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Lst>
  <p:notesMasterIdLst>
    <p:notesMasterId r:id="rId6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312"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Lst>
  <p:sldSz cx="9144000" cy="5143500" type="screen16x9"/>
  <p:notesSz cx="6858000" cy="9144000"/>
  <p:embeddedFontLst>
    <p:embeddedFont>
      <p:font typeface="Amatic SC" panose="00000500000000000000" pitchFamily="2" charset="-79"/>
      <p:regular r:id="rId61"/>
      <p:bold r:id="rId62"/>
    </p:embeddedFont>
    <p:embeddedFont>
      <p:font typeface="Anaheim" panose="02010600030101010101" charset="0"/>
      <p:regular r:id="rId63"/>
    </p:embeddedFont>
    <p:embeddedFont>
      <p:font typeface="Bebas Neue" panose="020B0606020202050201" pitchFamily="34" charset="0"/>
      <p:regular r:id="rId64"/>
    </p:embeddedFont>
    <p:embeddedFont>
      <p:font typeface="Calibri" panose="020F0502020204030204" pitchFamily="34" charset="0"/>
      <p:regular r:id="rId65"/>
      <p:bold r:id="rId66"/>
      <p:italic r:id="rId67"/>
      <p:boldItalic r:id="rId68"/>
    </p:embeddedFont>
    <p:embeddedFont>
      <p:font typeface="Nunito Light" pitchFamily="2" charset="0"/>
      <p:regular r:id="rId69"/>
      <p:italic r:id="rId70"/>
    </p:embeddedFont>
    <p:embeddedFont>
      <p:font typeface="Proxima Nova" panose="02010600030101010101" charset="0"/>
      <p:regular r:id="rId71"/>
      <p:bold r:id="rId72"/>
      <p:italic r:id="rId73"/>
      <p:boldItalic r:id="rId74"/>
    </p:embeddedFont>
    <p:embeddedFont>
      <p:font typeface="PT Sans" panose="020B0503020203020204" pitchFamily="34" charset="0"/>
      <p:regular r:id="rId75"/>
      <p:bold r:id="rId76"/>
      <p:italic r:id="rId77"/>
      <p:boldItalic r:id="rId78"/>
    </p:embeddedFont>
    <p:embeddedFont>
      <p:font typeface="Raleway" pitchFamily="2" charset="0"/>
      <p:regular r:id="rId79"/>
      <p:bold r:id="rId80"/>
      <p:italic r:id="rId81"/>
      <p:boldItalic r:id="rId82"/>
    </p:embeddedFont>
    <p:embeddedFont>
      <p:font typeface="Roboto Medium" panose="02000000000000000000" pitchFamily="2" charset="0"/>
      <p:regular r:id="rId83"/>
      <p:bold r:id="rId84"/>
      <p:italic r:id="rId85"/>
      <p:boldItalic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DEBB38-9470-4557-A8C1-0A84BD8EBEAF}">
  <a:tblStyle styleId="{02DEBB38-9470-4557-A8C1-0A84BD8EBEA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06B149D-76A2-49C5-B88D-73ECB6419D4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3.fntdata"/><Relationship Id="rId68" Type="http://schemas.openxmlformats.org/officeDocument/2006/relationships/font" Target="fonts/font8.fntdata"/><Relationship Id="rId84" Type="http://schemas.openxmlformats.org/officeDocument/2006/relationships/font" Target="fonts/font24.fntdata"/><Relationship Id="rId89"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4.fntdata"/><Relationship Id="rId79" Type="http://schemas.openxmlformats.org/officeDocument/2006/relationships/font" Target="fonts/font19.fntdata"/><Relationship Id="rId5" Type="http://schemas.openxmlformats.org/officeDocument/2006/relationships/slide" Target="slides/slide3.xml"/><Relationship Id="rId90" Type="http://schemas.openxmlformats.org/officeDocument/2006/relationships/tableStyles" Target="tableStyle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4.fntdata"/><Relationship Id="rId69" Type="http://schemas.openxmlformats.org/officeDocument/2006/relationships/font" Target="fonts/font9.fntdata"/><Relationship Id="rId77"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80" Type="http://schemas.openxmlformats.org/officeDocument/2006/relationships/font" Target="fonts/font20.fntdata"/><Relationship Id="rId85" Type="http://schemas.openxmlformats.org/officeDocument/2006/relationships/font" Target="fonts/font2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font" Target="fonts/font23.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 Id="rId86" Type="http://schemas.openxmlformats.org/officeDocument/2006/relationships/font" Target="fonts/font2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6.fntdata"/><Relationship Id="rId7" Type="http://schemas.openxmlformats.org/officeDocument/2006/relationships/slide" Target="slides/slide5.xml"/><Relationship Id="rId71" Type="http://schemas.openxmlformats.org/officeDocument/2006/relationships/font" Target="fonts/font1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6.fntdata"/><Relationship Id="rId87" Type="http://schemas.openxmlformats.org/officeDocument/2006/relationships/presProps" Target="presProps.xml"/><Relationship Id="rId61" Type="http://schemas.openxmlformats.org/officeDocument/2006/relationships/font" Target="fonts/font1.fntdata"/><Relationship Id="rId82" Type="http://schemas.openxmlformats.org/officeDocument/2006/relationships/font" Target="fonts/font22.fntdata"/><Relationship Id="rId19" Type="http://schemas.openxmlformats.org/officeDocument/2006/relationships/slide" Target="slides/slide17.xml"/></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
        <p:cNvGrpSpPr/>
        <p:nvPr/>
      </p:nvGrpSpPr>
      <p:grpSpPr>
        <a:xfrm>
          <a:off x="0" y="0"/>
          <a:ext cx="0" cy="0"/>
          <a:chOff x="0" y="0"/>
          <a:chExt cx="0" cy="0"/>
        </a:xfrm>
      </p:grpSpPr>
      <p:sp>
        <p:nvSpPr>
          <p:cNvPr id="1213" name="Google Shape;121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 name="Google Shape;121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7"/>
        <p:cNvGrpSpPr/>
        <p:nvPr/>
      </p:nvGrpSpPr>
      <p:grpSpPr>
        <a:xfrm>
          <a:off x="0" y="0"/>
          <a:ext cx="0" cy="0"/>
          <a:chOff x="0" y="0"/>
          <a:chExt cx="0" cy="0"/>
        </a:xfrm>
      </p:grpSpPr>
      <p:sp>
        <p:nvSpPr>
          <p:cNvPr id="1748" name="Google Shape;1748;g25bff3d449b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9" name="Google Shape;1749;g25bff3d449b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25bff3d449b_0_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25bff3d449b_0_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4"/>
        <p:cNvGrpSpPr/>
        <p:nvPr/>
      </p:nvGrpSpPr>
      <p:grpSpPr>
        <a:xfrm>
          <a:off x="0" y="0"/>
          <a:ext cx="0" cy="0"/>
          <a:chOff x="0" y="0"/>
          <a:chExt cx="0" cy="0"/>
        </a:xfrm>
      </p:grpSpPr>
      <p:sp>
        <p:nvSpPr>
          <p:cNvPr id="1805" name="Google Shape;1805;g25bff3d449b_0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6" name="Google Shape;1806;g25bff3d449b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3"/>
        <p:cNvGrpSpPr/>
        <p:nvPr/>
      </p:nvGrpSpPr>
      <p:grpSpPr>
        <a:xfrm>
          <a:off x="0" y="0"/>
          <a:ext cx="0" cy="0"/>
          <a:chOff x="0" y="0"/>
          <a:chExt cx="0" cy="0"/>
        </a:xfrm>
      </p:grpSpPr>
      <p:sp>
        <p:nvSpPr>
          <p:cNvPr id="1834" name="Google Shape;1834;g25bff3d449b_0_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 name="Google Shape;1835;g25bff3d449b_0_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25bff3d449b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25bff3d449b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
        <p:cNvGrpSpPr/>
        <p:nvPr/>
      </p:nvGrpSpPr>
      <p:grpSpPr>
        <a:xfrm>
          <a:off x="0" y="0"/>
          <a:ext cx="0" cy="0"/>
          <a:chOff x="0" y="0"/>
          <a:chExt cx="0" cy="0"/>
        </a:xfrm>
      </p:grpSpPr>
      <p:sp>
        <p:nvSpPr>
          <p:cNvPr id="1856" name="Google Shape;1856;g25bff3d449b_0_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7" name="Google Shape;1857;g25bff3d449b_0_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2"/>
        <p:cNvGrpSpPr/>
        <p:nvPr/>
      </p:nvGrpSpPr>
      <p:grpSpPr>
        <a:xfrm>
          <a:off x="0" y="0"/>
          <a:ext cx="0" cy="0"/>
          <a:chOff x="0" y="0"/>
          <a:chExt cx="0" cy="0"/>
        </a:xfrm>
      </p:grpSpPr>
      <p:sp>
        <p:nvSpPr>
          <p:cNvPr id="2033" name="Google Shape;2033;g25bff3d449b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4" name="Google Shape;2034;g25bff3d449b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7"/>
        <p:cNvGrpSpPr/>
        <p:nvPr/>
      </p:nvGrpSpPr>
      <p:grpSpPr>
        <a:xfrm>
          <a:off x="0" y="0"/>
          <a:ext cx="0" cy="0"/>
          <a:chOff x="0" y="0"/>
          <a:chExt cx="0" cy="0"/>
        </a:xfrm>
      </p:grpSpPr>
      <p:sp>
        <p:nvSpPr>
          <p:cNvPr id="2168" name="Google Shape;2168;g25bff3d449b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9" name="Google Shape;2169;g25bff3d449b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1"/>
        <p:cNvGrpSpPr/>
        <p:nvPr/>
      </p:nvGrpSpPr>
      <p:grpSpPr>
        <a:xfrm>
          <a:off x="0" y="0"/>
          <a:ext cx="0" cy="0"/>
          <a:chOff x="0" y="0"/>
          <a:chExt cx="0" cy="0"/>
        </a:xfrm>
      </p:grpSpPr>
      <p:sp>
        <p:nvSpPr>
          <p:cNvPr id="2202" name="Google Shape;2202;g25bff3d449b_0_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3" name="Google Shape;2203;g25bff3d449b_0_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25bff3d449b_0_8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25bff3d449b_0_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 name="Google Shape;122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0"/>
        <p:cNvGrpSpPr/>
        <p:nvPr/>
      </p:nvGrpSpPr>
      <p:grpSpPr>
        <a:xfrm>
          <a:off x="0" y="0"/>
          <a:ext cx="0" cy="0"/>
          <a:chOff x="0" y="0"/>
          <a:chExt cx="0" cy="0"/>
        </a:xfrm>
      </p:grpSpPr>
      <p:sp>
        <p:nvSpPr>
          <p:cNvPr id="2511" name="Google Shape;2511;g25bff3d449b_0_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2" name="Google Shape;2512;g25bff3d449b_0_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4"/>
        <p:cNvGrpSpPr/>
        <p:nvPr/>
      </p:nvGrpSpPr>
      <p:grpSpPr>
        <a:xfrm>
          <a:off x="0" y="0"/>
          <a:ext cx="0" cy="0"/>
          <a:chOff x="0" y="0"/>
          <a:chExt cx="0" cy="0"/>
        </a:xfrm>
      </p:grpSpPr>
      <p:sp>
        <p:nvSpPr>
          <p:cNvPr id="2535" name="Google Shape;2535;g25bff3d449b_0_9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6" name="Google Shape;2536;g25bff3d449b_0_9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7"/>
        <p:cNvGrpSpPr/>
        <p:nvPr/>
      </p:nvGrpSpPr>
      <p:grpSpPr>
        <a:xfrm>
          <a:off x="0" y="0"/>
          <a:ext cx="0" cy="0"/>
          <a:chOff x="0" y="0"/>
          <a:chExt cx="0" cy="0"/>
        </a:xfrm>
      </p:grpSpPr>
      <p:sp>
        <p:nvSpPr>
          <p:cNvPr id="2548" name="Google Shape;2548;g25bff3d449b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9" name="Google Shape;2549;g25bff3d449b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9"/>
        <p:cNvGrpSpPr/>
        <p:nvPr/>
      </p:nvGrpSpPr>
      <p:grpSpPr>
        <a:xfrm>
          <a:off x="0" y="0"/>
          <a:ext cx="0" cy="0"/>
          <a:chOff x="0" y="0"/>
          <a:chExt cx="0" cy="0"/>
        </a:xfrm>
      </p:grpSpPr>
      <p:sp>
        <p:nvSpPr>
          <p:cNvPr id="2560" name="Google Shape;2560;g25bff3d449b_0_1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1" name="Google Shape;2561;g25bff3d449b_0_1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1"/>
        <p:cNvGrpSpPr/>
        <p:nvPr/>
      </p:nvGrpSpPr>
      <p:grpSpPr>
        <a:xfrm>
          <a:off x="0" y="0"/>
          <a:ext cx="0" cy="0"/>
          <a:chOff x="0" y="0"/>
          <a:chExt cx="0" cy="0"/>
        </a:xfrm>
      </p:grpSpPr>
      <p:sp>
        <p:nvSpPr>
          <p:cNvPr id="2572" name="Google Shape;2572;g25bff3d449b_0_1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3" name="Google Shape;2573;g25bff3d449b_0_1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1"/>
        <p:cNvGrpSpPr/>
        <p:nvPr/>
      </p:nvGrpSpPr>
      <p:grpSpPr>
        <a:xfrm>
          <a:off x="0" y="0"/>
          <a:ext cx="0" cy="0"/>
          <a:chOff x="0" y="0"/>
          <a:chExt cx="0" cy="0"/>
        </a:xfrm>
      </p:grpSpPr>
      <p:sp>
        <p:nvSpPr>
          <p:cNvPr id="2582" name="Google Shape;2582;g25bff3d449b_0_1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3" name="Google Shape;2583;g25bff3d449b_0_1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4"/>
        <p:cNvGrpSpPr/>
        <p:nvPr/>
      </p:nvGrpSpPr>
      <p:grpSpPr>
        <a:xfrm>
          <a:off x="0" y="0"/>
          <a:ext cx="0" cy="0"/>
          <a:chOff x="0" y="0"/>
          <a:chExt cx="0" cy="0"/>
        </a:xfrm>
      </p:grpSpPr>
      <p:sp>
        <p:nvSpPr>
          <p:cNvPr id="2645" name="Google Shape;2645;g25bff3d449b_0_1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6" name="Google Shape;2646;g25bff3d449b_0_1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8"/>
        <p:cNvGrpSpPr/>
        <p:nvPr/>
      </p:nvGrpSpPr>
      <p:grpSpPr>
        <a:xfrm>
          <a:off x="0" y="0"/>
          <a:ext cx="0" cy="0"/>
          <a:chOff x="0" y="0"/>
          <a:chExt cx="0" cy="0"/>
        </a:xfrm>
      </p:grpSpPr>
      <p:sp>
        <p:nvSpPr>
          <p:cNvPr id="2669" name="Google Shape;2669;g25bff3d449b_0_1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0" name="Google Shape;2670;g25bff3d449b_0_1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3"/>
        <p:cNvGrpSpPr/>
        <p:nvPr/>
      </p:nvGrpSpPr>
      <p:grpSpPr>
        <a:xfrm>
          <a:off x="0" y="0"/>
          <a:ext cx="0" cy="0"/>
          <a:chOff x="0" y="0"/>
          <a:chExt cx="0" cy="0"/>
        </a:xfrm>
      </p:grpSpPr>
      <p:sp>
        <p:nvSpPr>
          <p:cNvPr id="2694" name="Google Shape;2694;g25bff3d449b_0_1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5" name="Google Shape;2695;g25bff3d449b_0_1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0"/>
        <p:cNvGrpSpPr/>
        <p:nvPr/>
      </p:nvGrpSpPr>
      <p:grpSpPr>
        <a:xfrm>
          <a:off x="0" y="0"/>
          <a:ext cx="0" cy="0"/>
          <a:chOff x="0" y="0"/>
          <a:chExt cx="0" cy="0"/>
        </a:xfrm>
      </p:grpSpPr>
      <p:sp>
        <p:nvSpPr>
          <p:cNvPr id="2701" name="Google Shape;2701;g25bff3d449b_0_1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2" name="Google Shape;2702;g25bff3d449b_0_1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25ad4946b08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25ad4946b08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1"/>
        <p:cNvGrpSpPr/>
        <p:nvPr/>
      </p:nvGrpSpPr>
      <p:grpSpPr>
        <a:xfrm>
          <a:off x="0" y="0"/>
          <a:ext cx="0" cy="0"/>
          <a:chOff x="0" y="0"/>
          <a:chExt cx="0" cy="0"/>
        </a:xfrm>
      </p:grpSpPr>
      <p:sp>
        <p:nvSpPr>
          <p:cNvPr id="2712" name="Google Shape;2712;g25bff3d449b_0_1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3" name="Google Shape;2713;g25bff3d449b_0_1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0"/>
        <p:cNvGrpSpPr/>
        <p:nvPr/>
      </p:nvGrpSpPr>
      <p:grpSpPr>
        <a:xfrm>
          <a:off x="0" y="0"/>
          <a:ext cx="0" cy="0"/>
          <a:chOff x="0" y="0"/>
          <a:chExt cx="0" cy="0"/>
        </a:xfrm>
      </p:grpSpPr>
      <p:sp>
        <p:nvSpPr>
          <p:cNvPr id="2731" name="Google Shape;2731;g25bff3d449b_0_1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2" name="Google Shape;2732;g25bff3d449b_0_1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8"/>
        <p:cNvGrpSpPr/>
        <p:nvPr/>
      </p:nvGrpSpPr>
      <p:grpSpPr>
        <a:xfrm>
          <a:off x="0" y="0"/>
          <a:ext cx="0" cy="0"/>
          <a:chOff x="0" y="0"/>
          <a:chExt cx="0" cy="0"/>
        </a:xfrm>
      </p:grpSpPr>
      <p:sp>
        <p:nvSpPr>
          <p:cNvPr id="2749" name="Google Shape;2749;g25bff3d449b_0_1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0" name="Google Shape;2750;g25bff3d449b_0_1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2"/>
        <p:cNvGrpSpPr/>
        <p:nvPr/>
      </p:nvGrpSpPr>
      <p:grpSpPr>
        <a:xfrm>
          <a:off x="0" y="0"/>
          <a:ext cx="0" cy="0"/>
          <a:chOff x="0" y="0"/>
          <a:chExt cx="0" cy="0"/>
        </a:xfrm>
      </p:grpSpPr>
      <p:sp>
        <p:nvSpPr>
          <p:cNvPr id="2773" name="Google Shape;2773;g25bff3d449b_0_1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4" name="Google Shape;2774;g25bff3d449b_0_1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8"/>
        <p:cNvGrpSpPr/>
        <p:nvPr/>
      </p:nvGrpSpPr>
      <p:grpSpPr>
        <a:xfrm>
          <a:off x="0" y="0"/>
          <a:ext cx="0" cy="0"/>
          <a:chOff x="0" y="0"/>
          <a:chExt cx="0" cy="0"/>
        </a:xfrm>
      </p:grpSpPr>
      <p:sp>
        <p:nvSpPr>
          <p:cNvPr id="2779" name="Google Shape;2779;g25bff3d449b_0_1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0" name="Google Shape;2780;g25bff3d449b_0_1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6"/>
        <p:cNvGrpSpPr/>
        <p:nvPr/>
      </p:nvGrpSpPr>
      <p:grpSpPr>
        <a:xfrm>
          <a:off x="0" y="0"/>
          <a:ext cx="0" cy="0"/>
          <a:chOff x="0" y="0"/>
          <a:chExt cx="0" cy="0"/>
        </a:xfrm>
      </p:grpSpPr>
      <p:sp>
        <p:nvSpPr>
          <p:cNvPr id="2827" name="Google Shape;2827;g25bff3d449b_0_1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8" name="Google Shape;2828;g25bff3d449b_0_1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6"/>
        <p:cNvGrpSpPr/>
        <p:nvPr/>
      </p:nvGrpSpPr>
      <p:grpSpPr>
        <a:xfrm>
          <a:off x="0" y="0"/>
          <a:ext cx="0" cy="0"/>
          <a:chOff x="0" y="0"/>
          <a:chExt cx="0" cy="0"/>
        </a:xfrm>
      </p:grpSpPr>
      <p:sp>
        <p:nvSpPr>
          <p:cNvPr id="2827" name="Google Shape;2827;g25bff3d449b_0_1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8" name="Google Shape;2828;g25bff3d449b_0_1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10691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5"/>
        <p:cNvGrpSpPr/>
        <p:nvPr/>
      </p:nvGrpSpPr>
      <p:grpSpPr>
        <a:xfrm>
          <a:off x="0" y="0"/>
          <a:ext cx="0" cy="0"/>
          <a:chOff x="0" y="0"/>
          <a:chExt cx="0" cy="0"/>
        </a:xfrm>
      </p:grpSpPr>
      <p:sp>
        <p:nvSpPr>
          <p:cNvPr id="2846" name="Google Shape;2846;g25bff3d449b_0_1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7" name="Google Shape;2847;g25bff3d449b_0_1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7"/>
        <p:cNvGrpSpPr/>
        <p:nvPr/>
      </p:nvGrpSpPr>
      <p:grpSpPr>
        <a:xfrm>
          <a:off x="0" y="0"/>
          <a:ext cx="0" cy="0"/>
          <a:chOff x="0" y="0"/>
          <a:chExt cx="0" cy="0"/>
        </a:xfrm>
      </p:grpSpPr>
      <p:sp>
        <p:nvSpPr>
          <p:cNvPr id="3048" name="Google Shape;3048;g25bff3d449b_0_19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9" name="Google Shape;3049;g25bff3d449b_0_1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7"/>
        <p:cNvGrpSpPr/>
        <p:nvPr/>
      </p:nvGrpSpPr>
      <p:grpSpPr>
        <a:xfrm>
          <a:off x="0" y="0"/>
          <a:ext cx="0" cy="0"/>
          <a:chOff x="0" y="0"/>
          <a:chExt cx="0" cy="0"/>
        </a:xfrm>
      </p:grpSpPr>
      <p:sp>
        <p:nvSpPr>
          <p:cNvPr id="3068" name="Google Shape;3068;g25bff3d449b_0_2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9" name="Google Shape;3069;g25bff3d449b_0_2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5"/>
        <p:cNvGrpSpPr/>
        <p:nvPr/>
      </p:nvGrpSpPr>
      <p:grpSpPr>
        <a:xfrm>
          <a:off x="0" y="0"/>
          <a:ext cx="0" cy="0"/>
          <a:chOff x="0" y="0"/>
          <a:chExt cx="0" cy="0"/>
        </a:xfrm>
      </p:grpSpPr>
      <p:sp>
        <p:nvSpPr>
          <p:cNvPr id="3076" name="Google Shape;3076;g25bff3d449b_0_17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7" name="Google Shape;3077;g25bff3d449b_0_17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1"/>
        <p:cNvGrpSpPr/>
        <p:nvPr/>
      </p:nvGrpSpPr>
      <p:grpSpPr>
        <a:xfrm>
          <a:off x="0" y="0"/>
          <a:ext cx="0" cy="0"/>
          <a:chOff x="0" y="0"/>
          <a:chExt cx="0" cy="0"/>
        </a:xfrm>
      </p:grpSpPr>
      <p:sp>
        <p:nvSpPr>
          <p:cNvPr id="3082" name="Google Shape;3082;g25bff3d449b_0_17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3" name="Google Shape;3083;g25bff3d449b_0_17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7"/>
        <p:cNvGrpSpPr/>
        <p:nvPr/>
      </p:nvGrpSpPr>
      <p:grpSpPr>
        <a:xfrm>
          <a:off x="0" y="0"/>
          <a:ext cx="0" cy="0"/>
          <a:chOff x="0" y="0"/>
          <a:chExt cx="0" cy="0"/>
        </a:xfrm>
      </p:grpSpPr>
      <p:sp>
        <p:nvSpPr>
          <p:cNvPr id="3088" name="Google Shape;3088;g25bff3d449b_0_17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9" name="Google Shape;3089;g25bff3d449b_0_17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9"/>
        <p:cNvGrpSpPr/>
        <p:nvPr/>
      </p:nvGrpSpPr>
      <p:grpSpPr>
        <a:xfrm>
          <a:off x="0" y="0"/>
          <a:ext cx="0" cy="0"/>
          <a:chOff x="0" y="0"/>
          <a:chExt cx="0" cy="0"/>
        </a:xfrm>
      </p:grpSpPr>
      <p:sp>
        <p:nvSpPr>
          <p:cNvPr id="3100" name="Google Shape;3100;g25bff3d449b_0_17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1" name="Google Shape;3101;g25bff3d449b_0_17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5"/>
        <p:cNvGrpSpPr/>
        <p:nvPr/>
      </p:nvGrpSpPr>
      <p:grpSpPr>
        <a:xfrm>
          <a:off x="0" y="0"/>
          <a:ext cx="0" cy="0"/>
          <a:chOff x="0" y="0"/>
          <a:chExt cx="0" cy="0"/>
        </a:xfrm>
      </p:grpSpPr>
      <p:sp>
        <p:nvSpPr>
          <p:cNvPr id="3116" name="Google Shape;3116;g25bff3d449b_0_17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7" name="Google Shape;3117;g25bff3d449b_0_17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2"/>
        <p:cNvGrpSpPr/>
        <p:nvPr/>
      </p:nvGrpSpPr>
      <p:grpSpPr>
        <a:xfrm>
          <a:off x="0" y="0"/>
          <a:ext cx="0" cy="0"/>
          <a:chOff x="0" y="0"/>
          <a:chExt cx="0" cy="0"/>
        </a:xfrm>
      </p:grpSpPr>
      <p:sp>
        <p:nvSpPr>
          <p:cNvPr id="3453" name="Google Shape;3453;g25bff3d449b_0_17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4" name="Google Shape;3454;g25bff3d449b_0_17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6"/>
        <p:cNvGrpSpPr/>
        <p:nvPr/>
      </p:nvGrpSpPr>
      <p:grpSpPr>
        <a:xfrm>
          <a:off x="0" y="0"/>
          <a:ext cx="0" cy="0"/>
          <a:chOff x="0" y="0"/>
          <a:chExt cx="0" cy="0"/>
        </a:xfrm>
      </p:grpSpPr>
      <p:sp>
        <p:nvSpPr>
          <p:cNvPr id="9367" name="Google Shape;9367;g25bff3d449b_0_23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8" name="Google Shape;9368;g25bff3d449b_0_23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3"/>
        <p:cNvGrpSpPr/>
        <p:nvPr/>
      </p:nvGrpSpPr>
      <p:grpSpPr>
        <a:xfrm>
          <a:off x="0" y="0"/>
          <a:ext cx="0" cy="0"/>
          <a:chOff x="0" y="0"/>
          <a:chExt cx="0" cy="0"/>
        </a:xfrm>
      </p:grpSpPr>
      <p:sp>
        <p:nvSpPr>
          <p:cNvPr id="9794" name="Google Shape;9794;g25bff3d449b_0_239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5" name="Google Shape;9795;g25bff3d449b_0_23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6"/>
        <p:cNvGrpSpPr/>
        <p:nvPr/>
      </p:nvGrpSpPr>
      <p:grpSpPr>
        <a:xfrm>
          <a:off x="0" y="0"/>
          <a:ext cx="0" cy="0"/>
          <a:chOff x="0" y="0"/>
          <a:chExt cx="0" cy="0"/>
        </a:xfrm>
      </p:grpSpPr>
      <p:sp>
        <p:nvSpPr>
          <p:cNvPr id="9957" name="Google Shape;9957;g25bff3d449b_0_24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8" name="Google Shape;9958;g25bff3d449b_0_24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8"/>
        <p:cNvGrpSpPr/>
        <p:nvPr/>
      </p:nvGrpSpPr>
      <p:grpSpPr>
        <a:xfrm>
          <a:off x="0" y="0"/>
          <a:ext cx="0" cy="0"/>
          <a:chOff x="0" y="0"/>
          <a:chExt cx="0" cy="0"/>
        </a:xfrm>
      </p:grpSpPr>
      <p:sp>
        <p:nvSpPr>
          <p:cNvPr id="10359" name="Google Shape;10359;g25bff3d449b_0_24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0" name="Google Shape;10360;g25bff3d449b_0_24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Google Shape;138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9" name="Google Shape;138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9"/>
        <p:cNvGrpSpPr/>
        <p:nvPr/>
      </p:nvGrpSpPr>
      <p:grpSpPr>
        <a:xfrm>
          <a:off x="0" y="0"/>
          <a:ext cx="0" cy="0"/>
          <a:chOff x="0" y="0"/>
          <a:chExt cx="0" cy="0"/>
        </a:xfrm>
      </p:grpSpPr>
      <p:sp>
        <p:nvSpPr>
          <p:cNvPr id="10730" name="Google Shape;10730;g25bff3d449b_0_249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1" name="Google Shape;10731;g25bff3d449b_0_24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8"/>
        <p:cNvGrpSpPr/>
        <p:nvPr/>
      </p:nvGrpSpPr>
      <p:grpSpPr>
        <a:xfrm>
          <a:off x="0" y="0"/>
          <a:ext cx="0" cy="0"/>
          <a:chOff x="0" y="0"/>
          <a:chExt cx="0" cy="0"/>
        </a:xfrm>
      </p:grpSpPr>
      <p:sp>
        <p:nvSpPr>
          <p:cNvPr id="11119" name="Google Shape;11119;g25bff3d449b_0_25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0" name="Google Shape;11120;g25bff3d449b_0_25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9"/>
        <p:cNvGrpSpPr/>
        <p:nvPr/>
      </p:nvGrpSpPr>
      <p:grpSpPr>
        <a:xfrm>
          <a:off x="0" y="0"/>
          <a:ext cx="0" cy="0"/>
          <a:chOff x="0" y="0"/>
          <a:chExt cx="0" cy="0"/>
        </a:xfrm>
      </p:grpSpPr>
      <p:sp>
        <p:nvSpPr>
          <p:cNvPr id="11550" name="Google Shape;11550;g25bff3d449b_0_257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1" name="Google Shape;11551;g25bff3d449b_0_257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2"/>
        <p:cNvGrpSpPr/>
        <p:nvPr/>
      </p:nvGrpSpPr>
      <p:grpSpPr>
        <a:xfrm>
          <a:off x="0" y="0"/>
          <a:ext cx="0" cy="0"/>
          <a:chOff x="0" y="0"/>
          <a:chExt cx="0" cy="0"/>
        </a:xfrm>
      </p:grpSpPr>
      <p:sp>
        <p:nvSpPr>
          <p:cNvPr id="12343" name="Google Shape;12343;g25bff3d449b_0_26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4" name="Google Shape;12344;g25bff3d449b_0_26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3"/>
        <p:cNvGrpSpPr/>
        <p:nvPr/>
      </p:nvGrpSpPr>
      <p:grpSpPr>
        <a:xfrm>
          <a:off x="0" y="0"/>
          <a:ext cx="0" cy="0"/>
          <a:chOff x="0" y="0"/>
          <a:chExt cx="0" cy="0"/>
        </a:xfrm>
      </p:grpSpPr>
      <p:sp>
        <p:nvSpPr>
          <p:cNvPr id="13084" name="Google Shape;13084;g25bff3d449b_0_27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85" name="Google Shape;13085;g25bff3d449b_0_27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6"/>
        <p:cNvGrpSpPr/>
        <p:nvPr/>
      </p:nvGrpSpPr>
      <p:grpSpPr>
        <a:xfrm>
          <a:off x="0" y="0"/>
          <a:ext cx="0" cy="0"/>
          <a:chOff x="0" y="0"/>
          <a:chExt cx="0" cy="0"/>
        </a:xfrm>
      </p:grpSpPr>
      <p:sp>
        <p:nvSpPr>
          <p:cNvPr id="13777" name="Google Shape;13777;g25bff3d449b_0_27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8" name="Google Shape;13778;g25bff3d449b_0_27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8"/>
        <p:cNvGrpSpPr/>
        <p:nvPr/>
      </p:nvGrpSpPr>
      <p:grpSpPr>
        <a:xfrm>
          <a:off x="0" y="0"/>
          <a:ext cx="0" cy="0"/>
          <a:chOff x="0" y="0"/>
          <a:chExt cx="0" cy="0"/>
        </a:xfrm>
      </p:grpSpPr>
      <p:sp>
        <p:nvSpPr>
          <p:cNvPr id="14079" name="Google Shape;14079;g25bff3d449b_0_28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80" name="Google Shape;14080;g25bff3d449b_0_28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18"/>
        <p:cNvGrpSpPr/>
        <p:nvPr/>
      </p:nvGrpSpPr>
      <p:grpSpPr>
        <a:xfrm>
          <a:off x="0" y="0"/>
          <a:ext cx="0" cy="0"/>
          <a:chOff x="0" y="0"/>
          <a:chExt cx="0" cy="0"/>
        </a:xfrm>
      </p:grpSpPr>
      <p:sp>
        <p:nvSpPr>
          <p:cNvPr id="14719" name="Google Shape;14719;g25bff3d449b_0_30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0" name="Google Shape;14720;g25bff3d449b_0_30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25bff3d449b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25bff3d449b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4"/>
        <p:cNvGrpSpPr/>
        <p:nvPr/>
      </p:nvGrpSpPr>
      <p:grpSpPr>
        <a:xfrm>
          <a:off x="0" y="0"/>
          <a:ext cx="0" cy="0"/>
          <a:chOff x="0" y="0"/>
          <a:chExt cx="0" cy="0"/>
        </a:xfrm>
      </p:grpSpPr>
      <p:sp>
        <p:nvSpPr>
          <p:cNvPr id="1535" name="Google Shape;1535;g25bff3d449b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6" name="Google Shape;1536;g25bff3d449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7"/>
        <p:cNvGrpSpPr/>
        <p:nvPr/>
      </p:nvGrpSpPr>
      <p:grpSpPr>
        <a:xfrm>
          <a:off x="0" y="0"/>
          <a:ext cx="0" cy="0"/>
          <a:chOff x="0" y="0"/>
          <a:chExt cx="0" cy="0"/>
        </a:xfrm>
      </p:grpSpPr>
      <p:sp>
        <p:nvSpPr>
          <p:cNvPr id="1708" name="Google Shape;1708;g25bff3d449b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9" name="Google Shape;1709;g25bff3d449b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5"/>
        <p:cNvGrpSpPr/>
        <p:nvPr/>
      </p:nvGrpSpPr>
      <p:grpSpPr>
        <a:xfrm>
          <a:off x="0" y="0"/>
          <a:ext cx="0" cy="0"/>
          <a:chOff x="0" y="0"/>
          <a:chExt cx="0" cy="0"/>
        </a:xfrm>
      </p:grpSpPr>
      <p:sp>
        <p:nvSpPr>
          <p:cNvPr id="1726" name="Google Shape;1726;g25bff3d449b_0_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7" name="Google Shape;1727;g25bff3d449b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25775" y="1151100"/>
            <a:ext cx="5074500" cy="2339100"/>
          </a:xfrm>
          <a:prstGeom prst="rect">
            <a:avLst/>
          </a:prstGeom>
          <a:solidFill>
            <a:schemeClr val="dk2"/>
          </a:solidFill>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7000">
                <a:latin typeface="Raleway"/>
                <a:ea typeface="Raleway"/>
                <a:cs typeface="Raleway"/>
                <a:sym typeface="Raleway"/>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675" y="3787463"/>
            <a:ext cx="4528800" cy="475800"/>
          </a:xfrm>
          <a:prstGeom prst="rect">
            <a:avLst/>
          </a:prstGeom>
          <a:noFill/>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rgbClr val="3F5294"/>
                </a:solidFill>
                <a:latin typeface="PT Sans"/>
                <a:ea typeface="PT Sans"/>
                <a:cs typeface="PT Sans"/>
                <a:sym typeface="PT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rot="5400000">
            <a:off x="1139457" y="3477126"/>
            <a:ext cx="475806" cy="2436660"/>
            <a:chOff x="-1582400" y="253375"/>
            <a:chExt cx="217750" cy="1115125"/>
          </a:xfrm>
        </p:grpSpPr>
        <p:sp>
          <p:nvSpPr>
            <p:cNvPr id="12" name="Google Shape;12;p2"/>
            <p:cNvSpPr/>
            <p:nvPr/>
          </p:nvSpPr>
          <p:spPr>
            <a:xfrm>
              <a:off x="-1582400" y="253375"/>
              <a:ext cx="17325" cy="17325"/>
            </a:xfrm>
            <a:custGeom>
              <a:avLst/>
              <a:gdLst/>
              <a:ahLst/>
              <a:cxnLst/>
              <a:rect l="l" t="t" r="r" b="b"/>
              <a:pathLst>
                <a:path w="693" h="693" extrusionOk="0">
                  <a:moveTo>
                    <a:pt x="367" y="0"/>
                  </a:moveTo>
                  <a:cubicBezTo>
                    <a:pt x="163" y="0"/>
                    <a:pt x="0" y="163"/>
                    <a:pt x="0" y="367"/>
                  </a:cubicBezTo>
                  <a:cubicBezTo>
                    <a:pt x="0" y="570"/>
                    <a:pt x="163" y="692"/>
                    <a:pt x="367" y="692"/>
                  </a:cubicBezTo>
                  <a:cubicBezTo>
                    <a:pt x="570" y="692"/>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532550"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29" y="692"/>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481675" y="253375"/>
              <a:ext cx="17325" cy="17325"/>
            </a:xfrm>
            <a:custGeom>
              <a:avLst/>
              <a:gdLst/>
              <a:ahLst/>
              <a:cxnLst/>
              <a:rect l="l" t="t" r="r" b="b"/>
              <a:pathLst>
                <a:path w="693" h="693" extrusionOk="0">
                  <a:moveTo>
                    <a:pt x="326" y="0"/>
                  </a:moveTo>
                  <a:cubicBezTo>
                    <a:pt x="122" y="0"/>
                    <a:pt x="0" y="163"/>
                    <a:pt x="0" y="367"/>
                  </a:cubicBezTo>
                  <a:cubicBezTo>
                    <a:pt x="0" y="570"/>
                    <a:pt x="122" y="692"/>
                    <a:pt x="326" y="692"/>
                  </a:cubicBezTo>
                  <a:cubicBezTo>
                    <a:pt x="529" y="692"/>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431825"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30" y="692"/>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383000" y="253375"/>
              <a:ext cx="18350" cy="17325"/>
            </a:xfrm>
            <a:custGeom>
              <a:avLst/>
              <a:gdLst/>
              <a:ahLst/>
              <a:cxnLst/>
              <a:rect l="l" t="t" r="r" b="b"/>
              <a:pathLst>
                <a:path w="734" h="693" extrusionOk="0">
                  <a:moveTo>
                    <a:pt x="367" y="0"/>
                  </a:moveTo>
                  <a:cubicBezTo>
                    <a:pt x="164" y="0"/>
                    <a:pt x="1" y="163"/>
                    <a:pt x="1" y="367"/>
                  </a:cubicBezTo>
                  <a:cubicBezTo>
                    <a:pt x="1" y="570"/>
                    <a:pt x="164" y="692"/>
                    <a:pt x="367" y="692"/>
                  </a:cubicBezTo>
                  <a:cubicBezTo>
                    <a:pt x="571" y="692"/>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582400" y="29915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532550"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481675" y="29915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431825"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383000" y="29915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582400" y="344950"/>
              <a:ext cx="17325" cy="17325"/>
            </a:xfrm>
            <a:custGeom>
              <a:avLst/>
              <a:gdLst/>
              <a:ahLst/>
              <a:cxnLst/>
              <a:rect l="l" t="t" r="r" b="b"/>
              <a:pathLst>
                <a:path w="693" h="693"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532550"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481675" y="344950"/>
              <a:ext cx="17325" cy="17325"/>
            </a:xfrm>
            <a:custGeom>
              <a:avLst/>
              <a:gdLst/>
              <a:ahLst/>
              <a:cxnLst/>
              <a:rect l="l" t="t" r="r" b="b"/>
              <a:pathLst>
                <a:path w="693" h="693"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431825"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383000" y="344950"/>
              <a:ext cx="18350" cy="17325"/>
            </a:xfrm>
            <a:custGeom>
              <a:avLst/>
              <a:gdLst/>
              <a:ahLst/>
              <a:cxnLst/>
              <a:rect l="l" t="t" r="r" b="b"/>
              <a:pathLst>
                <a:path w="734" h="693"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582400" y="389700"/>
              <a:ext cx="17325" cy="17325"/>
            </a:xfrm>
            <a:custGeom>
              <a:avLst/>
              <a:gdLst/>
              <a:ahLst/>
              <a:cxnLst/>
              <a:rect l="l" t="t" r="r" b="b"/>
              <a:pathLst>
                <a:path w="693" h="693" extrusionOk="0">
                  <a:moveTo>
                    <a:pt x="367" y="1"/>
                  </a:moveTo>
                  <a:cubicBezTo>
                    <a:pt x="163" y="1"/>
                    <a:pt x="0" y="164"/>
                    <a:pt x="0" y="367"/>
                  </a:cubicBezTo>
                  <a:cubicBezTo>
                    <a:pt x="0" y="530"/>
                    <a:pt x="163" y="693"/>
                    <a:pt x="367" y="693"/>
                  </a:cubicBezTo>
                  <a:cubicBezTo>
                    <a:pt x="570" y="693"/>
                    <a:pt x="692" y="571"/>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32550"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29" y="693"/>
                    <a:pt x="692" y="571"/>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481675" y="389700"/>
              <a:ext cx="17325" cy="17325"/>
            </a:xfrm>
            <a:custGeom>
              <a:avLst/>
              <a:gdLst/>
              <a:ahLst/>
              <a:cxnLst/>
              <a:rect l="l" t="t" r="r" b="b"/>
              <a:pathLst>
                <a:path w="693" h="693" extrusionOk="0">
                  <a:moveTo>
                    <a:pt x="326" y="1"/>
                  </a:moveTo>
                  <a:cubicBezTo>
                    <a:pt x="122" y="1"/>
                    <a:pt x="0" y="164"/>
                    <a:pt x="0" y="367"/>
                  </a:cubicBezTo>
                  <a:cubicBezTo>
                    <a:pt x="0" y="530"/>
                    <a:pt x="122" y="693"/>
                    <a:pt x="326" y="693"/>
                  </a:cubicBezTo>
                  <a:cubicBezTo>
                    <a:pt x="529" y="693"/>
                    <a:pt x="692" y="571"/>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431825"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30" y="693"/>
                    <a:pt x="692" y="571"/>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383000" y="389700"/>
              <a:ext cx="18350" cy="17325"/>
            </a:xfrm>
            <a:custGeom>
              <a:avLst/>
              <a:gdLst/>
              <a:ahLst/>
              <a:cxnLst/>
              <a:rect l="l" t="t" r="r" b="b"/>
              <a:pathLst>
                <a:path w="734" h="693" extrusionOk="0">
                  <a:moveTo>
                    <a:pt x="367" y="1"/>
                  </a:moveTo>
                  <a:cubicBezTo>
                    <a:pt x="164" y="1"/>
                    <a:pt x="1" y="164"/>
                    <a:pt x="1" y="367"/>
                  </a:cubicBezTo>
                  <a:cubicBezTo>
                    <a:pt x="1" y="530"/>
                    <a:pt x="164" y="693"/>
                    <a:pt x="367" y="693"/>
                  </a:cubicBezTo>
                  <a:cubicBezTo>
                    <a:pt x="571" y="693"/>
                    <a:pt x="733" y="571"/>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582400" y="435500"/>
              <a:ext cx="17325" cy="17325"/>
            </a:xfrm>
            <a:custGeom>
              <a:avLst/>
              <a:gdLst/>
              <a:ahLst/>
              <a:cxnLst/>
              <a:rect l="l" t="t" r="r" b="b"/>
              <a:pathLst>
                <a:path w="693" h="693" extrusionOk="0">
                  <a:moveTo>
                    <a:pt x="367" y="0"/>
                  </a:moveTo>
                  <a:cubicBezTo>
                    <a:pt x="163" y="0"/>
                    <a:pt x="0" y="163"/>
                    <a:pt x="0" y="367"/>
                  </a:cubicBezTo>
                  <a:cubicBezTo>
                    <a:pt x="0" y="529"/>
                    <a:pt x="163" y="692"/>
                    <a:pt x="367" y="692"/>
                  </a:cubicBezTo>
                  <a:cubicBezTo>
                    <a:pt x="570" y="692"/>
                    <a:pt x="692" y="529"/>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32550"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29" y="692"/>
                    <a:pt x="692" y="529"/>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481675" y="435500"/>
              <a:ext cx="17325" cy="17325"/>
            </a:xfrm>
            <a:custGeom>
              <a:avLst/>
              <a:gdLst/>
              <a:ahLst/>
              <a:cxnLst/>
              <a:rect l="l" t="t" r="r" b="b"/>
              <a:pathLst>
                <a:path w="693" h="693" extrusionOk="0">
                  <a:moveTo>
                    <a:pt x="326" y="0"/>
                  </a:moveTo>
                  <a:cubicBezTo>
                    <a:pt x="122" y="0"/>
                    <a:pt x="0" y="163"/>
                    <a:pt x="0" y="367"/>
                  </a:cubicBezTo>
                  <a:cubicBezTo>
                    <a:pt x="0" y="529"/>
                    <a:pt x="122" y="692"/>
                    <a:pt x="326" y="692"/>
                  </a:cubicBezTo>
                  <a:cubicBezTo>
                    <a:pt x="529" y="692"/>
                    <a:pt x="692" y="529"/>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431825"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30" y="692"/>
                    <a:pt x="692" y="529"/>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383000" y="435500"/>
              <a:ext cx="18350" cy="17325"/>
            </a:xfrm>
            <a:custGeom>
              <a:avLst/>
              <a:gdLst/>
              <a:ahLst/>
              <a:cxnLst/>
              <a:rect l="l" t="t" r="r" b="b"/>
              <a:pathLst>
                <a:path w="734" h="693" extrusionOk="0">
                  <a:moveTo>
                    <a:pt x="367" y="0"/>
                  </a:moveTo>
                  <a:cubicBezTo>
                    <a:pt x="164" y="0"/>
                    <a:pt x="1" y="163"/>
                    <a:pt x="1" y="367"/>
                  </a:cubicBezTo>
                  <a:cubicBezTo>
                    <a:pt x="1" y="529"/>
                    <a:pt x="164" y="692"/>
                    <a:pt x="367" y="692"/>
                  </a:cubicBezTo>
                  <a:cubicBezTo>
                    <a:pt x="571" y="692"/>
                    <a:pt x="733" y="529"/>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582400" y="48230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532550"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481675" y="48230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431825"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383000" y="48230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582400" y="52807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532550"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81675" y="52807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31825"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383000" y="52807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582400" y="57387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532550"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481675" y="57387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431825"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383000" y="57387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582400" y="61862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532550"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481675" y="61862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431825"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383000" y="61862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582400" y="664425"/>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22"/>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532550"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22"/>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481675" y="664425"/>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22"/>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431825"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22"/>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383000" y="664425"/>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22"/>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582400" y="71122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532550"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481675" y="71122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431825"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383000" y="71122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582400" y="757000"/>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532550"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481675" y="757000"/>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431825"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383000" y="757000"/>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582400" y="802775"/>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532550"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481675" y="802775"/>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431825"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383000" y="802775"/>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582400" y="847550"/>
              <a:ext cx="17325" cy="17325"/>
            </a:xfrm>
            <a:custGeom>
              <a:avLst/>
              <a:gdLst/>
              <a:ahLst/>
              <a:cxnLst/>
              <a:rect l="l" t="t" r="r" b="b"/>
              <a:pathLst>
                <a:path w="693" h="693" extrusionOk="0">
                  <a:moveTo>
                    <a:pt x="367" y="1"/>
                  </a:moveTo>
                  <a:cubicBezTo>
                    <a:pt x="163" y="1"/>
                    <a:pt x="0" y="163"/>
                    <a:pt x="0" y="367"/>
                  </a:cubicBezTo>
                  <a:cubicBezTo>
                    <a:pt x="0" y="570"/>
                    <a:pt x="163" y="692"/>
                    <a:pt x="367" y="692"/>
                  </a:cubicBezTo>
                  <a:cubicBezTo>
                    <a:pt x="570" y="692"/>
                    <a:pt x="692" y="570"/>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532550"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29" y="692"/>
                    <a:pt x="692" y="570"/>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481675" y="847550"/>
              <a:ext cx="17325" cy="17325"/>
            </a:xfrm>
            <a:custGeom>
              <a:avLst/>
              <a:gdLst/>
              <a:ahLst/>
              <a:cxnLst/>
              <a:rect l="l" t="t" r="r" b="b"/>
              <a:pathLst>
                <a:path w="693" h="693" extrusionOk="0">
                  <a:moveTo>
                    <a:pt x="326" y="1"/>
                  </a:moveTo>
                  <a:cubicBezTo>
                    <a:pt x="122" y="1"/>
                    <a:pt x="0" y="163"/>
                    <a:pt x="0" y="367"/>
                  </a:cubicBezTo>
                  <a:cubicBezTo>
                    <a:pt x="0" y="570"/>
                    <a:pt x="122" y="692"/>
                    <a:pt x="326" y="692"/>
                  </a:cubicBezTo>
                  <a:cubicBezTo>
                    <a:pt x="529" y="692"/>
                    <a:pt x="692" y="570"/>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431825"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30" y="692"/>
                    <a:pt x="692" y="570"/>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383000" y="847550"/>
              <a:ext cx="18350" cy="17325"/>
            </a:xfrm>
            <a:custGeom>
              <a:avLst/>
              <a:gdLst/>
              <a:ahLst/>
              <a:cxnLst/>
              <a:rect l="l" t="t" r="r" b="b"/>
              <a:pathLst>
                <a:path w="734" h="693" extrusionOk="0">
                  <a:moveTo>
                    <a:pt x="367" y="1"/>
                  </a:moveTo>
                  <a:cubicBezTo>
                    <a:pt x="164" y="1"/>
                    <a:pt x="1" y="163"/>
                    <a:pt x="1" y="367"/>
                  </a:cubicBezTo>
                  <a:cubicBezTo>
                    <a:pt x="1" y="570"/>
                    <a:pt x="164" y="692"/>
                    <a:pt x="367" y="692"/>
                  </a:cubicBezTo>
                  <a:cubicBezTo>
                    <a:pt x="571" y="692"/>
                    <a:pt x="733" y="570"/>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582400" y="893350"/>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532550"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481675" y="893350"/>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431825"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383000" y="893350"/>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582400" y="940150"/>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532550"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481675" y="940150"/>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431825"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383000" y="940150"/>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582400" y="985925"/>
              <a:ext cx="17325" cy="18350"/>
            </a:xfrm>
            <a:custGeom>
              <a:avLst/>
              <a:gdLst/>
              <a:ahLst/>
              <a:cxnLst/>
              <a:rect l="l" t="t" r="r" b="b"/>
              <a:pathLst>
                <a:path w="693" h="734"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532550"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481675" y="985925"/>
              <a:ext cx="17325" cy="18350"/>
            </a:xfrm>
            <a:custGeom>
              <a:avLst/>
              <a:gdLst/>
              <a:ahLst/>
              <a:cxnLst/>
              <a:rect l="l" t="t" r="r" b="b"/>
              <a:pathLst>
                <a:path w="693" h="734"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431825"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383000" y="985925"/>
              <a:ext cx="18350" cy="18350"/>
            </a:xfrm>
            <a:custGeom>
              <a:avLst/>
              <a:gdLst/>
              <a:ahLst/>
              <a:cxnLst/>
              <a:rect l="l" t="t" r="r" b="b"/>
              <a:pathLst>
                <a:path w="734" h="734"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582400" y="103170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532550"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481675" y="103170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431825"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383000" y="103170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582400" y="1076475"/>
              <a:ext cx="17325" cy="17325"/>
            </a:xfrm>
            <a:custGeom>
              <a:avLst/>
              <a:gdLst/>
              <a:ahLst/>
              <a:cxnLst/>
              <a:rect l="l" t="t" r="r" b="b"/>
              <a:pathLst>
                <a:path w="693" h="693" extrusionOk="0">
                  <a:moveTo>
                    <a:pt x="367" y="1"/>
                  </a:moveTo>
                  <a:cubicBezTo>
                    <a:pt x="163" y="1"/>
                    <a:pt x="0" y="123"/>
                    <a:pt x="0" y="326"/>
                  </a:cubicBezTo>
                  <a:cubicBezTo>
                    <a:pt x="0" y="570"/>
                    <a:pt x="163" y="692"/>
                    <a:pt x="367" y="692"/>
                  </a:cubicBezTo>
                  <a:cubicBezTo>
                    <a:pt x="570" y="692"/>
                    <a:pt x="692" y="570"/>
                    <a:pt x="692" y="326"/>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532550"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29" y="692"/>
                    <a:pt x="692" y="570"/>
                    <a:pt x="692" y="326"/>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481675" y="1076475"/>
              <a:ext cx="17325" cy="17325"/>
            </a:xfrm>
            <a:custGeom>
              <a:avLst/>
              <a:gdLst/>
              <a:ahLst/>
              <a:cxnLst/>
              <a:rect l="l" t="t" r="r" b="b"/>
              <a:pathLst>
                <a:path w="693" h="693" extrusionOk="0">
                  <a:moveTo>
                    <a:pt x="326" y="1"/>
                  </a:moveTo>
                  <a:cubicBezTo>
                    <a:pt x="122" y="1"/>
                    <a:pt x="0" y="123"/>
                    <a:pt x="0" y="326"/>
                  </a:cubicBezTo>
                  <a:cubicBezTo>
                    <a:pt x="0" y="570"/>
                    <a:pt x="122" y="692"/>
                    <a:pt x="326" y="692"/>
                  </a:cubicBezTo>
                  <a:cubicBezTo>
                    <a:pt x="529" y="692"/>
                    <a:pt x="692" y="570"/>
                    <a:pt x="692" y="326"/>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431825"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30" y="692"/>
                    <a:pt x="692" y="570"/>
                    <a:pt x="692" y="326"/>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383000" y="1076475"/>
              <a:ext cx="18350" cy="17325"/>
            </a:xfrm>
            <a:custGeom>
              <a:avLst/>
              <a:gdLst/>
              <a:ahLst/>
              <a:cxnLst/>
              <a:rect l="l" t="t" r="r" b="b"/>
              <a:pathLst>
                <a:path w="734" h="693" extrusionOk="0">
                  <a:moveTo>
                    <a:pt x="367" y="1"/>
                  </a:moveTo>
                  <a:cubicBezTo>
                    <a:pt x="164" y="1"/>
                    <a:pt x="1" y="123"/>
                    <a:pt x="1" y="326"/>
                  </a:cubicBezTo>
                  <a:cubicBezTo>
                    <a:pt x="1" y="570"/>
                    <a:pt x="164" y="692"/>
                    <a:pt x="367" y="692"/>
                  </a:cubicBezTo>
                  <a:cubicBezTo>
                    <a:pt x="571" y="692"/>
                    <a:pt x="733" y="570"/>
                    <a:pt x="733" y="326"/>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582400" y="1122250"/>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532550"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481675" y="1122250"/>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431825"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383000" y="1122250"/>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582400" y="1169050"/>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532550"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481675" y="1169050"/>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431825"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383000" y="1169050"/>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582400" y="121485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532550"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481675" y="121485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431825"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383000" y="121485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582400" y="126062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532550"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481675" y="126062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431825"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383000" y="126062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582400" y="1305400"/>
              <a:ext cx="17325" cy="17325"/>
            </a:xfrm>
            <a:custGeom>
              <a:avLst/>
              <a:gdLst/>
              <a:ahLst/>
              <a:cxnLst/>
              <a:rect l="l" t="t" r="r" b="b"/>
              <a:pathLst>
                <a:path w="693" h="693" extrusionOk="0">
                  <a:moveTo>
                    <a:pt x="367" y="0"/>
                  </a:moveTo>
                  <a:cubicBezTo>
                    <a:pt x="163" y="0"/>
                    <a:pt x="0" y="122"/>
                    <a:pt x="0" y="367"/>
                  </a:cubicBezTo>
                  <a:cubicBezTo>
                    <a:pt x="0" y="570"/>
                    <a:pt x="163" y="692"/>
                    <a:pt x="367" y="692"/>
                  </a:cubicBezTo>
                  <a:cubicBezTo>
                    <a:pt x="570" y="692"/>
                    <a:pt x="692" y="570"/>
                    <a:pt x="692" y="367"/>
                  </a:cubicBezTo>
                  <a:cubicBezTo>
                    <a:pt x="692" y="204"/>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532550"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29" y="692"/>
                    <a:pt x="692" y="570"/>
                    <a:pt x="692" y="367"/>
                  </a:cubicBezTo>
                  <a:cubicBezTo>
                    <a:pt x="692" y="204"/>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481675" y="1305400"/>
              <a:ext cx="17325" cy="17325"/>
            </a:xfrm>
            <a:custGeom>
              <a:avLst/>
              <a:gdLst/>
              <a:ahLst/>
              <a:cxnLst/>
              <a:rect l="l" t="t" r="r" b="b"/>
              <a:pathLst>
                <a:path w="693" h="693" extrusionOk="0">
                  <a:moveTo>
                    <a:pt x="326" y="0"/>
                  </a:moveTo>
                  <a:cubicBezTo>
                    <a:pt x="122" y="0"/>
                    <a:pt x="0" y="122"/>
                    <a:pt x="0" y="367"/>
                  </a:cubicBezTo>
                  <a:cubicBezTo>
                    <a:pt x="0" y="570"/>
                    <a:pt x="122" y="692"/>
                    <a:pt x="326" y="692"/>
                  </a:cubicBezTo>
                  <a:cubicBezTo>
                    <a:pt x="529" y="692"/>
                    <a:pt x="692" y="570"/>
                    <a:pt x="692" y="367"/>
                  </a:cubicBezTo>
                  <a:cubicBezTo>
                    <a:pt x="692" y="204"/>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431825"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30" y="692"/>
                    <a:pt x="692" y="570"/>
                    <a:pt x="692" y="367"/>
                  </a:cubicBezTo>
                  <a:cubicBezTo>
                    <a:pt x="692" y="204"/>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383000" y="1305400"/>
              <a:ext cx="18350" cy="17325"/>
            </a:xfrm>
            <a:custGeom>
              <a:avLst/>
              <a:gdLst/>
              <a:ahLst/>
              <a:cxnLst/>
              <a:rect l="l" t="t" r="r" b="b"/>
              <a:pathLst>
                <a:path w="734" h="693" extrusionOk="0">
                  <a:moveTo>
                    <a:pt x="367" y="0"/>
                  </a:moveTo>
                  <a:cubicBezTo>
                    <a:pt x="164" y="0"/>
                    <a:pt x="1" y="122"/>
                    <a:pt x="1" y="367"/>
                  </a:cubicBezTo>
                  <a:cubicBezTo>
                    <a:pt x="1" y="570"/>
                    <a:pt x="164" y="692"/>
                    <a:pt x="367" y="692"/>
                  </a:cubicBezTo>
                  <a:cubicBezTo>
                    <a:pt x="571" y="692"/>
                    <a:pt x="733" y="570"/>
                    <a:pt x="733" y="367"/>
                  </a:cubicBezTo>
                  <a:cubicBezTo>
                    <a:pt x="733" y="204"/>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582400" y="135117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532550"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481675" y="135117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431825"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383000" y="135117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7" name="Google Shape;137;p2"/>
          <p:cNvCxnSpPr/>
          <p:nvPr/>
        </p:nvCxnSpPr>
        <p:spPr>
          <a:xfrm>
            <a:off x="8256275" y="384480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138" name="Google Shape;138;p2"/>
          <p:cNvCxnSpPr/>
          <p:nvPr/>
        </p:nvCxnSpPr>
        <p:spPr>
          <a:xfrm>
            <a:off x="8504025" y="384480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139" name="Google Shape;139;p2"/>
          <p:cNvCxnSpPr/>
          <p:nvPr/>
        </p:nvCxnSpPr>
        <p:spPr>
          <a:xfrm>
            <a:off x="8751013" y="384480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140" name="Google Shape;140;p2"/>
          <p:cNvCxnSpPr/>
          <p:nvPr/>
        </p:nvCxnSpPr>
        <p:spPr>
          <a:xfrm>
            <a:off x="6660775" y="337675"/>
            <a:ext cx="30153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41"/>
        <p:cNvGrpSpPr/>
        <p:nvPr/>
      </p:nvGrpSpPr>
      <p:grpSpPr>
        <a:xfrm>
          <a:off x="0" y="0"/>
          <a:ext cx="0" cy="0"/>
          <a:chOff x="0" y="0"/>
          <a:chExt cx="0" cy="0"/>
        </a:xfrm>
      </p:grpSpPr>
      <p:sp>
        <p:nvSpPr>
          <p:cNvPr id="242" name="Google Shape;242;p11"/>
          <p:cNvSpPr/>
          <p:nvPr/>
        </p:nvSpPr>
        <p:spPr>
          <a:xfrm>
            <a:off x="0" y="-35300"/>
            <a:ext cx="9144000" cy="29247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txBox="1">
            <a:spLocks noGrp="1"/>
          </p:cNvSpPr>
          <p:nvPr>
            <p:ph type="title" hasCustomPrompt="1"/>
          </p:nvPr>
        </p:nvSpPr>
        <p:spPr>
          <a:xfrm>
            <a:off x="2974500" y="1338738"/>
            <a:ext cx="3195000" cy="1550700"/>
          </a:xfrm>
          <a:prstGeom prst="rect">
            <a:avLst/>
          </a:prstGeom>
          <a:solidFill>
            <a:schemeClr val="dk2"/>
          </a:solidFill>
        </p:spPr>
        <p:txBody>
          <a:bodyPr spcFirstLastPara="1" wrap="square" lIns="91425" tIns="91425" rIns="91425" bIns="91425" anchor="b" anchorCtr="0">
            <a:noAutofit/>
          </a:bodyPr>
          <a:lstStyle>
            <a:lvl1pPr lvl="0" algn="ctr">
              <a:spcBef>
                <a:spcPts val="0"/>
              </a:spcBef>
              <a:spcAft>
                <a:spcPts val="0"/>
              </a:spcAft>
              <a:buSzPts val="9600"/>
              <a:buNone/>
              <a:defRPr sz="96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44" name="Google Shape;244;p11"/>
          <p:cNvSpPr txBox="1">
            <a:spLocks noGrp="1"/>
          </p:cNvSpPr>
          <p:nvPr>
            <p:ph type="subTitle" idx="1"/>
          </p:nvPr>
        </p:nvSpPr>
        <p:spPr>
          <a:xfrm>
            <a:off x="1773300" y="3016663"/>
            <a:ext cx="5597400" cy="7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245" name="Google Shape;245;p11"/>
          <p:cNvSpPr/>
          <p:nvPr/>
        </p:nvSpPr>
        <p:spPr>
          <a:xfrm>
            <a:off x="7800750" y="3756855"/>
            <a:ext cx="1892092" cy="1893137"/>
          </a:xfrm>
          <a:custGeom>
            <a:avLst/>
            <a:gdLst/>
            <a:ahLst/>
            <a:cxnLst/>
            <a:rect l="l" t="t" r="r" b="b"/>
            <a:pathLst>
              <a:path w="56141" h="56172" extrusionOk="0">
                <a:moveTo>
                  <a:pt x="28086" y="15350"/>
                </a:moveTo>
                <a:cubicBezTo>
                  <a:pt x="35107" y="15350"/>
                  <a:pt x="40761" y="21004"/>
                  <a:pt x="40761" y="28056"/>
                </a:cubicBezTo>
                <a:cubicBezTo>
                  <a:pt x="40761" y="35077"/>
                  <a:pt x="35077" y="40730"/>
                  <a:pt x="28086" y="40730"/>
                </a:cubicBezTo>
                <a:cubicBezTo>
                  <a:pt x="21095" y="40730"/>
                  <a:pt x="15380" y="35077"/>
                  <a:pt x="15380" y="28056"/>
                </a:cubicBezTo>
                <a:cubicBezTo>
                  <a:pt x="15380" y="21034"/>
                  <a:pt x="21034" y="15350"/>
                  <a:pt x="28086" y="15350"/>
                </a:cubicBezTo>
                <a:close/>
                <a:moveTo>
                  <a:pt x="28086" y="0"/>
                </a:moveTo>
                <a:cubicBezTo>
                  <a:pt x="12584" y="0"/>
                  <a:pt x="0" y="12584"/>
                  <a:pt x="0" y="28086"/>
                </a:cubicBezTo>
                <a:cubicBezTo>
                  <a:pt x="0" y="43588"/>
                  <a:pt x="12584" y="56171"/>
                  <a:pt x="28086" y="56171"/>
                </a:cubicBezTo>
                <a:cubicBezTo>
                  <a:pt x="43588" y="56171"/>
                  <a:pt x="56141" y="43588"/>
                  <a:pt x="56141" y="28086"/>
                </a:cubicBezTo>
                <a:cubicBezTo>
                  <a:pt x="56111" y="12584"/>
                  <a:pt x="43588" y="0"/>
                  <a:pt x="2808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 name="Google Shape;246;p11"/>
          <p:cNvGrpSpPr/>
          <p:nvPr/>
        </p:nvGrpSpPr>
        <p:grpSpPr>
          <a:xfrm flipH="1">
            <a:off x="7631557" y="269145"/>
            <a:ext cx="1226647" cy="270356"/>
            <a:chOff x="-737950" y="458900"/>
            <a:chExt cx="549450" cy="121100"/>
          </a:xfrm>
        </p:grpSpPr>
        <p:sp>
          <p:nvSpPr>
            <p:cNvPr id="247" name="Google Shape;247;p11"/>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 name="Google Shape;252;p11"/>
          <p:cNvSpPr/>
          <p:nvPr/>
        </p:nvSpPr>
        <p:spPr>
          <a:xfrm rot="-5400000">
            <a:off x="1218278" y="3511244"/>
            <a:ext cx="59575" cy="2496139"/>
          </a:xfrm>
          <a:custGeom>
            <a:avLst/>
            <a:gdLst/>
            <a:ahLst/>
            <a:cxnLst/>
            <a:rect l="l" t="t" r="r" b="b"/>
            <a:pathLst>
              <a:path w="1507" h="38093" extrusionOk="0">
                <a:moveTo>
                  <a:pt x="0" y="0"/>
                </a:moveTo>
                <a:lnTo>
                  <a:pt x="0" y="38093"/>
                </a:lnTo>
                <a:lnTo>
                  <a:pt x="1506" y="38093"/>
                </a:lnTo>
                <a:lnTo>
                  <a:pt x="1506"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rot="-5400000">
            <a:off x="1219089" y="3758228"/>
            <a:ext cx="57955" cy="2496139"/>
          </a:xfrm>
          <a:custGeom>
            <a:avLst/>
            <a:gdLst/>
            <a:ahLst/>
            <a:cxnLst/>
            <a:rect l="l" t="t" r="r" b="b"/>
            <a:pathLst>
              <a:path w="1466" h="38093" extrusionOk="0">
                <a:moveTo>
                  <a:pt x="1" y="0"/>
                </a:moveTo>
                <a:lnTo>
                  <a:pt x="1" y="38093"/>
                </a:lnTo>
                <a:lnTo>
                  <a:pt x="1466" y="38093"/>
                </a:lnTo>
                <a:lnTo>
                  <a:pt x="1466"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5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5"/>
        <p:cNvGrpSpPr/>
        <p:nvPr/>
      </p:nvGrpSpPr>
      <p:grpSpPr>
        <a:xfrm>
          <a:off x="0" y="0"/>
          <a:ext cx="0" cy="0"/>
          <a:chOff x="0" y="0"/>
          <a:chExt cx="0" cy="0"/>
        </a:xfrm>
      </p:grpSpPr>
      <p:sp>
        <p:nvSpPr>
          <p:cNvPr id="256" name="Google Shape;256;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7" name="Google Shape;257;p13"/>
          <p:cNvSpPr txBox="1">
            <a:spLocks noGrp="1"/>
          </p:cNvSpPr>
          <p:nvPr>
            <p:ph type="subTitle" idx="1"/>
          </p:nvPr>
        </p:nvSpPr>
        <p:spPr>
          <a:xfrm>
            <a:off x="713213" y="24242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3F529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8" name="Google Shape;258;p13"/>
          <p:cNvSpPr txBox="1">
            <a:spLocks noGrp="1"/>
          </p:cNvSpPr>
          <p:nvPr>
            <p:ph type="subTitle" idx="2"/>
          </p:nvPr>
        </p:nvSpPr>
        <p:spPr>
          <a:xfrm>
            <a:off x="3412482" y="24242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3F529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9" name="Google Shape;259;p13"/>
          <p:cNvSpPr txBox="1">
            <a:spLocks noGrp="1"/>
          </p:cNvSpPr>
          <p:nvPr>
            <p:ph type="subTitle" idx="3"/>
          </p:nvPr>
        </p:nvSpPr>
        <p:spPr>
          <a:xfrm>
            <a:off x="713213" y="40862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3F529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0" name="Google Shape;260;p13"/>
          <p:cNvSpPr txBox="1">
            <a:spLocks noGrp="1"/>
          </p:cNvSpPr>
          <p:nvPr>
            <p:ph type="subTitle" idx="4"/>
          </p:nvPr>
        </p:nvSpPr>
        <p:spPr>
          <a:xfrm>
            <a:off x="3412482" y="408622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3F529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1" name="Google Shape;261;p13"/>
          <p:cNvSpPr txBox="1">
            <a:spLocks noGrp="1"/>
          </p:cNvSpPr>
          <p:nvPr>
            <p:ph type="title" idx="5" hasCustomPrompt="1"/>
          </p:nvPr>
        </p:nvSpPr>
        <p:spPr>
          <a:xfrm>
            <a:off x="726765" y="1497183"/>
            <a:ext cx="734700" cy="447600"/>
          </a:xfrm>
          <a:prstGeom prst="rect">
            <a:avLst/>
          </a:prstGeom>
          <a:solidFill>
            <a:srgbClr val="5387ED"/>
          </a:solidFill>
        </p:spPr>
        <p:txBody>
          <a:bodyPr spcFirstLastPara="1" wrap="square" lIns="91425" tIns="91425" rIns="91425" bIns="91425" anchor="ctr" anchorCtr="0">
            <a:noAutofit/>
          </a:bodyPr>
          <a:lstStyle>
            <a:lvl1pPr lvl="0" algn="l"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a:spLocks noGrp="1"/>
          </p:cNvSpPr>
          <p:nvPr>
            <p:ph type="title" idx="6" hasCustomPrompt="1"/>
          </p:nvPr>
        </p:nvSpPr>
        <p:spPr>
          <a:xfrm>
            <a:off x="719990" y="3159191"/>
            <a:ext cx="734700" cy="447600"/>
          </a:xfrm>
          <a:prstGeom prst="rect">
            <a:avLst/>
          </a:prstGeom>
          <a:solidFill>
            <a:srgbClr val="5387ED"/>
          </a:solidFill>
        </p:spPr>
        <p:txBody>
          <a:bodyPr spcFirstLastPara="1" wrap="square" lIns="91425" tIns="91425" rIns="91425" bIns="91425" anchor="ctr" anchorCtr="0">
            <a:noAutofit/>
          </a:bodyPr>
          <a:lstStyle>
            <a:lvl1pPr lvl="0" algn="l"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3" name="Google Shape;263;p13"/>
          <p:cNvSpPr txBox="1">
            <a:spLocks noGrp="1"/>
          </p:cNvSpPr>
          <p:nvPr>
            <p:ph type="title" idx="7" hasCustomPrompt="1"/>
          </p:nvPr>
        </p:nvSpPr>
        <p:spPr>
          <a:xfrm>
            <a:off x="3419240" y="1497183"/>
            <a:ext cx="734700" cy="447600"/>
          </a:xfrm>
          <a:prstGeom prst="rect">
            <a:avLst/>
          </a:prstGeom>
          <a:solidFill>
            <a:srgbClr val="5387ED"/>
          </a:solidFill>
        </p:spPr>
        <p:txBody>
          <a:bodyPr spcFirstLastPara="1" wrap="square" lIns="91425" tIns="91425" rIns="91425" bIns="91425" anchor="ctr" anchorCtr="0">
            <a:noAutofit/>
          </a:bodyPr>
          <a:lstStyle>
            <a:lvl1pPr lvl="0" algn="l"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4" name="Google Shape;264;p13"/>
          <p:cNvSpPr txBox="1">
            <a:spLocks noGrp="1"/>
          </p:cNvSpPr>
          <p:nvPr>
            <p:ph type="title" idx="8" hasCustomPrompt="1"/>
          </p:nvPr>
        </p:nvSpPr>
        <p:spPr>
          <a:xfrm>
            <a:off x="3419240" y="3159191"/>
            <a:ext cx="734700" cy="447600"/>
          </a:xfrm>
          <a:prstGeom prst="rect">
            <a:avLst/>
          </a:prstGeom>
          <a:solidFill>
            <a:srgbClr val="5387ED"/>
          </a:solidFill>
        </p:spPr>
        <p:txBody>
          <a:bodyPr spcFirstLastPara="1" wrap="square" lIns="91425" tIns="91425" rIns="91425" bIns="91425" anchor="ctr" anchorCtr="0">
            <a:noAutofit/>
          </a:bodyPr>
          <a:lstStyle>
            <a:lvl1pPr lvl="0" algn="l"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5" name="Google Shape;265;p13"/>
          <p:cNvSpPr txBox="1">
            <a:spLocks noGrp="1"/>
          </p:cNvSpPr>
          <p:nvPr>
            <p:ph type="subTitle" idx="9"/>
          </p:nvPr>
        </p:nvSpPr>
        <p:spPr>
          <a:xfrm>
            <a:off x="719988" y="205657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rgbClr val="3F5294"/>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66" name="Google Shape;266;p13"/>
          <p:cNvSpPr txBox="1">
            <a:spLocks noGrp="1"/>
          </p:cNvSpPr>
          <p:nvPr>
            <p:ph type="subTitle" idx="13"/>
          </p:nvPr>
        </p:nvSpPr>
        <p:spPr>
          <a:xfrm>
            <a:off x="3419263" y="205657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rgbClr val="3F5294"/>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67" name="Google Shape;267;p13"/>
          <p:cNvSpPr txBox="1">
            <a:spLocks noGrp="1"/>
          </p:cNvSpPr>
          <p:nvPr>
            <p:ph type="subTitle" idx="14"/>
          </p:nvPr>
        </p:nvSpPr>
        <p:spPr>
          <a:xfrm>
            <a:off x="719988" y="3718650"/>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rgbClr val="3F5294"/>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68" name="Google Shape;268;p13"/>
          <p:cNvSpPr txBox="1">
            <a:spLocks noGrp="1"/>
          </p:cNvSpPr>
          <p:nvPr>
            <p:ph type="subTitle" idx="15"/>
          </p:nvPr>
        </p:nvSpPr>
        <p:spPr>
          <a:xfrm>
            <a:off x="3419263" y="3718650"/>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rgbClr val="3F5294"/>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69" name="Google Shape;269;p13"/>
          <p:cNvSpPr/>
          <p:nvPr/>
        </p:nvSpPr>
        <p:spPr>
          <a:xfrm>
            <a:off x="5952325" y="0"/>
            <a:ext cx="31917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13"/>
          <p:cNvGrpSpPr/>
          <p:nvPr/>
        </p:nvGrpSpPr>
        <p:grpSpPr>
          <a:xfrm>
            <a:off x="7930285" y="5"/>
            <a:ext cx="1213685" cy="1114620"/>
            <a:chOff x="1875850" y="163850"/>
            <a:chExt cx="685775" cy="629800"/>
          </a:xfrm>
        </p:grpSpPr>
        <p:sp>
          <p:nvSpPr>
            <p:cNvPr id="271" name="Google Shape;271;p13"/>
            <p:cNvSpPr/>
            <p:nvPr/>
          </p:nvSpPr>
          <p:spPr>
            <a:xfrm>
              <a:off x="1875850" y="163850"/>
              <a:ext cx="55975" cy="55975"/>
            </a:xfrm>
            <a:custGeom>
              <a:avLst/>
              <a:gdLst/>
              <a:ahLst/>
              <a:cxnLst/>
              <a:rect l="l" t="t" r="r" b="b"/>
              <a:pathLst>
                <a:path w="2239" h="2239" extrusionOk="0">
                  <a:moveTo>
                    <a:pt x="1099" y="0"/>
                  </a:moveTo>
                  <a:cubicBezTo>
                    <a:pt x="488" y="0"/>
                    <a:pt x="0" y="529"/>
                    <a:pt x="0" y="1140"/>
                  </a:cubicBezTo>
                  <a:cubicBezTo>
                    <a:pt x="0" y="1750"/>
                    <a:pt x="488" y="2238"/>
                    <a:pt x="1099" y="2238"/>
                  </a:cubicBezTo>
                  <a:cubicBezTo>
                    <a:pt x="1709" y="2238"/>
                    <a:pt x="2238" y="1750"/>
                    <a:pt x="2238" y="1140"/>
                  </a:cubicBezTo>
                  <a:cubicBezTo>
                    <a:pt x="2238"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2033550" y="163850"/>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09" y="2238"/>
                    <a:pt x="2239" y="1750"/>
                    <a:pt x="2239" y="1140"/>
                  </a:cubicBezTo>
                  <a:cubicBezTo>
                    <a:pt x="2239"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2191250" y="163850"/>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2347925" y="163850"/>
              <a:ext cx="55975" cy="55975"/>
            </a:xfrm>
            <a:custGeom>
              <a:avLst/>
              <a:gdLst/>
              <a:ahLst/>
              <a:cxnLst/>
              <a:rect l="l" t="t" r="r" b="b"/>
              <a:pathLst>
                <a:path w="2239" h="2239" extrusionOk="0">
                  <a:moveTo>
                    <a:pt x="1099" y="0"/>
                  </a:moveTo>
                  <a:cubicBezTo>
                    <a:pt x="489" y="0"/>
                    <a:pt x="1" y="529"/>
                    <a:pt x="1" y="1140"/>
                  </a:cubicBezTo>
                  <a:cubicBezTo>
                    <a:pt x="1"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2504600" y="163850"/>
              <a:ext cx="57025" cy="55975"/>
            </a:xfrm>
            <a:custGeom>
              <a:avLst/>
              <a:gdLst/>
              <a:ahLst/>
              <a:cxnLst/>
              <a:rect l="l" t="t" r="r" b="b"/>
              <a:pathLst>
                <a:path w="2281" h="2239" extrusionOk="0">
                  <a:moveTo>
                    <a:pt x="1140" y="0"/>
                  </a:moveTo>
                  <a:cubicBezTo>
                    <a:pt x="530" y="0"/>
                    <a:pt x="1" y="529"/>
                    <a:pt x="1" y="1140"/>
                  </a:cubicBezTo>
                  <a:cubicBezTo>
                    <a:pt x="1" y="1750"/>
                    <a:pt x="530" y="2238"/>
                    <a:pt x="1140" y="2238"/>
                  </a:cubicBezTo>
                  <a:cubicBezTo>
                    <a:pt x="1751" y="2238"/>
                    <a:pt x="2280" y="1750"/>
                    <a:pt x="2280" y="1140"/>
                  </a:cubicBezTo>
                  <a:cubicBezTo>
                    <a:pt x="2280" y="52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1875850" y="307300"/>
              <a:ext cx="55975" cy="55975"/>
            </a:xfrm>
            <a:custGeom>
              <a:avLst/>
              <a:gdLst/>
              <a:ahLst/>
              <a:cxnLst/>
              <a:rect l="l" t="t" r="r" b="b"/>
              <a:pathLst>
                <a:path w="2239" h="2239" extrusionOk="0">
                  <a:moveTo>
                    <a:pt x="1099" y="0"/>
                  </a:moveTo>
                  <a:cubicBezTo>
                    <a:pt x="488" y="0"/>
                    <a:pt x="0" y="489"/>
                    <a:pt x="0" y="1099"/>
                  </a:cubicBezTo>
                  <a:cubicBezTo>
                    <a:pt x="0" y="1710"/>
                    <a:pt x="488" y="2239"/>
                    <a:pt x="1099" y="2239"/>
                  </a:cubicBezTo>
                  <a:cubicBezTo>
                    <a:pt x="1709" y="2239"/>
                    <a:pt x="2238" y="1710"/>
                    <a:pt x="2238" y="1099"/>
                  </a:cubicBezTo>
                  <a:cubicBezTo>
                    <a:pt x="2238" y="48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2033550" y="306275"/>
              <a:ext cx="55975" cy="56000"/>
            </a:xfrm>
            <a:custGeom>
              <a:avLst/>
              <a:gdLst/>
              <a:ahLst/>
              <a:cxnLst/>
              <a:rect l="l" t="t" r="r" b="b"/>
              <a:pathLst>
                <a:path w="2239" h="2240" extrusionOk="0">
                  <a:moveTo>
                    <a:pt x="1099" y="1"/>
                  </a:moveTo>
                  <a:cubicBezTo>
                    <a:pt x="489" y="1"/>
                    <a:pt x="0" y="530"/>
                    <a:pt x="0" y="1140"/>
                  </a:cubicBezTo>
                  <a:cubicBezTo>
                    <a:pt x="0" y="1751"/>
                    <a:pt x="489" y="2239"/>
                    <a:pt x="1099" y="2239"/>
                  </a:cubicBezTo>
                  <a:cubicBezTo>
                    <a:pt x="1709" y="2239"/>
                    <a:pt x="2239" y="1751"/>
                    <a:pt x="2239" y="1140"/>
                  </a:cubicBezTo>
                  <a:cubicBezTo>
                    <a:pt x="2239" y="530"/>
                    <a:pt x="1709"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2191250" y="307300"/>
              <a:ext cx="55975" cy="55975"/>
            </a:xfrm>
            <a:custGeom>
              <a:avLst/>
              <a:gdLst/>
              <a:ahLst/>
              <a:cxnLst/>
              <a:rect l="l" t="t" r="r" b="b"/>
              <a:pathLst>
                <a:path w="2239" h="2239" extrusionOk="0">
                  <a:moveTo>
                    <a:pt x="1099" y="0"/>
                  </a:moveTo>
                  <a:cubicBezTo>
                    <a:pt x="489" y="0"/>
                    <a:pt x="0" y="489"/>
                    <a:pt x="0" y="1099"/>
                  </a:cubicBezTo>
                  <a:cubicBezTo>
                    <a:pt x="0" y="1710"/>
                    <a:pt x="489" y="2239"/>
                    <a:pt x="1099" y="2239"/>
                  </a:cubicBezTo>
                  <a:cubicBezTo>
                    <a:pt x="1710" y="2239"/>
                    <a:pt x="2239" y="1710"/>
                    <a:pt x="2239" y="1099"/>
                  </a:cubicBezTo>
                  <a:cubicBezTo>
                    <a:pt x="2239" y="48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2347925" y="307300"/>
              <a:ext cx="55975" cy="55975"/>
            </a:xfrm>
            <a:custGeom>
              <a:avLst/>
              <a:gdLst/>
              <a:ahLst/>
              <a:cxnLst/>
              <a:rect l="l" t="t" r="r" b="b"/>
              <a:pathLst>
                <a:path w="2239" h="2239" extrusionOk="0">
                  <a:moveTo>
                    <a:pt x="1099" y="0"/>
                  </a:moveTo>
                  <a:cubicBezTo>
                    <a:pt x="489" y="0"/>
                    <a:pt x="1" y="489"/>
                    <a:pt x="1" y="1099"/>
                  </a:cubicBezTo>
                  <a:cubicBezTo>
                    <a:pt x="1" y="1710"/>
                    <a:pt x="489" y="2239"/>
                    <a:pt x="1099" y="2239"/>
                  </a:cubicBezTo>
                  <a:cubicBezTo>
                    <a:pt x="1710" y="2239"/>
                    <a:pt x="2239" y="1710"/>
                    <a:pt x="2239" y="1099"/>
                  </a:cubicBezTo>
                  <a:cubicBezTo>
                    <a:pt x="2239" y="48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2504600" y="307300"/>
              <a:ext cx="57025" cy="55975"/>
            </a:xfrm>
            <a:custGeom>
              <a:avLst/>
              <a:gdLst/>
              <a:ahLst/>
              <a:cxnLst/>
              <a:rect l="l" t="t" r="r" b="b"/>
              <a:pathLst>
                <a:path w="2281" h="2239" extrusionOk="0">
                  <a:moveTo>
                    <a:pt x="1140" y="0"/>
                  </a:moveTo>
                  <a:cubicBezTo>
                    <a:pt x="530" y="0"/>
                    <a:pt x="1" y="489"/>
                    <a:pt x="1" y="1099"/>
                  </a:cubicBezTo>
                  <a:cubicBezTo>
                    <a:pt x="1" y="1710"/>
                    <a:pt x="530" y="2239"/>
                    <a:pt x="1140" y="2239"/>
                  </a:cubicBezTo>
                  <a:cubicBezTo>
                    <a:pt x="1751" y="2239"/>
                    <a:pt x="2280" y="1710"/>
                    <a:pt x="2280" y="1099"/>
                  </a:cubicBezTo>
                  <a:cubicBezTo>
                    <a:pt x="2280" y="48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1875850" y="450750"/>
              <a:ext cx="55975" cy="56000"/>
            </a:xfrm>
            <a:custGeom>
              <a:avLst/>
              <a:gdLst/>
              <a:ahLst/>
              <a:cxnLst/>
              <a:rect l="l" t="t" r="r" b="b"/>
              <a:pathLst>
                <a:path w="2239" h="2240" extrusionOk="0">
                  <a:moveTo>
                    <a:pt x="1099" y="1"/>
                  </a:moveTo>
                  <a:cubicBezTo>
                    <a:pt x="488" y="1"/>
                    <a:pt x="0" y="489"/>
                    <a:pt x="0" y="1100"/>
                  </a:cubicBezTo>
                  <a:cubicBezTo>
                    <a:pt x="0" y="1710"/>
                    <a:pt x="488" y="2239"/>
                    <a:pt x="1099" y="2239"/>
                  </a:cubicBezTo>
                  <a:cubicBezTo>
                    <a:pt x="1709" y="2239"/>
                    <a:pt x="2238" y="1710"/>
                    <a:pt x="2238" y="1100"/>
                  </a:cubicBezTo>
                  <a:cubicBezTo>
                    <a:pt x="2238" y="489"/>
                    <a:pt x="1709"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3"/>
            <p:cNvSpPr/>
            <p:nvPr/>
          </p:nvSpPr>
          <p:spPr>
            <a:xfrm>
              <a:off x="2033550" y="450750"/>
              <a:ext cx="55975" cy="56000"/>
            </a:xfrm>
            <a:custGeom>
              <a:avLst/>
              <a:gdLst/>
              <a:ahLst/>
              <a:cxnLst/>
              <a:rect l="l" t="t" r="r" b="b"/>
              <a:pathLst>
                <a:path w="2239" h="2240" extrusionOk="0">
                  <a:moveTo>
                    <a:pt x="1099" y="1"/>
                  </a:moveTo>
                  <a:cubicBezTo>
                    <a:pt x="489" y="1"/>
                    <a:pt x="0" y="489"/>
                    <a:pt x="0" y="1100"/>
                  </a:cubicBezTo>
                  <a:cubicBezTo>
                    <a:pt x="0" y="1710"/>
                    <a:pt x="489" y="2239"/>
                    <a:pt x="1099" y="2239"/>
                  </a:cubicBezTo>
                  <a:cubicBezTo>
                    <a:pt x="1709" y="2239"/>
                    <a:pt x="2239" y="1710"/>
                    <a:pt x="2239" y="1100"/>
                  </a:cubicBezTo>
                  <a:cubicBezTo>
                    <a:pt x="2239" y="489"/>
                    <a:pt x="1709"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2191250" y="450750"/>
              <a:ext cx="55975" cy="56000"/>
            </a:xfrm>
            <a:custGeom>
              <a:avLst/>
              <a:gdLst/>
              <a:ahLst/>
              <a:cxnLst/>
              <a:rect l="l" t="t" r="r" b="b"/>
              <a:pathLst>
                <a:path w="2239" h="2240" extrusionOk="0">
                  <a:moveTo>
                    <a:pt x="1099" y="1"/>
                  </a:moveTo>
                  <a:cubicBezTo>
                    <a:pt x="489" y="1"/>
                    <a:pt x="0" y="489"/>
                    <a:pt x="0" y="1100"/>
                  </a:cubicBezTo>
                  <a:cubicBezTo>
                    <a:pt x="0" y="1710"/>
                    <a:pt x="489" y="2239"/>
                    <a:pt x="1099" y="2239"/>
                  </a:cubicBezTo>
                  <a:cubicBezTo>
                    <a:pt x="1710" y="2239"/>
                    <a:pt x="2239" y="1710"/>
                    <a:pt x="2239" y="1100"/>
                  </a:cubicBezTo>
                  <a:cubicBezTo>
                    <a:pt x="2239" y="489"/>
                    <a:pt x="1710"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2347925" y="450750"/>
              <a:ext cx="55975" cy="56000"/>
            </a:xfrm>
            <a:custGeom>
              <a:avLst/>
              <a:gdLst/>
              <a:ahLst/>
              <a:cxnLst/>
              <a:rect l="l" t="t" r="r" b="b"/>
              <a:pathLst>
                <a:path w="2239" h="2240" extrusionOk="0">
                  <a:moveTo>
                    <a:pt x="1099" y="1"/>
                  </a:moveTo>
                  <a:cubicBezTo>
                    <a:pt x="489" y="1"/>
                    <a:pt x="1" y="489"/>
                    <a:pt x="1" y="1100"/>
                  </a:cubicBezTo>
                  <a:cubicBezTo>
                    <a:pt x="1" y="1710"/>
                    <a:pt x="489" y="2239"/>
                    <a:pt x="1099" y="2239"/>
                  </a:cubicBezTo>
                  <a:cubicBezTo>
                    <a:pt x="1710" y="2239"/>
                    <a:pt x="2239" y="1710"/>
                    <a:pt x="2239" y="1100"/>
                  </a:cubicBezTo>
                  <a:cubicBezTo>
                    <a:pt x="2239" y="489"/>
                    <a:pt x="1710"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2504600" y="450750"/>
              <a:ext cx="57025" cy="56000"/>
            </a:xfrm>
            <a:custGeom>
              <a:avLst/>
              <a:gdLst/>
              <a:ahLst/>
              <a:cxnLst/>
              <a:rect l="l" t="t" r="r" b="b"/>
              <a:pathLst>
                <a:path w="2281" h="2240" extrusionOk="0">
                  <a:moveTo>
                    <a:pt x="1140" y="1"/>
                  </a:moveTo>
                  <a:cubicBezTo>
                    <a:pt x="530" y="1"/>
                    <a:pt x="1" y="489"/>
                    <a:pt x="1" y="1100"/>
                  </a:cubicBezTo>
                  <a:cubicBezTo>
                    <a:pt x="1" y="1710"/>
                    <a:pt x="530" y="2239"/>
                    <a:pt x="1140" y="2239"/>
                  </a:cubicBezTo>
                  <a:cubicBezTo>
                    <a:pt x="1751" y="2239"/>
                    <a:pt x="2280" y="1710"/>
                    <a:pt x="2280" y="1100"/>
                  </a:cubicBezTo>
                  <a:cubicBezTo>
                    <a:pt x="2280" y="489"/>
                    <a:pt x="1751" y="1"/>
                    <a:pt x="1140"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1875850" y="594225"/>
              <a:ext cx="55975" cy="55975"/>
            </a:xfrm>
            <a:custGeom>
              <a:avLst/>
              <a:gdLst/>
              <a:ahLst/>
              <a:cxnLst/>
              <a:rect l="l" t="t" r="r" b="b"/>
              <a:pathLst>
                <a:path w="2239" h="2239" extrusionOk="0">
                  <a:moveTo>
                    <a:pt x="1099" y="0"/>
                  </a:moveTo>
                  <a:cubicBezTo>
                    <a:pt x="488" y="0"/>
                    <a:pt x="0" y="529"/>
                    <a:pt x="0" y="1140"/>
                  </a:cubicBezTo>
                  <a:cubicBezTo>
                    <a:pt x="0" y="1750"/>
                    <a:pt x="488" y="2238"/>
                    <a:pt x="1099" y="2238"/>
                  </a:cubicBezTo>
                  <a:cubicBezTo>
                    <a:pt x="1709" y="2238"/>
                    <a:pt x="2238" y="1750"/>
                    <a:pt x="2238" y="1140"/>
                  </a:cubicBezTo>
                  <a:cubicBezTo>
                    <a:pt x="2238"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2033550" y="594225"/>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09" y="2238"/>
                    <a:pt x="2239" y="1750"/>
                    <a:pt x="2239" y="1140"/>
                  </a:cubicBezTo>
                  <a:cubicBezTo>
                    <a:pt x="2239"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2191250" y="594225"/>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2347925" y="594225"/>
              <a:ext cx="55975" cy="55975"/>
            </a:xfrm>
            <a:custGeom>
              <a:avLst/>
              <a:gdLst/>
              <a:ahLst/>
              <a:cxnLst/>
              <a:rect l="l" t="t" r="r" b="b"/>
              <a:pathLst>
                <a:path w="2239" h="2239" extrusionOk="0">
                  <a:moveTo>
                    <a:pt x="1099" y="0"/>
                  </a:moveTo>
                  <a:cubicBezTo>
                    <a:pt x="489" y="0"/>
                    <a:pt x="1" y="529"/>
                    <a:pt x="1" y="1140"/>
                  </a:cubicBezTo>
                  <a:cubicBezTo>
                    <a:pt x="1"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2504600" y="594225"/>
              <a:ext cx="57025" cy="55975"/>
            </a:xfrm>
            <a:custGeom>
              <a:avLst/>
              <a:gdLst/>
              <a:ahLst/>
              <a:cxnLst/>
              <a:rect l="l" t="t" r="r" b="b"/>
              <a:pathLst>
                <a:path w="2281" h="2239" extrusionOk="0">
                  <a:moveTo>
                    <a:pt x="1140" y="0"/>
                  </a:moveTo>
                  <a:cubicBezTo>
                    <a:pt x="530" y="0"/>
                    <a:pt x="1" y="529"/>
                    <a:pt x="1" y="1140"/>
                  </a:cubicBezTo>
                  <a:cubicBezTo>
                    <a:pt x="1" y="1750"/>
                    <a:pt x="530" y="2238"/>
                    <a:pt x="1140" y="2238"/>
                  </a:cubicBezTo>
                  <a:cubicBezTo>
                    <a:pt x="1751" y="2238"/>
                    <a:pt x="2280" y="1750"/>
                    <a:pt x="2280" y="1140"/>
                  </a:cubicBezTo>
                  <a:cubicBezTo>
                    <a:pt x="2280" y="52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1875850" y="737675"/>
              <a:ext cx="55975" cy="55975"/>
            </a:xfrm>
            <a:custGeom>
              <a:avLst/>
              <a:gdLst/>
              <a:ahLst/>
              <a:cxnLst/>
              <a:rect l="l" t="t" r="r" b="b"/>
              <a:pathLst>
                <a:path w="2239" h="2239" extrusionOk="0">
                  <a:moveTo>
                    <a:pt x="1099" y="0"/>
                  </a:moveTo>
                  <a:cubicBezTo>
                    <a:pt x="488" y="0"/>
                    <a:pt x="0" y="529"/>
                    <a:pt x="0" y="1140"/>
                  </a:cubicBezTo>
                  <a:cubicBezTo>
                    <a:pt x="0" y="1750"/>
                    <a:pt x="488" y="2239"/>
                    <a:pt x="1099" y="2239"/>
                  </a:cubicBezTo>
                  <a:cubicBezTo>
                    <a:pt x="1709" y="2239"/>
                    <a:pt x="2238" y="1750"/>
                    <a:pt x="2238" y="1140"/>
                  </a:cubicBezTo>
                  <a:cubicBezTo>
                    <a:pt x="2238"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2033550" y="737675"/>
              <a:ext cx="55975" cy="55975"/>
            </a:xfrm>
            <a:custGeom>
              <a:avLst/>
              <a:gdLst/>
              <a:ahLst/>
              <a:cxnLst/>
              <a:rect l="l" t="t" r="r" b="b"/>
              <a:pathLst>
                <a:path w="2239" h="2239" extrusionOk="0">
                  <a:moveTo>
                    <a:pt x="1099" y="0"/>
                  </a:moveTo>
                  <a:cubicBezTo>
                    <a:pt x="489" y="0"/>
                    <a:pt x="0" y="529"/>
                    <a:pt x="0" y="1140"/>
                  </a:cubicBezTo>
                  <a:cubicBezTo>
                    <a:pt x="0" y="1750"/>
                    <a:pt x="489" y="2239"/>
                    <a:pt x="1099" y="2239"/>
                  </a:cubicBezTo>
                  <a:cubicBezTo>
                    <a:pt x="1709" y="2239"/>
                    <a:pt x="2239" y="1750"/>
                    <a:pt x="2239" y="1140"/>
                  </a:cubicBezTo>
                  <a:cubicBezTo>
                    <a:pt x="2239"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2191250" y="737675"/>
              <a:ext cx="55975" cy="55975"/>
            </a:xfrm>
            <a:custGeom>
              <a:avLst/>
              <a:gdLst/>
              <a:ahLst/>
              <a:cxnLst/>
              <a:rect l="l" t="t" r="r" b="b"/>
              <a:pathLst>
                <a:path w="2239" h="2239" extrusionOk="0">
                  <a:moveTo>
                    <a:pt x="1099" y="0"/>
                  </a:moveTo>
                  <a:cubicBezTo>
                    <a:pt x="489" y="0"/>
                    <a:pt x="0" y="529"/>
                    <a:pt x="0" y="1140"/>
                  </a:cubicBezTo>
                  <a:cubicBezTo>
                    <a:pt x="0" y="1750"/>
                    <a:pt x="489" y="2239"/>
                    <a:pt x="1099" y="2239"/>
                  </a:cubicBezTo>
                  <a:cubicBezTo>
                    <a:pt x="1710" y="2239"/>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2347925" y="737675"/>
              <a:ext cx="55975" cy="55975"/>
            </a:xfrm>
            <a:custGeom>
              <a:avLst/>
              <a:gdLst/>
              <a:ahLst/>
              <a:cxnLst/>
              <a:rect l="l" t="t" r="r" b="b"/>
              <a:pathLst>
                <a:path w="2239" h="2239" extrusionOk="0">
                  <a:moveTo>
                    <a:pt x="1099" y="0"/>
                  </a:moveTo>
                  <a:cubicBezTo>
                    <a:pt x="489" y="0"/>
                    <a:pt x="1" y="529"/>
                    <a:pt x="1" y="1140"/>
                  </a:cubicBezTo>
                  <a:cubicBezTo>
                    <a:pt x="1" y="1750"/>
                    <a:pt x="489" y="2239"/>
                    <a:pt x="1099" y="2239"/>
                  </a:cubicBezTo>
                  <a:cubicBezTo>
                    <a:pt x="1710" y="2239"/>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2504600" y="737675"/>
              <a:ext cx="57025" cy="55975"/>
            </a:xfrm>
            <a:custGeom>
              <a:avLst/>
              <a:gdLst/>
              <a:ahLst/>
              <a:cxnLst/>
              <a:rect l="l" t="t" r="r" b="b"/>
              <a:pathLst>
                <a:path w="2281" h="2239" extrusionOk="0">
                  <a:moveTo>
                    <a:pt x="1140" y="0"/>
                  </a:moveTo>
                  <a:cubicBezTo>
                    <a:pt x="530" y="0"/>
                    <a:pt x="1" y="529"/>
                    <a:pt x="1" y="1140"/>
                  </a:cubicBezTo>
                  <a:cubicBezTo>
                    <a:pt x="1" y="1750"/>
                    <a:pt x="530" y="2239"/>
                    <a:pt x="1140" y="2239"/>
                  </a:cubicBezTo>
                  <a:cubicBezTo>
                    <a:pt x="1751" y="2239"/>
                    <a:pt x="2280" y="1750"/>
                    <a:pt x="2280" y="1140"/>
                  </a:cubicBezTo>
                  <a:cubicBezTo>
                    <a:pt x="2280" y="52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13"/>
          <p:cNvGrpSpPr/>
          <p:nvPr/>
        </p:nvGrpSpPr>
        <p:grpSpPr>
          <a:xfrm>
            <a:off x="8119625" y="3013375"/>
            <a:ext cx="1959000" cy="1959000"/>
            <a:chOff x="-1193600" y="-50600"/>
            <a:chExt cx="1959000" cy="1959000"/>
          </a:xfrm>
        </p:grpSpPr>
        <p:sp>
          <p:nvSpPr>
            <p:cNvPr id="297" name="Google Shape;297;p13"/>
            <p:cNvSpPr/>
            <p:nvPr/>
          </p:nvSpPr>
          <p:spPr>
            <a:xfrm>
              <a:off x="-1193600" y="-50600"/>
              <a:ext cx="1959000" cy="1959000"/>
            </a:xfrm>
            <a:prstGeom prst="ellipse">
              <a:avLst/>
            </a:prstGeom>
            <a:noFill/>
            <a:ln w="19050" cap="flat" cmpd="sng">
              <a:solidFill>
                <a:srgbClr val="3F52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777425" y="328150"/>
              <a:ext cx="1201500" cy="1201500"/>
            </a:xfrm>
            <a:prstGeom prst="ellipse">
              <a:avLst/>
            </a:prstGeom>
            <a:noFill/>
            <a:ln w="19050" cap="flat" cmpd="sng">
              <a:solidFill>
                <a:srgbClr val="3F52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99"/>
        <p:cNvGrpSpPr/>
        <p:nvPr/>
      </p:nvGrpSpPr>
      <p:grpSpPr>
        <a:xfrm>
          <a:off x="0" y="0"/>
          <a:ext cx="0" cy="0"/>
          <a:chOff x="0" y="0"/>
          <a:chExt cx="0" cy="0"/>
        </a:xfrm>
      </p:grpSpPr>
      <p:sp>
        <p:nvSpPr>
          <p:cNvPr id="300" name="Google Shape;300;p14"/>
          <p:cNvSpPr txBox="1">
            <a:spLocks noGrp="1"/>
          </p:cNvSpPr>
          <p:nvPr>
            <p:ph type="title"/>
          </p:nvPr>
        </p:nvSpPr>
        <p:spPr>
          <a:xfrm>
            <a:off x="3557400" y="3100288"/>
            <a:ext cx="4360200" cy="531900"/>
          </a:xfrm>
          <a:prstGeom prst="rect">
            <a:avLst/>
          </a:prstGeom>
          <a:solidFill>
            <a:schemeClr val="dk2"/>
          </a:solidFill>
        </p:spPr>
        <p:txBody>
          <a:bodyPr spcFirstLastPara="1" wrap="square" lIns="91425" tIns="91425" rIns="91425" bIns="91425" anchor="ctr" anchorCtr="0">
            <a:noAutofit/>
          </a:bodyPr>
          <a:lstStyle>
            <a:lvl1pPr lvl="0" algn="r" rtl="0">
              <a:spcBef>
                <a:spcPts val="0"/>
              </a:spcBef>
              <a:spcAft>
                <a:spcPts val="0"/>
              </a:spcAft>
              <a:buSzPts val="3000"/>
              <a:buNone/>
              <a:defRPr sz="24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01" name="Google Shape;301;p14"/>
          <p:cNvSpPr txBox="1">
            <a:spLocks noGrp="1"/>
          </p:cNvSpPr>
          <p:nvPr>
            <p:ph type="subTitle" idx="1"/>
          </p:nvPr>
        </p:nvSpPr>
        <p:spPr>
          <a:xfrm>
            <a:off x="1802725" y="1511325"/>
            <a:ext cx="6114900" cy="147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302" name="Google Shape;302;p14"/>
          <p:cNvGrpSpPr/>
          <p:nvPr/>
        </p:nvGrpSpPr>
        <p:grpSpPr>
          <a:xfrm>
            <a:off x="2662613" y="4362300"/>
            <a:ext cx="1007625" cy="1012975"/>
            <a:chOff x="3577850" y="660625"/>
            <a:chExt cx="1007625" cy="1012975"/>
          </a:xfrm>
        </p:grpSpPr>
        <p:sp>
          <p:nvSpPr>
            <p:cNvPr id="303" name="Google Shape;303;p14"/>
            <p:cNvSpPr/>
            <p:nvPr/>
          </p:nvSpPr>
          <p:spPr>
            <a:xfrm>
              <a:off x="3577850" y="660625"/>
              <a:ext cx="1007625" cy="1012975"/>
            </a:xfrm>
            <a:custGeom>
              <a:avLst/>
              <a:gdLst/>
              <a:ahLst/>
              <a:cxnLst/>
              <a:rect l="l" t="t" r="r" b="b"/>
              <a:pathLst>
                <a:path w="40305" h="40519" fill="none" extrusionOk="0">
                  <a:moveTo>
                    <a:pt x="0" y="19910"/>
                  </a:moveTo>
                  <a:cubicBezTo>
                    <a:pt x="182" y="8816"/>
                    <a:pt x="9362" y="1"/>
                    <a:pt x="20396" y="183"/>
                  </a:cubicBezTo>
                  <a:cubicBezTo>
                    <a:pt x="31490" y="396"/>
                    <a:pt x="40305" y="9545"/>
                    <a:pt x="40122" y="20609"/>
                  </a:cubicBezTo>
                  <a:cubicBezTo>
                    <a:pt x="39940" y="31703"/>
                    <a:pt x="30791" y="40518"/>
                    <a:pt x="19727" y="40305"/>
                  </a:cubicBez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4"/>
            <p:cNvSpPr/>
            <p:nvPr/>
          </p:nvSpPr>
          <p:spPr>
            <a:xfrm>
              <a:off x="3741975" y="934200"/>
              <a:ext cx="675575" cy="570700"/>
            </a:xfrm>
            <a:custGeom>
              <a:avLst/>
              <a:gdLst/>
              <a:ahLst/>
              <a:cxnLst/>
              <a:rect l="l" t="t" r="r" b="b"/>
              <a:pathLst>
                <a:path w="27023" h="22828" fill="none" extrusionOk="0">
                  <a:moveTo>
                    <a:pt x="22858" y="1763"/>
                  </a:moveTo>
                  <a:cubicBezTo>
                    <a:pt x="27022" y="6930"/>
                    <a:pt x="26232" y="14469"/>
                    <a:pt x="21095" y="18663"/>
                  </a:cubicBezTo>
                  <a:cubicBezTo>
                    <a:pt x="15928" y="22827"/>
                    <a:pt x="8359" y="22037"/>
                    <a:pt x="4195" y="16900"/>
                  </a:cubicBezTo>
                  <a:cubicBezTo>
                    <a:pt x="1" y="11794"/>
                    <a:pt x="821" y="4195"/>
                    <a:pt x="5928" y="0"/>
                  </a:cubicBez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14"/>
          <p:cNvGrpSpPr/>
          <p:nvPr/>
        </p:nvGrpSpPr>
        <p:grpSpPr>
          <a:xfrm rot="-5400000">
            <a:off x="7564208" y="39197"/>
            <a:ext cx="1419742" cy="1516086"/>
            <a:chOff x="4921325" y="1013225"/>
            <a:chExt cx="1175575" cy="1255350"/>
          </a:xfrm>
        </p:grpSpPr>
        <p:sp>
          <p:nvSpPr>
            <p:cNvPr id="306" name="Google Shape;306;p14"/>
            <p:cNvSpPr/>
            <p:nvPr/>
          </p:nvSpPr>
          <p:spPr>
            <a:xfrm>
              <a:off x="4921325" y="2238925"/>
              <a:ext cx="30425" cy="29650"/>
            </a:xfrm>
            <a:custGeom>
              <a:avLst/>
              <a:gdLst/>
              <a:ahLst/>
              <a:cxnLst/>
              <a:rect l="l" t="t" r="r" b="b"/>
              <a:pathLst>
                <a:path w="1217" h="1186" extrusionOk="0">
                  <a:moveTo>
                    <a:pt x="593" y="1"/>
                  </a:moveTo>
                  <a:cubicBezTo>
                    <a:pt x="441" y="1"/>
                    <a:pt x="289" y="61"/>
                    <a:pt x="183" y="183"/>
                  </a:cubicBezTo>
                  <a:cubicBezTo>
                    <a:pt x="62" y="274"/>
                    <a:pt x="1" y="426"/>
                    <a:pt x="1" y="578"/>
                  </a:cubicBezTo>
                  <a:cubicBezTo>
                    <a:pt x="1" y="730"/>
                    <a:pt x="62" y="882"/>
                    <a:pt x="183" y="1004"/>
                  </a:cubicBezTo>
                  <a:cubicBezTo>
                    <a:pt x="305" y="1125"/>
                    <a:pt x="457" y="1186"/>
                    <a:pt x="609" y="1186"/>
                  </a:cubicBezTo>
                  <a:cubicBezTo>
                    <a:pt x="761" y="1186"/>
                    <a:pt x="913" y="1125"/>
                    <a:pt x="1004" y="1004"/>
                  </a:cubicBezTo>
                  <a:cubicBezTo>
                    <a:pt x="1125" y="882"/>
                    <a:pt x="1217" y="730"/>
                    <a:pt x="1217" y="578"/>
                  </a:cubicBezTo>
                  <a:cubicBezTo>
                    <a:pt x="1217" y="426"/>
                    <a:pt x="1125" y="274"/>
                    <a:pt x="1004" y="183"/>
                  </a:cubicBezTo>
                  <a:cubicBezTo>
                    <a:pt x="897" y="61"/>
                    <a:pt x="745" y="1"/>
                    <a:pt x="5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4"/>
            <p:cNvSpPr/>
            <p:nvPr/>
          </p:nvSpPr>
          <p:spPr>
            <a:xfrm>
              <a:off x="5003400" y="2150775"/>
              <a:ext cx="30425" cy="30425"/>
            </a:xfrm>
            <a:custGeom>
              <a:avLst/>
              <a:gdLst/>
              <a:ahLst/>
              <a:cxnLst/>
              <a:rect l="l" t="t" r="r" b="b"/>
              <a:pathLst>
                <a:path w="1217" h="1217" extrusionOk="0">
                  <a:moveTo>
                    <a:pt x="608" y="1"/>
                  </a:moveTo>
                  <a:cubicBezTo>
                    <a:pt x="274" y="1"/>
                    <a:pt x="0" y="274"/>
                    <a:pt x="0" y="609"/>
                  </a:cubicBezTo>
                  <a:cubicBezTo>
                    <a:pt x="0" y="912"/>
                    <a:pt x="274" y="1186"/>
                    <a:pt x="608" y="1216"/>
                  </a:cubicBezTo>
                  <a:cubicBezTo>
                    <a:pt x="973" y="1216"/>
                    <a:pt x="1216" y="973"/>
                    <a:pt x="1216" y="609"/>
                  </a:cubicBezTo>
                  <a:cubicBezTo>
                    <a:pt x="1216" y="274"/>
                    <a:pt x="973"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4"/>
            <p:cNvSpPr/>
            <p:nvPr/>
          </p:nvSpPr>
          <p:spPr>
            <a:xfrm>
              <a:off x="5003400" y="2239100"/>
              <a:ext cx="30425" cy="29475"/>
            </a:xfrm>
            <a:custGeom>
              <a:avLst/>
              <a:gdLst/>
              <a:ahLst/>
              <a:cxnLst/>
              <a:rect l="l" t="t" r="r" b="b"/>
              <a:pathLst>
                <a:path w="1217" h="1179" extrusionOk="0">
                  <a:moveTo>
                    <a:pt x="584" y="1"/>
                  </a:moveTo>
                  <a:cubicBezTo>
                    <a:pt x="442" y="1"/>
                    <a:pt x="296" y="63"/>
                    <a:pt x="183" y="176"/>
                  </a:cubicBezTo>
                  <a:cubicBezTo>
                    <a:pt x="92" y="267"/>
                    <a:pt x="0" y="419"/>
                    <a:pt x="0" y="571"/>
                  </a:cubicBezTo>
                  <a:lnTo>
                    <a:pt x="0" y="693"/>
                  </a:lnTo>
                  <a:cubicBezTo>
                    <a:pt x="0" y="723"/>
                    <a:pt x="31" y="784"/>
                    <a:pt x="31" y="814"/>
                  </a:cubicBezTo>
                  <a:cubicBezTo>
                    <a:pt x="31" y="845"/>
                    <a:pt x="31" y="875"/>
                    <a:pt x="92" y="936"/>
                  </a:cubicBezTo>
                  <a:lnTo>
                    <a:pt x="152" y="997"/>
                  </a:lnTo>
                  <a:cubicBezTo>
                    <a:pt x="274" y="1118"/>
                    <a:pt x="426" y="1179"/>
                    <a:pt x="578" y="1179"/>
                  </a:cubicBezTo>
                  <a:cubicBezTo>
                    <a:pt x="760" y="1179"/>
                    <a:pt x="882" y="1118"/>
                    <a:pt x="1064" y="997"/>
                  </a:cubicBezTo>
                  <a:cubicBezTo>
                    <a:pt x="1095" y="997"/>
                    <a:pt x="1095" y="966"/>
                    <a:pt x="1155" y="936"/>
                  </a:cubicBezTo>
                  <a:cubicBezTo>
                    <a:pt x="1155" y="875"/>
                    <a:pt x="1186" y="845"/>
                    <a:pt x="1186" y="814"/>
                  </a:cubicBezTo>
                  <a:cubicBezTo>
                    <a:pt x="1216" y="753"/>
                    <a:pt x="1216" y="723"/>
                    <a:pt x="1216" y="693"/>
                  </a:cubicBezTo>
                  <a:lnTo>
                    <a:pt x="1216" y="571"/>
                  </a:lnTo>
                  <a:cubicBezTo>
                    <a:pt x="1216" y="419"/>
                    <a:pt x="1155" y="267"/>
                    <a:pt x="1034" y="145"/>
                  </a:cubicBezTo>
                  <a:cubicBezTo>
                    <a:pt x="1034" y="115"/>
                    <a:pt x="1004" y="115"/>
                    <a:pt x="943" y="85"/>
                  </a:cubicBezTo>
                  <a:cubicBezTo>
                    <a:pt x="912" y="85"/>
                    <a:pt x="882" y="54"/>
                    <a:pt x="852" y="54"/>
                  </a:cubicBezTo>
                  <a:cubicBezTo>
                    <a:pt x="791" y="24"/>
                    <a:pt x="760" y="24"/>
                    <a:pt x="730" y="24"/>
                  </a:cubicBezTo>
                  <a:cubicBezTo>
                    <a:pt x="683" y="8"/>
                    <a:pt x="634" y="1"/>
                    <a:pt x="58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4"/>
            <p:cNvSpPr/>
            <p:nvPr/>
          </p:nvSpPr>
          <p:spPr>
            <a:xfrm>
              <a:off x="5085475" y="2062625"/>
              <a:ext cx="30425" cy="118575"/>
            </a:xfrm>
            <a:custGeom>
              <a:avLst/>
              <a:gdLst/>
              <a:ahLst/>
              <a:cxnLst/>
              <a:rect l="l" t="t" r="r" b="b"/>
              <a:pathLst>
                <a:path w="1217" h="4743" extrusionOk="0">
                  <a:moveTo>
                    <a:pt x="608" y="1"/>
                  </a:moveTo>
                  <a:cubicBezTo>
                    <a:pt x="274" y="1"/>
                    <a:pt x="0" y="274"/>
                    <a:pt x="0" y="609"/>
                  </a:cubicBezTo>
                  <a:cubicBezTo>
                    <a:pt x="0" y="943"/>
                    <a:pt x="274" y="1217"/>
                    <a:pt x="608" y="1217"/>
                  </a:cubicBezTo>
                  <a:cubicBezTo>
                    <a:pt x="942" y="1217"/>
                    <a:pt x="1216" y="943"/>
                    <a:pt x="1216" y="609"/>
                  </a:cubicBezTo>
                  <a:cubicBezTo>
                    <a:pt x="1216" y="274"/>
                    <a:pt x="942" y="1"/>
                    <a:pt x="608" y="1"/>
                  </a:cubicBezTo>
                  <a:close/>
                  <a:moveTo>
                    <a:pt x="608" y="3527"/>
                  </a:moveTo>
                  <a:cubicBezTo>
                    <a:pt x="274" y="3527"/>
                    <a:pt x="0" y="3800"/>
                    <a:pt x="0" y="4135"/>
                  </a:cubicBezTo>
                  <a:cubicBezTo>
                    <a:pt x="0" y="4438"/>
                    <a:pt x="274" y="4712"/>
                    <a:pt x="608" y="4742"/>
                  </a:cubicBezTo>
                  <a:cubicBezTo>
                    <a:pt x="942" y="4742"/>
                    <a:pt x="1216" y="4499"/>
                    <a:pt x="1216" y="4135"/>
                  </a:cubicBezTo>
                  <a:cubicBezTo>
                    <a:pt x="1216" y="3800"/>
                    <a:pt x="942" y="3527"/>
                    <a:pt x="608" y="3527"/>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4"/>
            <p:cNvSpPr/>
            <p:nvPr/>
          </p:nvSpPr>
          <p:spPr>
            <a:xfrm>
              <a:off x="5085475"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4"/>
            <p:cNvSpPr/>
            <p:nvPr/>
          </p:nvSpPr>
          <p:spPr>
            <a:xfrm>
              <a:off x="5166775" y="1975250"/>
              <a:ext cx="30425" cy="205950"/>
            </a:xfrm>
            <a:custGeom>
              <a:avLst/>
              <a:gdLst/>
              <a:ahLst/>
              <a:cxnLst/>
              <a:rect l="l" t="t" r="r" b="b"/>
              <a:pathLst>
                <a:path w="1217" h="8238" extrusionOk="0">
                  <a:moveTo>
                    <a:pt x="608" y="0"/>
                  </a:moveTo>
                  <a:cubicBezTo>
                    <a:pt x="274" y="0"/>
                    <a:pt x="1" y="274"/>
                    <a:pt x="1" y="608"/>
                  </a:cubicBezTo>
                  <a:cubicBezTo>
                    <a:pt x="1" y="943"/>
                    <a:pt x="274" y="1216"/>
                    <a:pt x="608" y="1216"/>
                  </a:cubicBezTo>
                  <a:cubicBezTo>
                    <a:pt x="973" y="1216"/>
                    <a:pt x="1216" y="943"/>
                    <a:pt x="1216" y="608"/>
                  </a:cubicBezTo>
                  <a:cubicBezTo>
                    <a:pt x="1216" y="274"/>
                    <a:pt x="973" y="0"/>
                    <a:pt x="608" y="0"/>
                  </a:cubicBezTo>
                  <a:close/>
                  <a:moveTo>
                    <a:pt x="608" y="3496"/>
                  </a:moveTo>
                  <a:cubicBezTo>
                    <a:pt x="274" y="3496"/>
                    <a:pt x="1" y="3769"/>
                    <a:pt x="1" y="4104"/>
                  </a:cubicBezTo>
                  <a:cubicBezTo>
                    <a:pt x="1" y="4438"/>
                    <a:pt x="274" y="4712"/>
                    <a:pt x="608" y="4712"/>
                  </a:cubicBezTo>
                  <a:cubicBezTo>
                    <a:pt x="973" y="4712"/>
                    <a:pt x="1216" y="4438"/>
                    <a:pt x="1216" y="4104"/>
                  </a:cubicBezTo>
                  <a:cubicBezTo>
                    <a:pt x="1216" y="3769"/>
                    <a:pt x="973" y="3496"/>
                    <a:pt x="608" y="3496"/>
                  </a:cubicBezTo>
                  <a:close/>
                  <a:moveTo>
                    <a:pt x="608" y="7022"/>
                  </a:moveTo>
                  <a:cubicBezTo>
                    <a:pt x="274" y="7022"/>
                    <a:pt x="1" y="7295"/>
                    <a:pt x="1" y="7630"/>
                  </a:cubicBezTo>
                  <a:cubicBezTo>
                    <a:pt x="1" y="7933"/>
                    <a:pt x="274" y="8207"/>
                    <a:pt x="608" y="8237"/>
                  </a:cubicBezTo>
                  <a:cubicBezTo>
                    <a:pt x="973" y="8237"/>
                    <a:pt x="1216" y="7994"/>
                    <a:pt x="1216" y="7630"/>
                  </a:cubicBezTo>
                  <a:cubicBezTo>
                    <a:pt x="1216" y="7295"/>
                    <a:pt x="973" y="7022"/>
                    <a:pt x="608" y="702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4"/>
            <p:cNvSpPr/>
            <p:nvPr/>
          </p:nvSpPr>
          <p:spPr>
            <a:xfrm>
              <a:off x="5167525" y="2238925"/>
              <a:ext cx="30425" cy="29650"/>
            </a:xfrm>
            <a:custGeom>
              <a:avLst/>
              <a:gdLst/>
              <a:ahLst/>
              <a:cxnLst/>
              <a:rect l="l" t="t" r="r" b="b"/>
              <a:pathLst>
                <a:path w="1217" h="1186" extrusionOk="0">
                  <a:moveTo>
                    <a:pt x="624" y="1"/>
                  </a:moveTo>
                  <a:cubicBezTo>
                    <a:pt x="472" y="1"/>
                    <a:pt x="320" y="61"/>
                    <a:pt x="214" y="183"/>
                  </a:cubicBezTo>
                  <a:cubicBezTo>
                    <a:pt x="92" y="274"/>
                    <a:pt x="1" y="426"/>
                    <a:pt x="1" y="578"/>
                  </a:cubicBezTo>
                  <a:lnTo>
                    <a:pt x="1" y="700"/>
                  </a:lnTo>
                  <a:cubicBezTo>
                    <a:pt x="1" y="730"/>
                    <a:pt x="62" y="791"/>
                    <a:pt x="62" y="821"/>
                  </a:cubicBezTo>
                  <a:cubicBezTo>
                    <a:pt x="62" y="852"/>
                    <a:pt x="62" y="882"/>
                    <a:pt x="92" y="943"/>
                  </a:cubicBezTo>
                  <a:lnTo>
                    <a:pt x="183" y="1004"/>
                  </a:lnTo>
                  <a:cubicBezTo>
                    <a:pt x="274" y="1125"/>
                    <a:pt x="426" y="1186"/>
                    <a:pt x="578" y="1186"/>
                  </a:cubicBezTo>
                  <a:cubicBezTo>
                    <a:pt x="730" y="1186"/>
                    <a:pt x="882" y="1125"/>
                    <a:pt x="1034" y="1004"/>
                  </a:cubicBezTo>
                  <a:cubicBezTo>
                    <a:pt x="1156" y="882"/>
                    <a:pt x="1217" y="730"/>
                    <a:pt x="1217" y="578"/>
                  </a:cubicBezTo>
                  <a:cubicBezTo>
                    <a:pt x="1217" y="426"/>
                    <a:pt x="1156" y="274"/>
                    <a:pt x="1034" y="183"/>
                  </a:cubicBezTo>
                  <a:cubicBezTo>
                    <a:pt x="928" y="61"/>
                    <a:pt x="776" y="1"/>
                    <a:pt x="6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4"/>
            <p:cNvSpPr/>
            <p:nvPr/>
          </p:nvSpPr>
          <p:spPr>
            <a:xfrm>
              <a:off x="5248850" y="1887850"/>
              <a:ext cx="30425" cy="293350"/>
            </a:xfrm>
            <a:custGeom>
              <a:avLst/>
              <a:gdLst/>
              <a:ahLst/>
              <a:cxnLst/>
              <a:rect l="l" t="t" r="r" b="b"/>
              <a:pathLst>
                <a:path w="1217" h="11734" extrusionOk="0">
                  <a:moveTo>
                    <a:pt x="608" y="1"/>
                  </a:moveTo>
                  <a:cubicBezTo>
                    <a:pt x="274" y="1"/>
                    <a:pt x="0" y="274"/>
                    <a:pt x="0" y="609"/>
                  </a:cubicBezTo>
                  <a:cubicBezTo>
                    <a:pt x="0" y="943"/>
                    <a:pt x="274" y="1217"/>
                    <a:pt x="608" y="1217"/>
                  </a:cubicBezTo>
                  <a:cubicBezTo>
                    <a:pt x="943" y="1217"/>
                    <a:pt x="1216" y="943"/>
                    <a:pt x="1216" y="609"/>
                  </a:cubicBezTo>
                  <a:cubicBezTo>
                    <a:pt x="1216" y="274"/>
                    <a:pt x="943" y="1"/>
                    <a:pt x="608" y="1"/>
                  </a:cubicBezTo>
                  <a:close/>
                  <a:moveTo>
                    <a:pt x="608" y="3496"/>
                  </a:moveTo>
                  <a:cubicBezTo>
                    <a:pt x="274" y="3496"/>
                    <a:pt x="0" y="3770"/>
                    <a:pt x="0" y="4104"/>
                  </a:cubicBezTo>
                  <a:cubicBezTo>
                    <a:pt x="0" y="4439"/>
                    <a:pt x="274" y="4712"/>
                    <a:pt x="608" y="4712"/>
                  </a:cubicBezTo>
                  <a:cubicBezTo>
                    <a:pt x="943" y="4712"/>
                    <a:pt x="1216" y="4439"/>
                    <a:pt x="1216" y="4104"/>
                  </a:cubicBezTo>
                  <a:cubicBezTo>
                    <a:pt x="1216" y="3770"/>
                    <a:pt x="943" y="3496"/>
                    <a:pt x="608" y="3496"/>
                  </a:cubicBezTo>
                  <a:close/>
                  <a:moveTo>
                    <a:pt x="608" y="6992"/>
                  </a:moveTo>
                  <a:cubicBezTo>
                    <a:pt x="274" y="6992"/>
                    <a:pt x="0" y="7265"/>
                    <a:pt x="0" y="7600"/>
                  </a:cubicBezTo>
                  <a:cubicBezTo>
                    <a:pt x="0" y="7934"/>
                    <a:pt x="274" y="8208"/>
                    <a:pt x="608" y="8208"/>
                  </a:cubicBezTo>
                  <a:cubicBezTo>
                    <a:pt x="943" y="8208"/>
                    <a:pt x="1216" y="7934"/>
                    <a:pt x="1216" y="7600"/>
                  </a:cubicBezTo>
                  <a:cubicBezTo>
                    <a:pt x="1216" y="7265"/>
                    <a:pt x="943" y="6992"/>
                    <a:pt x="608" y="6992"/>
                  </a:cubicBezTo>
                  <a:close/>
                  <a:moveTo>
                    <a:pt x="608" y="10518"/>
                  </a:moveTo>
                  <a:cubicBezTo>
                    <a:pt x="274" y="10518"/>
                    <a:pt x="0" y="10791"/>
                    <a:pt x="0" y="11126"/>
                  </a:cubicBezTo>
                  <a:cubicBezTo>
                    <a:pt x="0" y="11429"/>
                    <a:pt x="274" y="11703"/>
                    <a:pt x="608" y="11733"/>
                  </a:cubicBezTo>
                  <a:cubicBezTo>
                    <a:pt x="943" y="11733"/>
                    <a:pt x="1216" y="11490"/>
                    <a:pt x="1216" y="11126"/>
                  </a:cubicBezTo>
                  <a:cubicBezTo>
                    <a:pt x="1216" y="10791"/>
                    <a:pt x="943" y="10518"/>
                    <a:pt x="608" y="1051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4"/>
            <p:cNvSpPr/>
            <p:nvPr/>
          </p:nvSpPr>
          <p:spPr>
            <a:xfrm>
              <a:off x="5248850"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4"/>
            <p:cNvSpPr/>
            <p:nvPr/>
          </p:nvSpPr>
          <p:spPr>
            <a:xfrm>
              <a:off x="5330150" y="1800475"/>
              <a:ext cx="30425" cy="380725"/>
            </a:xfrm>
            <a:custGeom>
              <a:avLst/>
              <a:gdLst/>
              <a:ahLst/>
              <a:cxnLst/>
              <a:rect l="l" t="t" r="r" b="b"/>
              <a:pathLst>
                <a:path w="1217" h="15229" extrusionOk="0">
                  <a:moveTo>
                    <a:pt x="609" y="0"/>
                  </a:moveTo>
                  <a:cubicBezTo>
                    <a:pt x="274" y="0"/>
                    <a:pt x="1" y="274"/>
                    <a:pt x="1" y="608"/>
                  </a:cubicBezTo>
                  <a:cubicBezTo>
                    <a:pt x="1" y="912"/>
                    <a:pt x="274" y="1186"/>
                    <a:pt x="609" y="1216"/>
                  </a:cubicBezTo>
                  <a:cubicBezTo>
                    <a:pt x="973" y="1216"/>
                    <a:pt x="1216" y="943"/>
                    <a:pt x="1216" y="608"/>
                  </a:cubicBezTo>
                  <a:cubicBezTo>
                    <a:pt x="1216" y="274"/>
                    <a:pt x="973" y="0"/>
                    <a:pt x="609" y="0"/>
                  </a:cubicBezTo>
                  <a:close/>
                  <a:moveTo>
                    <a:pt x="609" y="3496"/>
                  </a:moveTo>
                  <a:cubicBezTo>
                    <a:pt x="274" y="3496"/>
                    <a:pt x="1" y="3769"/>
                    <a:pt x="1" y="4104"/>
                  </a:cubicBezTo>
                  <a:cubicBezTo>
                    <a:pt x="1" y="4438"/>
                    <a:pt x="274" y="4712"/>
                    <a:pt x="609" y="4712"/>
                  </a:cubicBezTo>
                  <a:cubicBezTo>
                    <a:pt x="973" y="4712"/>
                    <a:pt x="1216" y="4438"/>
                    <a:pt x="1216" y="4104"/>
                  </a:cubicBezTo>
                  <a:cubicBezTo>
                    <a:pt x="1216" y="3769"/>
                    <a:pt x="973" y="3496"/>
                    <a:pt x="609" y="3496"/>
                  </a:cubicBezTo>
                  <a:close/>
                  <a:moveTo>
                    <a:pt x="609" y="6991"/>
                  </a:moveTo>
                  <a:cubicBezTo>
                    <a:pt x="274" y="6991"/>
                    <a:pt x="1" y="7265"/>
                    <a:pt x="1" y="7599"/>
                  </a:cubicBezTo>
                  <a:cubicBezTo>
                    <a:pt x="1" y="7934"/>
                    <a:pt x="274" y="8207"/>
                    <a:pt x="609" y="8207"/>
                  </a:cubicBezTo>
                  <a:cubicBezTo>
                    <a:pt x="973" y="8207"/>
                    <a:pt x="1216" y="7934"/>
                    <a:pt x="1216" y="7599"/>
                  </a:cubicBezTo>
                  <a:cubicBezTo>
                    <a:pt x="1216" y="7265"/>
                    <a:pt x="973" y="6991"/>
                    <a:pt x="609" y="6991"/>
                  </a:cubicBezTo>
                  <a:close/>
                  <a:moveTo>
                    <a:pt x="609" y="10487"/>
                  </a:moveTo>
                  <a:cubicBezTo>
                    <a:pt x="274" y="10487"/>
                    <a:pt x="1" y="10760"/>
                    <a:pt x="1" y="11095"/>
                  </a:cubicBezTo>
                  <a:cubicBezTo>
                    <a:pt x="1" y="11429"/>
                    <a:pt x="274" y="11703"/>
                    <a:pt x="609" y="11703"/>
                  </a:cubicBezTo>
                  <a:cubicBezTo>
                    <a:pt x="973" y="11703"/>
                    <a:pt x="1216" y="11429"/>
                    <a:pt x="1216" y="11095"/>
                  </a:cubicBezTo>
                  <a:cubicBezTo>
                    <a:pt x="1216" y="10760"/>
                    <a:pt x="973" y="10487"/>
                    <a:pt x="609" y="10487"/>
                  </a:cubicBezTo>
                  <a:close/>
                  <a:moveTo>
                    <a:pt x="609" y="14013"/>
                  </a:moveTo>
                  <a:cubicBezTo>
                    <a:pt x="274" y="14013"/>
                    <a:pt x="1" y="14286"/>
                    <a:pt x="1" y="14621"/>
                  </a:cubicBezTo>
                  <a:cubicBezTo>
                    <a:pt x="1" y="14924"/>
                    <a:pt x="274" y="15198"/>
                    <a:pt x="609" y="15228"/>
                  </a:cubicBezTo>
                  <a:cubicBezTo>
                    <a:pt x="973" y="15228"/>
                    <a:pt x="1216" y="14985"/>
                    <a:pt x="1216" y="14621"/>
                  </a:cubicBezTo>
                  <a:cubicBezTo>
                    <a:pt x="1216" y="14286"/>
                    <a:pt x="973" y="14013"/>
                    <a:pt x="609" y="14013"/>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4"/>
            <p:cNvSpPr/>
            <p:nvPr/>
          </p:nvSpPr>
          <p:spPr>
            <a:xfrm>
              <a:off x="5330150" y="2238925"/>
              <a:ext cx="30425" cy="29650"/>
            </a:xfrm>
            <a:custGeom>
              <a:avLst/>
              <a:gdLst/>
              <a:ahLst/>
              <a:cxnLst/>
              <a:rect l="l" t="t" r="r" b="b"/>
              <a:pathLst>
                <a:path w="1217" h="1186" extrusionOk="0">
                  <a:moveTo>
                    <a:pt x="624" y="1"/>
                  </a:moveTo>
                  <a:cubicBezTo>
                    <a:pt x="472" y="1"/>
                    <a:pt x="320" y="61"/>
                    <a:pt x="213" y="183"/>
                  </a:cubicBezTo>
                  <a:cubicBezTo>
                    <a:pt x="92" y="274"/>
                    <a:pt x="1" y="426"/>
                    <a:pt x="1" y="578"/>
                  </a:cubicBezTo>
                  <a:cubicBezTo>
                    <a:pt x="1" y="730"/>
                    <a:pt x="92" y="882"/>
                    <a:pt x="213" y="1004"/>
                  </a:cubicBezTo>
                  <a:cubicBezTo>
                    <a:pt x="305" y="1125"/>
                    <a:pt x="457" y="1186"/>
                    <a:pt x="609" y="1186"/>
                  </a:cubicBezTo>
                  <a:cubicBezTo>
                    <a:pt x="700" y="1186"/>
                    <a:pt x="761" y="1156"/>
                    <a:pt x="852" y="1125"/>
                  </a:cubicBezTo>
                  <a:cubicBezTo>
                    <a:pt x="912" y="1125"/>
                    <a:pt x="1004" y="1034"/>
                    <a:pt x="1034" y="1004"/>
                  </a:cubicBezTo>
                  <a:cubicBezTo>
                    <a:pt x="1156" y="882"/>
                    <a:pt x="1216" y="730"/>
                    <a:pt x="1216" y="578"/>
                  </a:cubicBezTo>
                  <a:cubicBezTo>
                    <a:pt x="1216" y="426"/>
                    <a:pt x="1156" y="274"/>
                    <a:pt x="1034" y="183"/>
                  </a:cubicBezTo>
                  <a:cubicBezTo>
                    <a:pt x="928" y="61"/>
                    <a:pt x="776" y="1"/>
                    <a:pt x="6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4"/>
            <p:cNvSpPr/>
            <p:nvPr/>
          </p:nvSpPr>
          <p:spPr>
            <a:xfrm>
              <a:off x="5412225" y="1712325"/>
              <a:ext cx="30425" cy="468875"/>
            </a:xfrm>
            <a:custGeom>
              <a:avLst/>
              <a:gdLst/>
              <a:ahLst/>
              <a:cxnLst/>
              <a:rect l="l" t="t" r="r" b="b"/>
              <a:pathLst>
                <a:path w="1217" h="18755"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moveTo>
                    <a:pt x="608" y="3526"/>
                  </a:moveTo>
                  <a:cubicBezTo>
                    <a:pt x="274" y="3526"/>
                    <a:pt x="0" y="3800"/>
                    <a:pt x="0" y="4134"/>
                  </a:cubicBezTo>
                  <a:cubicBezTo>
                    <a:pt x="0" y="4438"/>
                    <a:pt x="274" y="4712"/>
                    <a:pt x="608" y="4742"/>
                  </a:cubicBezTo>
                  <a:cubicBezTo>
                    <a:pt x="943" y="4742"/>
                    <a:pt x="1216" y="4469"/>
                    <a:pt x="1216" y="4134"/>
                  </a:cubicBezTo>
                  <a:cubicBezTo>
                    <a:pt x="1216" y="3800"/>
                    <a:pt x="943" y="3526"/>
                    <a:pt x="608" y="3526"/>
                  </a:cubicBezTo>
                  <a:close/>
                  <a:moveTo>
                    <a:pt x="608" y="7022"/>
                  </a:moveTo>
                  <a:cubicBezTo>
                    <a:pt x="274" y="7022"/>
                    <a:pt x="0" y="7295"/>
                    <a:pt x="0" y="7630"/>
                  </a:cubicBezTo>
                  <a:cubicBezTo>
                    <a:pt x="0" y="7964"/>
                    <a:pt x="274" y="8238"/>
                    <a:pt x="608" y="8238"/>
                  </a:cubicBezTo>
                  <a:cubicBezTo>
                    <a:pt x="943" y="8238"/>
                    <a:pt x="1216" y="7964"/>
                    <a:pt x="1216" y="7630"/>
                  </a:cubicBezTo>
                  <a:cubicBezTo>
                    <a:pt x="1216" y="7295"/>
                    <a:pt x="943" y="7022"/>
                    <a:pt x="608" y="7022"/>
                  </a:cubicBezTo>
                  <a:close/>
                  <a:moveTo>
                    <a:pt x="608" y="10517"/>
                  </a:moveTo>
                  <a:cubicBezTo>
                    <a:pt x="274" y="10517"/>
                    <a:pt x="0" y="10791"/>
                    <a:pt x="0" y="11125"/>
                  </a:cubicBezTo>
                  <a:cubicBezTo>
                    <a:pt x="0" y="11460"/>
                    <a:pt x="274" y="11733"/>
                    <a:pt x="608" y="11733"/>
                  </a:cubicBezTo>
                  <a:cubicBezTo>
                    <a:pt x="943" y="11733"/>
                    <a:pt x="1216" y="11460"/>
                    <a:pt x="1216" y="11125"/>
                  </a:cubicBezTo>
                  <a:cubicBezTo>
                    <a:pt x="1216" y="10791"/>
                    <a:pt x="943" y="10517"/>
                    <a:pt x="608" y="10517"/>
                  </a:cubicBezTo>
                  <a:close/>
                  <a:moveTo>
                    <a:pt x="608" y="14013"/>
                  </a:moveTo>
                  <a:cubicBezTo>
                    <a:pt x="274" y="14013"/>
                    <a:pt x="0" y="14286"/>
                    <a:pt x="0" y="14621"/>
                  </a:cubicBezTo>
                  <a:cubicBezTo>
                    <a:pt x="0" y="14955"/>
                    <a:pt x="274" y="15229"/>
                    <a:pt x="608" y="15229"/>
                  </a:cubicBezTo>
                  <a:cubicBezTo>
                    <a:pt x="943" y="15229"/>
                    <a:pt x="1216" y="14955"/>
                    <a:pt x="1216" y="14621"/>
                  </a:cubicBezTo>
                  <a:cubicBezTo>
                    <a:pt x="1216" y="14286"/>
                    <a:pt x="943" y="14013"/>
                    <a:pt x="608" y="14013"/>
                  </a:cubicBezTo>
                  <a:close/>
                  <a:moveTo>
                    <a:pt x="608" y="17539"/>
                  </a:moveTo>
                  <a:cubicBezTo>
                    <a:pt x="274" y="17539"/>
                    <a:pt x="0" y="17812"/>
                    <a:pt x="0" y="18147"/>
                  </a:cubicBezTo>
                  <a:cubicBezTo>
                    <a:pt x="0" y="18450"/>
                    <a:pt x="274" y="18724"/>
                    <a:pt x="608" y="18754"/>
                  </a:cubicBezTo>
                  <a:cubicBezTo>
                    <a:pt x="943" y="18754"/>
                    <a:pt x="1216" y="18511"/>
                    <a:pt x="1216" y="18147"/>
                  </a:cubicBezTo>
                  <a:cubicBezTo>
                    <a:pt x="1216" y="17812"/>
                    <a:pt x="943" y="17539"/>
                    <a:pt x="608" y="1753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4"/>
            <p:cNvSpPr/>
            <p:nvPr/>
          </p:nvSpPr>
          <p:spPr>
            <a:xfrm>
              <a:off x="5412225" y="2239200"/>
              <a:ext cx="30425" cy="29375"/>
            </a:xfrm>
            <a:custGeom>
              <a:avLst/>
              <a:gdLst/>
              <a:ahLst/>
              <a:cxnLst/>
              <a:rect l="l" t="t" r="r" b="b"/>
              <a:pathLst>
                <a:path w="1217" h="1175" extrusionOk="0">
                  <a:moveTo>
                    <a:pt x="606" y="1"/>
                  </a:moveTo>
                  <a:cubicBezTo>
                    <a:pt x="567" y="1"/>
                    <a:pt x="527" y="7"/>
                    <a:pt x="487" y="20"/>
                  </a:cubicBezTo>
                  <a:cubicBezTo>
                    <a:pt x="456" y="20"/>
                    <a:pt x="395" y="50"/>
                    <a:pt x="365" y="50"/>
                  </a:cubicBezTo>
                  <a:cubicBezTo>
                    <a:pt x="335" y="50"/>
                    <a:pt x="304" y="50"/>
                    <a:pt x="274" y="81"/>
                  </a:cubicBezTo>
                  <a:cubicBezTo>
                    <a:pt x="274" y="111"/>
                    <a:pt x="213" y="111"/>
                    <a:pt x="183" y="172"/>
                  </a:cubicBezTo>
                  <a:cubicBezTo>
                    <a:pt x="61" y="263"/>
                    <a:pt x="0" y="415"/>
                    <a:pt x="0" y="567"/>
                  </a:cubicBezTo>
                  <a:cubicBezTo>
                    <a:pt x="0" y="719"/>
                    <a:pt x="61" y="871"/>
                    <a:pt x="183" y="993"/>
                  </a:cubicBezTo>
                  <a:cubicBezTo>
                    <a:pt x="304" y="1114"/>
                    <a:pt x="456" y="1175"/>
                    <a:pt x="608" y="1175"/>
                  </a:cubicBezTo>
                  <a:cubicBezTo>
                    <a:pt x="760" y="1175"/>
                    <a:pt x="912" y="1114"/>
                    <a:pt x="1064" y="993"/>
                  </a:cubicBezTo>
                  <a:cubicBezTo>
                    <a:pt x="1095" y="993"/>
                    <a:pt x="1095" y="962"/>
                    <a:pt x="1125" y="932"/>
                  </a:cubicBezTo>
                  <a:cubicBezTo>
                    <a:pt x="1125" y="871"/>
                    <a:pt x="1155" y="841"/>
                    <a:pt x="1155" y="810"/>
                  </a:cubicBezTo>
                  <a:cubicBezTo>
                    <a:pt x="1155" y="780"/>
                    <a:pt x="1216" y="719"/>
                    <a:pt x="1216" y="689"/>
                  </a:cubicBezTo>
                  <a:lnTo>
                    <a:pt x="1216" y="567"/>
                  </a:lnTo>
                  <a:cubicBezTo>
                    <a:pt x="1216" y="415"/>
                    <a:pt x="1125" y="263"/>
                    <a:pt x="1003" y="172"/>
                  </a:cubicBezTo>
                  <a:cubicBezTo>
                    <a:pt x="885" y="77"/>
                    <a:pt x="748" y="1"/>
                    <a:pt x="60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4"/>
            <p:cNvSpPr/>
            <p:nvPr/>
          </p:nvSpPr>
          <p:spPr>
            <a:xfrm>
              <a:off x="5493525" y="1624925"/>
              <a:ext cx="30425" cy="556275"/>
            </a:xfrm>
            <a:custGeom>
              <a:avLst/>
              <a:gdLst/>
              <a:ahLst/>
              <a:cxnLst/>
              <a:rect l="l" t="t" r="r" b="b"/>
              <a:pathLst>
                <a:path w="1217" h="22251" extrusionOk="0">
                  <a:moveTo>
                    <a:pt x="609" y="1"/>
                  </a:moveTo>
                  <a:cubicBezTo>
                    <a:pt x="274" y="1"/>
                    <a:pt x="1" y="244"/>
                    <a:pt x="1" y="609"/>
                  </a:cubicBezTo>
                  <a:cubicBezTo>
                    <a:pt x="1" y="943"/>
                    <a:pt x="274" y="1217"/>
                    <a:pt x="609" y="1217"/>
                  </a:cubicBezTo>
                  <a:cubicBezTo>
                    <a:pt x="943" y="1217"/>
                    <a:pt x="1217" y="943"/>
                    <a:pt x="1217" y="609"/>
                  </a:cubicBezTo>
                  <a:cubicBezTo>
                    <a:pt x="1217" y="274"/>
                    <a:pt x="943" y="1"/>
                    <a:pt x="609" y="1"/>
                  </a:cubicBezTo>
                  <a:close/>
                  <a:moveTo>
                    <a:pt x="609" y="3496"/>
                  </a:moveTo>
                  <a:cubicBezTo>
                    <a:pt x="274" y="3496"/>
                    <a:pt x="1" y="3770"/>
                    <a:pt x="1" y="4104"/>
                  </a:cubicBezTo>
                  <a:cubicBezTo>
                    <a:pt x="1" y="4439"/>
                    <a:pt x="274" y="4712"/>
                    <a:pt x="609" y="4712"/>
                  </a:cubicBezTo>
                  <a:cubicBezTo>
                    <a:pt x="943" y="4712"/>
                    <a:pt x="1217" y="4439"/>
                    <a:pt x="1217" y="4104"/>
                  </a:cubicBezTo>
                  <a:cubicBezTo>
                    <a:pt x="1217" y="3770"/>
                    <a:pt x="943" y="3496"/>
                    <a:pt x="609" y="3496"/>
                  </a:cubicBezTo>
                  <a:close/>
                  <a:moveTo>
                    <a:pt x="609" y="7022"/>
                  </a:moveTo>
                  <a:cubicBezTo>
                    <a:pt x="274" y="7022"/>
                    <a:pt x="1" y="7296"/>
                    <a:pt x="1" y="7630"/>
                  </a:cubicBezTo>
                  <a:cubicBezTo>
                    <a:pt x="1" y="7934"/>
                    <a:pt x="274" y="8208"/>
                    <a:pt x="609" y="8238"/>
                  </a:cubicBezTo>
                  <a:cubicBezTo>
                    <a:pt x="943" y="8238"/>
                    <a:pt x="1217" y="7965"/>
                    <a:pt x="1217" y="7630"/>
                  </a:cubicBezTo>
                  <a:cubicBezTo>
                    <a:pt x="1217" y="7296"/>
                    <a:pt x="943" y="7022"/>
                    <a:pt x="609" y="7022"/>
                  </a:cubicBezTo>
                  <a:close/>
                  <a:moveTo>
                    <a:pt x="609" y="10518"/>
                  </a:moveTo>
                  <a:cubicBezTo>
                    <a:pt x="274" y="10518"/>
                    <a:pt x="1" y="10791"/>
                    <a:pt x="1" y="11126"/>
                  </a:cubicBezTo>
                  <a:cubicBezTo>
                    <a:pt x="1" y="11460"/>
                    <a:pt x="274" y="11734"/>
                    <a:pt x="609" y="11734"/>
                  </a:cubicBezTo>
                  <a:cubicBezTo>
                    <a:pt x="943" y="11734"/>
                    <a:pt x="1217" y="11460"/>
                    <a:pt x="1217" y="11126"/>
                  </a:cubicBezTo>
                  <a:cubicBezTo>
                    <a:pt x="1217" y="10791"/>
                    <a:pt x="943" y="10518"/>
                    <a:pt x="609" y="10518"/>
                  </a:cubicBezTo>
                  <a:close/>
                  <a:moveTo>
                    <a:pt x="609" y="14013"/>
                  </a:moveTo>
                  <a:cubicBezTo>
                    <a:pt x="274" y="14013"/>
                    <a:pt x="1" y="14287"/>
                    <a:pt x="1" y="14621"/>
                  </a:cubicBezTo>
                  <a:cubicBezTo>
                    <a:pt x="1" y="14956"/>
                    <a:pt x="274" y="15229"/>
                    <a:pt x="609" y="15229"/>
                  </a:cubicBezTo>
                  <a:cubicBezTo>
                    <a:pt x="943" y="15229"/>
                    <a:pt x="1217" y="14956"/>
                    <a:pt x="1217" y="14621"/>
                  </a:cubicBezTo>
                  <a:cubicBezTo>
                    <a:pt x="1217" y="14287"/>
                    <a:pt x="943" y="14013"/>
                    <a:pt x="609" y="14013"/>
                  </a:cubicBezTo>
                  <a:close/>
                  <a:moveTo>
                    <a:pt x="609" y="17509"/>
                  </a:moveTo>
                  <a:cubicBezTo>
                    <a:pt x="274" y="17509"/>
                    <a:pt x="1" y="17782"/>
                    <a:pt x="1" y="18117"/>
                  </a:cubicBezTo>
                  <a:cubicBezTo>
                    <a:pt x="1" y="18451"/>
                    <a:pt x="274" y="18725"/>
                    <a:pt x="609" y="18725"/>
                  </a:cubicBezTo>
                  <a:cubicBezTo>
                    <a:pt x="943" y="18725"/>
                    <a:pt x="1217" y="18451"/>
                    <a:pt x="1217" y="18117"/>
                  </a:cubicBezTo>
                  <a:cubicBezTo>
                    <a:pt x="1217" y="17782"/>
                    <a:pt x="943" y="17509"/>
                    <a:pt x="609" y="17509"/>
                  </a:cubicBezTo>
                  <a:close/>
                  <a:moveTo>
                    <a:pt x="609" y="21035"/>
                  </a:moveTo>
                  <a:cubicBezTo>
                    <a:pt x="274" y="21035"/>
                    <a:pt x="1" y="21308"/>
                    <a:pt x="1" y="21643"/>
                  </a:cubicBezTo>
                  <a:cubicBezTo>
                    <a:pt x="1" y="21946"/>
                    <a:pt x="274" y="22220"/>
                    <a:pt x="609" y="22250"/>
                  </a:cubicBezTo>
                  <a:cubicBezTo>
                    <a:pt x="943" y="22250"/>
                    <a:pt x="1217" y="22007"/>
                    <a:pt x="1217" y="21643"/>
                  </a:cubicBezTo>
                  <a:cubicBezTo>
                    <a:pt x="1217" y="21308"/>
                    <a:pt x="943" y="21035"/>
                    <a:pt x="609" y="2103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4"/>
            <p:cNvSpPr/>
            <p:nvPr/>
          </p:nvSpPr>
          <p:spPr>
            <a:xfrm>
              <a:off x="5493525" y="2239200"/>
              <a:ext cx="30425" cy="29375"/>
            </a:xfrm>
            <a:custGeom>
              <a:avLst/>
              <a:gdLst/>
              <a:ahLst/>
              <a:cxnLst/>
              <a:rect l="l" t="t" r="r" b="b"/>
              <a:pathLst>
                <a:path w="1217" h="1175" extrusionOk="0">
                  <a:moveTo>
                    <a:pt x="623" y="1"/>
                  </a:moveTo>
                  <a:cubicBezTo>
                    <a:pt x="579" y="1"/>
                    <a:pt x="534" y="7"/>
                    <a:pt x="487" y="20"/>
                  </a:cubicBezTo>
                  <a:cubicBezTo>
                    <a:pt x="457" y="20"/>
                    <a:pt x="426" y="50"/>
                    <a:pt x="396" y="50"/>
                  </a:cubicBezTo>
                  <a:cubicBezTo>
                    <a:pt x="365" y="50"/>
                    <a:pt x="305" y="50"/>
                    <a:pt x="274" y="81"/>
                  </a:cubicBezTo>
                  <a:cubicBezTo>
                    <a:pt x="274" y="111"/>
                    <a:pt x="244" y="111"/>
                    <a:pt x="183" y="172"/>
                  </a:cubicBezTo>
                  <a:cubicBezTo>
                    <a:pt x="92" y="263"/>
                    <a:pt x="1" y="415"/>
                    <a:pt x="1" y="567"/>
                  </a:cubicBezTo>
                  <a:cubicBezTo>
                    <a:pt x="1" y="719"/>
                    <a:pt x="92" y="871"/>
                    <a:pt x="183" y="993"/>
                  </a:cubicBezTo>
                  <a:cubicBezTo>
                    <a:pt x="305" y="1114"/>
                    <a:pt x="457" y="1175"/>
                    <a:pt x="609" y="1175"/>
                  </a:cubicBezTo>
                  <a:cubicBezTo>
                    <a:pt x="761" y="1175"/>
                    <a:pt x="913" y="1114"/>
                    <a:pt x="1065" y="993"/>
                  </a:cubicBezTo>
                  <a:cubicBezTo>
                    <a:pt x="1095" y="993"/>
                    <a:pt x="1095" y="962"/>
                    <a:pt x="1156" y="932"/>
                  </a:cubicBezTo>
                  <a:cubicBezTo>
                    <a:pt x="1156" y="871"/>
                    <a:pt x="1186" y="841"/>
                    <a:pt x="1186" y="810"/>
                  </a:cubicBezTo>
                  <a:cubicBezTo>
                    <a:pt x="1217" y="780"/>
                    <a:pt x="1217" y="719"/>
                    <a:pt x="1217" y="689"/>
                  </a:cubicBezTo>
                  <a:lnTo>
                    <a:pt x="1217" y="567"/>
                  </a:lnTo>
                  <a:cubicBezTo>
                    <a:pt x="1217" y="415"/>
                    <a:pt x="1156" y="263"/>
                    <a:pt x="1034" y="172"/>
                  </a:cubicBezTo>
                  <a:cubicBezTo>
                    <a:pt x="915" y="77"/>
                    <a:pt x="778" y="1"/>
                    <a:pt x="6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4"/>
            <p:cNvSpPr/>
            <p:nvPr/>
          </p:nvSpPr>
          <p:spPr>
            <a:xfrm>
              <a:off x="5576350" y="1537550"/>
              <a:ext cx="30425" cy="643650"/>
            </a:xfrm>
            <a:custGeom>
              <a:avLst/>
              <a:gdLst/>
              <a:ahLst/>
              <a:cxnLst/>
              <a:rect l="l" t="t" r="r" b="b"/>
              <a:pathLst>
                <a:path w="1217" h="25746" extrusionOk="0">
                  <a:moveTo>
                    <a:pt x="609" y="0"/>
                  </a:moveTo>
                  <a:cubicBezTo>
                    <a:pt x="274" y="0"/>
                    <a:pt x="1" y="274"/>
                    <a:pt x="1" y="608"/>
                  </a:cubicBezTo>
                  <a:cubicBezTo>
                    <a:pt x="1" y="943"/>
                    <a:pt x="274" y="1186"/>
                    <a:pt x="609" y="1216"/>
                  </a:cubicBezTo>
                  <a:cubicBezTo>
                    <a:pt x="943" y="1216"/>
                    <a:pt x="1217" y="943"/>
                    <a:pt x="1217" y="608"/>
                  </a:cubicBezTo>
                  <a:cubicBezTo>
                    <a:pt x="1217" y="274"/>
                    <a:pt x="943" y="0"/>
                    <a:pt x="609" y="0"/>
                  </a:cubicBezTo>
                  <a:close/>
                  <a:moveTo>
                    <a:pt x="609" y="3496"/>
                  </a:moveTo>
                  <a:cubicBezTo>
                    <a:pt x="274" y="3496"/>
                    <a:pt x="1" y="3739"/>
                    <a:pt x="1" y="4104"/>
                  </a:cubicBezTo>
                  <a:cubicBezTo>
                    <a:pt x="1" y="4438"/>
                    <a:pt x="274" y="4712"/>
                    <a:pt x="609" y="4712"/>
                  </a:cubicBezTo>
                  <a:cubicBezTo>
                    <a:pt x="943" y="4712"/>
                    <a:pt x="1217" y="4438"/>
                    <a:pt x="1217" y="4104"/>
                  </a:cubicBezTo>
                  <a:cubicBezTo>
                    <a:pt x="1217" y="3769"/>
                    <a:pt x="943" y="3496"/>
                    <a:pt x="609" y="3496"/>
                  </a:cubicBezTo>
                  <a:close/>
                  <a:moveTo>
                    <a:pt x="609" y="6991"/>
                  </a:moveTo>
                  <a:cubicBezTo>
                    <a:pt x="274" y="6991"/>
                    <a:pt x="1" y="7265"/>
                    <a:pt x="1" y="7599"/>
                  </a:cubicBezTo>
                  <a:cubicBezTo>
                    <a:pt x="1" y="7934"/>
                    <a:pt x="274" y="8207"/>
                    <a:pt x="609" y="8207"/>
                  </a:cubicBezTo>
                  <a:cubicBezTo>
                    <a:pt x="943" y="8207"/>
                    <a:pt x="1217" y="7934"/>
                    <a:pt x="1217" y="7599"/>
                  </a:cubicBezTo>
                  <a:cubicBezTo>
                    <a:pt x="1217" y="7265"/>
                    <a:pt x="943" y="6991"/>
                    <a:pt x="609" y="6991"/>
                  </a:cubicBezTo>
                  <a:close/>
                  <a:moveTo>
                    <a:pt x="609" y="10517"/>
                  </a:moveTo>
                  <a:cubicBezTo>
                    <a:pt x="274" y="10517"/>
                    <a:pt x="1" y="10791"/>
                    <a:pt x="1" y="11125"/>
                  </a:cubicBezTo>
                  <a:cubicBezTo>
                    <a:pt x="1" y="11429"/>
                    <a:pt x="274" y="11703"/>
                    <a:pt x="609" y="11733"/>
                  </a:cubicBezTo>
                  <a:cubicBezTo>
                    <a:pt x="943" y="11733"/>
                    <a:pt x="1217" y="11460"/>
                    <a:pt x="1217" y="11125"/>
                  </a:cubicBezTo>
                  <a:cubicBezTo>
                    <a:pt x="1217" y="10791"/>
                    <a:pt x="943" y="10517"/>
                    <a:pt x="609" y="10517"/>
                  </a:cubicBezTo>
                  <a:close/>
                  <a:moveTo>
                    <a:pt x="609" y="14013"/>
                  </a:moveTo>
                  <a:cubicBezTo>
                    <a:pt x="274" y="14013"/>
                    <a:pt x="1" y="14286"/>
                    <a:pt x="1" y="14621"/>
                  </a:cubicBezTo>
                  <a:cubicBezTo>
                    <a:pt x="1" y="14955"/>
                    <a:pt x="274" y="15229"/>
                    <a:pt x="609" y="15229"/>
                  </a:cubicBezTo>
                  <a:cubicBezTo>
                    <a:pt x="943" y="15229"/>
                    <a:pt x="1217" y="14955"/>
                    <a:pt x="1217" y="14621"/>
                  </a:cubicBezTo>
                  <a:cubicBezTo>
                    <a:pt x="1217" y="14286"/>
                    <a:pt x="943" y="14013"/>
                    <a:pt x="609" y="14013"/>
                  </a:cubicBezTo>
                  <a:close/>
                  <a:moveTo>
                    <a:pt x="609" y="17508"/>
                  </a:moveTo>
                  <a:cubicBezTo>
                    <a:pt x="274" y="17508"/>
                    <a:pt x="1" y="17782"/>
                    <a:pt x="1" y="18116"/>
                  </a:cubicBezTo>
                  <a:cubicBezTo>
                    <a:pt x="1" y="18451"/>
                    <a:pt x="274" y="18724"/>
                    <a:pt x="609" y="18724"/>
                  </a:cubicBezTo>
                  <a:cubicBezTo>
                    <a:pt x="943" y="18724"/>
                    <a:pt x="1217" y="18451"/>
                    <a:pt x="1217" y="18116"/>
                  </a:cubicBezTo>
                  <a:cubicBezTo>
                    <a:pt x="1217" y="17782"/>
                    <a:pt x="943" y="17508"/>
                    <a:pt x="609" y="17508"/>
                  </a:cubicBezTo>
                  <a:close/>
                  <a:moveTo>
                    <a:pt x="609" y="21004"/>
                  </a:moveTo>
                  <a:cubicBezTo>
                    <a:pt x="274" y="21004"/>
                    <a:pt x="1" y="21277"/>
                    <a:pt x="1" y="21612"/>
                  </a:cubicBezTo>
                  <a:cubicBezTo>
                    <a:pt x="1" y="21946"/>
                    <a:pt x="274" y="22220"/>
                    <a:pt x="609" y="22220"/>
                  </a:cubicBezTo>
                  <a:cubicBezTo>
                    <a:pt x="943" y="22220"/>
                    <a:pt x="1217" y="21946"/>
                    <a:pt x="1217" y="21612"/>
                  </a:cubicBezTo>
                  <a:cubicBezTo>
                    <a:pt x="1217" y="21277"/>
                    <a:pt x="943" y="21004"/>
                    <a:pt x="609" y="21004"/>
                  </a:cubicBezTo>
                  <a:close/>
                  <a:moveTo>
                    <a:pt x="609" y="24530"/>
                  </a:moveTo>
                  <a:cubicBezTo>
                    <a:pt x="274" y="24530"/>
                    <a:pt x="1" y="24803"/>
                    <a:pt x="1" y="25138"/>
                  </a:cubicBezTo>
                  <a:cubicBezTo>
                    <a:pt x="1" y="25441"/>
                    <a:pt x="274" y="25715"/>
                    <a:pt x="609" y="25745"/>
                  </a:cubicBezTo>
                  <a:cubicBezTo>
                    <a:pt x="943" y="25745"/>
                    <a:pt x="1217" y="25502"/>
                    <a:pt x="1217" y="25138"/>
                  </a:cubicBezTo>
                  <a:cubicBezTo>
                    <a:pt x="1217" y="24803"/>
                    <a:pt x="943" y="24530"/>
                    <a:pt x="609" y="2453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4"/>
            <p:cNvSpPr/>
            <p:nvPr/>
          </p:nvSpPr>
          <p:spPr>
            <a:xfrm>
              <a:off x="5575600"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4"/>
            <p:cNvSpPr/>
            <p:nvPr/>
          </p:nvSpPr>
          <p:spPr>
            <a:xfrm>
              <a:off x="5658425" y="1450150"/>
              <a:ext cx="30425" cy="731050"/>
            </a:xfrm>
            <a:custGeom>
              <a:avLst/>
              <a:gdLst/>
              <a:ahLst/>
              <a:cxnLst/>
              <a:rect l="l" t="t" r="r" b="b"/>
              <a:pathLst>
                <a:path w="1217" h="29242" extrusionOk="0">
                  <a:moveTo>
                    <a:pt x="608" y="1"/>
                  </a:moveTo>
                  <a:cubicBezTo>
                    <a:pt x="244" y="1"/>
                    <a:pt x="1" y="274"/>
                    <a:pt x="1" y="609"/>
                  </a:cubicBezTo>
                  <a:cubicBezTo>
                    <a:pt x="1" y="913"/>
                    <a:pt x="244" y="1186"/>
                    <a:pt x="608" y="1217"/>
                  </a:cubicBezTo>
                  <a:cubicBezTo>
                    <a:pt x="943" y="1217"/>
                    <a:pt x="1216" y="943"/>
                    <a:pt x="1216" y="609"/>
                  </a:cubicBezTo>
                  <a:cubicBezTo>
                    <a:pt x="1216" y="274"/>
                    <a:pt x="943" y="1"/>
                    <a:pt x="608" y="1"/>
                  </a:cubicBezTo>
                  <a:close/>
                  <a:moveTo>
                    <a:pt x="608" y="3496"/>
                  </a:moveTo>
                  <a:cubicBezTo>
                    <a:pt x="244" y="3496"/>
                    <a:pt x="1" y="3770"/>
                    <a:pt x="1" y="4104"/>
                  </a:cubicBezTo>
                  <a:cubicBezTo>
                    <a:pt x="1" y="4439"/>
                    <a:pt x="244" y="4682"/>
                    <a:pt x="608" y="4712"/>
                  </a:cubicBezTo>
                  <a:cubicBezTo>
                    <a:pt x="943" y="4712"/>
                    <a:pt x="1216" y="4439"/>
                    <a:pt x="1216" y="4104"/>
                  </a:cubicBezTo>
                  <a:cubicBezTo>
                    <a:pt x="1216" y="3770"/>
                    <a:pt x="943" y="3496"/>
                    <a:pt x="608" y="3496"/>
                  </a:cubicBezTo>
                  <a:close/>
                  <a:moveTo>
                    <a:pt x="608" y="6992"/>
                  </a:moveTo>
                  <a:cubicBezTo>
                    <a:pt x="244" y="6992"/>
                    <a:pt x="1" y="7235"/>
                    <a:pt x="1" y="7600"/>
                  </a:cubicBezTo>
                  <a:cubicBezTo>
                    <a:pt x="1" y="7934"/>
                    <a:pt x="244" y="8208"/>
                    <a:pt x="608" y="8208"/>
                  </a:cubicBezTo>
                  <a:cubicBezTo>
                    <a:pt x="943" y="8208"/>
                    <a:pt x="1216" y="7934"/>
                    <a:pt x="1216" y="7600"/>
                  </a:cubicBezTo>
                  <a:cubicBezTo>
                    <a:pt x="1216" y="7265"/>
                    <a:pt x="943" y="6992"/>
                    <a:pt x="608" y="6992"/>
                  </a:cubicBezTo>
                  <a:close/>
                  <a:moveTo>
                    <a:pt x="608" y="10487"/>
                  </a:moveTo>
                  <a:cubicBezTo>
                    <a:pt x="244" y="10487"/>
                    <a:pt x="1" y="10761"/>
                    <a:pt x="1" y="11095"/>
                  </a:cubicBezTo>
                  <a:cubicBezTo>
                    <a:pt x="1" y="11430"/>
                    <a:pt x="244" y="11703"/>
                    <a:pt x="608" y="11703"/>
                  </a:cubicBezTo>
                  <a:cubicBezTo>
                    <a:pt x="943" y="11703"/>
                    <a:pt x="1216" y="11430"/>
                    <a:pt x="1216" y="11095"/>
                  </a:cubicBezTo>
                  <a:cubicBezTo>
                    <a:pt x="1216" y="10761"/>
                    <a:pt x="943" y="10487"/>
                    <a:pt x="608" y="10487"/>
                  </a:cubicBezTo>
                  <a:close/>
                  <a:moveTo>
                    <a:pt x="608" y="14013"/>
                  </a:moveTo>
                  <a:cubicBezTo>
                    <a:pt x="244" y="14013"/>
                    <a:pt x="1" y="14287"/>
                    <a:pt x="1" y="14621"/>
                  </a:cubicBezTo>
                  <a:cubicBezTo>
                    <a:pt x="1" y="14925"/>
                    <a:pt x="244" y="15199"/>
                    <a:pt x="608" y="15229"/>
                  </a:cubicBezTo>
                  <a:cubicBezTo>
                    <a:pt x="943" y="15229"/>
                    <a:pt x="1216" y="14956"/>
                    <a:pt x="1216" y="14621"/>
                  </a:cubicBezTo>
                  <a:cubicBezTo>
                    <a:pt x="1216" y="14287"/>
                    <a:pt x="943" y="14013"/>
                    <a:pt x="608" y="14013"/>
                  </a:cubicBezTo>
                  <a:close/>
                  <a:moveTo>
                    <a:pt x="608" y="17509"/>
                  </a:moveTo>
                  <a:cubicBezTo>
                    <a:pt x="244" y="17509"/>
                    <a:pt x="1" y="17782"/>
                    <a:pt x="1" y="18117"/>
                  </a:cubicBezTo>
                  <a:cubicBezTo>
                    <a:pt x="1" y="18451"/>
                    <a:pt x="244" y="18725"/>
                    <a:pt x="608" y="18725"/>
                  </a:cubicBezTo>
                  <a:cubicBezTo>
                    <a:pt x="943" y="18725"/>
                    <a:pt x="1216" y="18451"/>
                    <a:pt x="1216" y="18117"/>
                  </a:cubicBezTo>
                  <a:cubicBezTo>
                    <a:pt x="1216" y="17782"/>
                    <a:pt x="943" y="17509"/>
                    <a:pt x="608" y="17509"/>
                  </a:cubicBezTo>
                  <a:close/>
                  <a:moveTo>
                    <a:pt x="608" y="21004"/>
                  </a:moveTo>
                  <a:cubicBezTo>
                    <a:pt x="244" y="21004"/>
                    <a:pt x="1" y="21278"/>
                    <a:pt x="1" y="21612"/>
                  </a:cubicBezTo>
                  <a:cubicBezTo>
                    <a:pt x="1" y="21947"/>
                    <a:pt x="244" y="22220"/>
                    <a:pt x="608" y="22220"/>
                  </a:cubicBezTo>
                  <a:cubicBezTo>
                    <a:pt x="943" y="22220"/>
                    <a:pt x="1216" y="21947"/>
                    <a:pt x="1216" y="21612"/>
                  </a:cubicBezTo>
                  <a:cubicBezTo>
                    <a:pt x="1216" y="21278"/>
                    <a:pt x="943" y="21004"/>
                    <a:pt x="608" y="21004"/>
                  </a:cubicBezTo>
                  <a:close/>
                  <a:moveTo>
                    <a:pt x="608" y="24500"/>
                  </a:moveTo>
                  <a:cubicBezTo>
                    <a:pt x="244" y="24500"/>
                    <a:pt x="1" y="24773"/>
                    <a:pt x="1" y="25108"/>
                  </a:cubicBezTo>
                  <a:cubicBezTo>
                    <a:pt x="1" y="25442"/>
                    <a:pt x="244" y="25716"/>
                    <a:pt x="608" y="25716"/>
                  </a:cubicBezTo>
                  <a:cubicBezTo>
                    <a:pt x="943" y="25716"/>
                    <a:pt x="1216" y="25442"/>
                    <a:pt x="1216" y="25108"/>
                  </a:cubicBezTo>
                  <a:cubicBezTo>
                    <a:pt x="1216" y="24773"/>
                    <a:pt x="943" y="24500"/>
                    <a:pt x="608" y="24500"/>
                  </a:cubicBezTo>
                  <a:close/>
                  <a:moveTo>
                    <a:pt x="608" y="28026"/>
                  </a:moveTo>
                  <a:cubicBezTo>
                    <a:pt x="244" y="28026"/>
                    <a:pt x="1" y="28299"/>
                    <a:pt x="1" y="28634"/>
                  </a:cubicBezTo>
                  <a:cubicBezTo>
                    <a:pt x="1" y="28937"/>
                    <a:pt x="244" y="29211"/>
                    <a:pt x="608" y="29241"/>
                  </a:cubicBezTo>
                  <a:cubicBezTo>
                    <a:pt x="943" y="29241"/>
                    <a:pt x="1216" y="28998"/>
                    <a:pt x="1216" y="28634"/>
                  </a:cubicBezTo>
                  <a:cubicBezTo>
                    <a:pt x="1216" y="28299"/>
                    <a:pt x="943" y="28026"/>
                    <a:pt x="608" y="28026"/>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4"/>
            <p:cNvSpPr/>
            <p:nvPr/>
          </p:nvSpPr>
          <p:spPr>
            <a:xfrm>
              <a:off x="5656900" y="2238925"/>
              <a:ext cx="28900" cy="29650"/>
            </a:xfrm>
            <a:custGeom>
              <a:avLst/>
              <a:gdLst/>
              <a:ahLst/>
              <a:cxnLst/>
              <a:rect l="l" t="t" r="r" b="b"/>
              <a:pathLst>
                <a:path w="1156" h="1186" extrusionOk="0">
                  <a:moveTo>
                    <a:pt x="578" y="1"/>
                  </a:moveTo>
                  <a:cubicBezTo>
                    <a:pt x="426" y="1"/>
                    <a:pt x="274" y="61"/>
                    <a:pt x="153" y="183"/>
                  </a:cubicBezTo>
                  <a:cubicBezTo>
                    <a:pt x="122" y="183"/>
                    <a:pt x="122" y="213"/>
                    <a:pt x="92" y="244"/>
                  </a:cubicBezTo>
                  <a:cubicBezTo>
                    <a:pt x="92" y="274"/>
                    <a:pt x="62" y="335"/>
                    <a:pt x="62" y="365"/>
                  </a:cubicBezTo>
                  <a:cubicBezTo>
                    <a:pt x="62" y="396"/>
                    <a:pt x="1" y="426"/>
                    <a:pt x="1" y="487"/>
                  </a:cubicBezTo>
                  <a:lnTo>
                    <a:pt x="1" y="578"/>
                  </a:lnTo>
                  <a:cubicBezTo>
                    <a:pt x="1" y="730"/>
                    <a:pt x="92" y="882"/>
                    <a:pt x="214" y="1004"/>
                  </a:cubicBezTo>
                  <a:cubicBezTo>
                    <a:pt x="305" y="1125"/>
                    <a:pt x="457" y="1186"/>
                    <a:pt x="609" y="1186"/>
                  </a:cubicBezTo>
                  <a:cubicBezTo>
                    <a:pt x="669" y="1186"/>
                    <a:pt x="700" y="1156"/>
                    <a:pt x="669" y="1156"/>
                  </a:cubicBezTo>
                  <a:cubicBezTo>
                    <a:pt x="700" y="1156"/>
                    <a:pt x="730" y="1125"/>
                    <a:pt x="761" y="1125"/>
                  </a:cubicBezTo>
                  <a:cubicBezTo>
                    <a:pt x="821" y="1125"/>
                    <a:pt x="852" y="1125"/>
                    <a:pt x="882" y="1095"/>
                  </a:cubicBezTo>
                  <a:cubicBezTo>
                    <a:pt x="882" y="1034"/>
                    <a:pt x="913" y="1034"/>
                    <a:pt x="973" y="1004"/>
                  </a:cubicBezTo>
                  <a:cubicBezTo>
                    <a:pt x="1065" y="882"/>
                    <a:pt x="1156" y="730"/>
                    <a:pt x="1156" y="578"/>
                  </a:cubicBezTo>
                  <a:lnTo>
                    <a:pt x="1156" y="487"/>
                  </a:lnTo>
                  <a:cubicBezTo>
                    <a:pt x="1156" y="426"/>
                    <a:pt x="1125" y="396"/>
                    <a:pt x="1125" y="365"/>
                  </a:cubicBezTo>
                  <a:cubicBezTo>
                    <a:pt x="1125" y="304"/>
                    <a:pt x="1125" y="274"/>
                    <a:pt x="1065" y="244"/>
                  </a:cubicBezTo>
                  <a:lnTo>
                    <a:pt x="1004" y="183"/>
                  </a:lnTo>
                  <a:cubicBezTo>
                    <a:pt x="882" y="61"/>
                    <a:pt x="730" y="1"/>
                    <a:pt x="57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4"/>
            <p:cNvSpPr/>
            <p:nvPr/>
          </p:nvSpPr>
          <p:spPr>
            <a:xfrm>
              <a:off x="5739725" y="1362025"/>
              <a:ext cx="30425" cy="819175"/>
            </a:xfrm>
            <a:custGeom>
              <a:avLst/>
              <a:gdLst/>
              <a:ahLst/>
              <a:cxnLst/>
              <a:rect l="l" t="t" r="r" b="b"/>
              <a:pathLst>
                <a:path w="1217" h="32767" extrusionOk="0">
                  <a:moveTo>
                    <a:pt x="609" y="0"/>
                  </a:moveTo>
                  <a:cubicBezTo>
                    <a:pt x="274" y="0"/>
                    <a:pt x="1" y="243"/>
                    <a:pt x="1" y="608"/>
                  </a:cubicBezTo>
                  <a:cubicBezTo>
                    <a:pt x="1" y="942"/>
                    <a:pt x="274" y="1216"/>
                    <a:pt x="609" y="1216"/>
                  </a:cubicBezTo>
                  <a:cubicBezTo>
                    <a:pt x="943" y="1216"/>
                    <a:pt x="1217" y="942"/>
                    <a:pt x="1217" y="608"/>
                  </a:cubicBezTo>
                  <a:cubicBezTo>
                    <a:pt x="1217" y="243"/>
                    <a:pt x="943" y="0"/>
                    <a:pt x="609" y="0"/>
                  </a:cubicBezTo>
                  <a:close/>
                  <a:moveTo>
                    <a:pt x="609" y="3526"/>
                  </a:moveTo>
                  <a:cubicBezTo>
                    <a:pt x="274" y="3526"/>
                    <a:pt x="1" y="3799"/>
                    <a:pt x="1" y="4134"/>
                  </a:cubicBezTo>
                  <a:cubicBezTo>
                    <a:pt x="1" y="4438"/>
                    <a:pt x="274" y="4711"/>
                    <a:pt x="609" y="4742"/>
                  </a:cubicBezTo>
                  <a:cubicBezTo>
                    <a:pt x="943" y="4742"/>
                    <a:pt x="1217" y="4468"/>
                    <a:pt x="1217" y="4134"/>
                  </a:cubicBezTo>
                  <a:cubicBezTo>
                    <a:pt x="1217" y="3799"/>
                    <a:pt x="943" y="3526"/>
                    <a:pt x="609" y="3526"/>
                  </a:cubicBezTo>
                  <a:close/>
                  <a:moveTo>
                    <a:pt x="609" y="7021"/>
                  </a:moveTo>
                  <a:cubicBezTo>
                    <a:pt x="274" y="7021"/>
                    <a:pt x="1" y="7295"/>
                    <a:pt x="1" y="7629"/>
                  </a:cubicBezTo>
                  <a:cubicBezTo>
                    <a:pt x="1" y="7964"/>
                    <a:pt x="274" y="8207"/>
                    <a:pt x="609" y="8237"/>
                  </a:cubicBezTo>
                  <a:cubicBezTo>
                    <a:pt x="943" y="8237"/>
                    <a:pt x="1217" y="7964"/>
                    <a:pt x="1217" y="7629"/>
                  </a:cubicBezTo>
                  <a:cubicBezTo>
                    <a:pt x="1217" y="7295"/>
                    <a:pt x="943" y="7021"/>
                    <a:pt x="609" y="7021"/>
                  </a:cubicBezTo>
                  <a:close/>
                  <a:moveTo>
                    <a:pt x="609" y="10517"/>
                  </a:moveTo>
                  <a:cubicBezTo>
                    <a:pt x="274" y="10517"/>
                    <a:pt x="1" y="10760"/>
                    <a:pt x="1" y="11125"/>
                  </a:cubicBezTo>
                  <a:cubicBezTo>
                    <a:pt x="1" y="11459"/>
                    <a:pt x="274" y="11733"/>
                    <a:pt x="609" y="11733"/>
                  </a:cubicBezTo>
                  <a:cubicBezTo>
                    <a:pt x="943" y="11733"/>
                    <a:pt x="1217" y="11459"/>
                    <a:pt x="1217" y="11125"/>
                  </a:cubicBezTo>
                  <a:cubicBezTo>
                    <a:pt x="1217" y="10790"/>
                    <a:pt x="943" y="10517"/>
                    <a:pt x="609" y="10517"/>
                  </a:cubicBezTo>
                  <a:close/>
                  <a:moveTo>
                    <a:pt x="609" y="14012"/>
                  </a:moveTo>
                  <a:cubicBezTo>
                    <a:pt x="274" y="14012"/>
                    <a:pt x="1" y="14286"/>
                    <a:pt x="1" y="14620"/>
                  </a:cubicBezTo>
                  <a:cubicBezTo>
                    <a:pt x="1" y="14955"/>
                    <a:pt x="274" y="15228"/>
                    <a:pt x="609" y="15228"/>
                  </a:cubicBezTo>
                  <a:cubicBezTo>
                    <a:pt x="943" y="15228"/>
                    <a:pt x="1217" y="14955"/>
                    <a:pt x="1217" y="14620"/>
                  </a:cubicBezTo>
                  <a:cubicBezTo>
                    <a:pt x="1217" y="14286"/>
                    <a:pt x="943" y="14012"/>
                    <a:pt x="609" y="14012"/>
                  </a:cubicBezTo>
                  <a:close/>
                  <a:moveTo>
                    <a:pt x="609" y="17538"/>
                  </a:moveTo>
                  <a:cubicBezTo>
                    <a:pt x="274" y="17538"/>
                    <a:pt x="1" y="17812"/>
                    <a:pt x="1" y="18146"/>
                  </a:cubicBezTo>
                  <a:cubicBezTo>
                    <a:pt x="1" y="18450"/>
                    <a:pt x="274" y="18724"/>
                    <a:pt x="609" y="18754"/>
                  </a:cubicBezTo>
                  <a:cubicBezTo>
                    <a:pt x="943" y="18754"/>
                    <a:pt x="1217" y="18481"/>
                    <a:pt x="1217" y="18146"/>
                  </a:cubicBezTo>
                  <a:cubicBezTo>
                    <a:pt x="1217" y="17812"/>
                    <a:pt x="943" y="17538"/>
                    <a:pt x="609" y="17538"/>
                  </a:cubicBezTo>
                  <a:close/>
                  <a:moveTo>
                    <a:pt x="609" y="21034"/>
                  </a:moveTo>
                  <a:cubicBezTo>
                    <a:pt x="274" y="21034"/>
                    <a:pt x="1" y="21307"/>
                    <a:pt x="1" y="21642"/>
                  </a:cubicBezTo>
                  <a:cubicBezTo>
                    <a:pt x="1" y="21976"/>
                    <a:pt x="274" y="22250"/>
                    <a:pt x="609" y="22250"/>
                  </a:cubicBezTo>
                  <a:cubicBezTo>
                    <a:pt x="943" y="22250"/>
                    <a:pt x="1217" y="21976"/>
                    <a:pt x="1217" y="21642"/>
                  </a:cubicBezTo>
                  <a:cubicBezTo>
                    <a:pt x="1217" y="21307"/>
                    <a:pt x="943" y="21034"/>
                    <a:pt x="609" y="21034"/>
                  </a:cubicBezTo>
                  <a:close/>
                  <a:moveTo>
                    <a:pt x="609" y="24529"/>
                  </a:moveTo>
                  <a:cubicBezTo>
                    <a:pt x="274" y="24529"/>
                    <a:pt x="1" y="24803"/>
                    <a:pt x="1" y="25137"/>
                  </a:cubicBezTo>
                  <a:cubicBezTo>
                    <a:pt x="1" y="25472"/>
                    <a:pt x="274" y="25745"/>
                    <a:pt x="609" y="25745"/>
                  </a:cubicBezTo>
                  <a:cubicBezTo>
                    <a:pt x="943" y="25745"/>
                    <a:pt x="1217" y="25472"/>
                    <a:pt x="1217" y="25137"/>
                  </a:cubicBezTo>
                  <a:cubicBezTo>
                    <a:pt x="1217" y="24803"/>
                    <a:pt x="943" y="24529"/>
                    <a:pt x="609" y="24529"/>
                  </a:cubicBezTo>
                  <a:close/>
                  <a:moveTo>
                    <a:pt x="609" y="28025"/>
                  </a:moveTo>
                  <a:cubicBezTo>
                    <a:pt x="274" y="28025"/>
                    <a:pt x="1" y="28298"/>
                    <a:pt x="1" y="28633"/>
                  </a:cubicBezTo>
                  <a:cubicBezTo>
                    <a:pt x="1" y="28967"/>
                    <a:pt x="274" y="29241"/>
                    <a:pt x="609" y="29241"/>
                  </a:cubicBezTo>
                  <a:cubicBezTo>
                    <a:pt x="943" y="29241"/>
                    <a:pt x="1217" y="28967"/>
                    <a:pt x="1217" y="28633"/>
                  </a:cubicBezTo>
                  <a:cubicBezTo>
                    <a:pt x="1217" y="28298"/>
                    <a:pt x="943" y="28025"/>
                    <a:pt x="609" y="28025"/>
                  </a:cubicBezTo>
                  <a:close/>
                  <a:moveTo>
                    <a:pt x="609" y="31551"/>
                  </a:moveTo>
                  <a:cubicBezTo>
                    <a:pt x="274" y="31551"/>
                    <a:pt x="1" y="31824"/>
                    <a:pt x="1" y="32159"/>
                  </a:cubicBezTo>
                  <a:cubicBezTo>
                    <a:pt x="1" y="32462"/>
                    <a:pt x="274" y="32736"/>
                    <a:pt x="609" y="32766"/>
                  </a:cubicBezTo>
                  <a:cubicBezTo>
                    <a:pt x="943" y="32766"/>
                    <a:pt x="1217" y="32523"/>
                    <a:pt x="1217" y="32159"/>
                  </a:cubicBezTo>
                  <a:cubicBezTo>
                    <a:pt x="1217" y="31824"/>
                    <a:pt x="943" y="31551"/>
                    <a:pt x="609" y="3155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4"/>
            <p:cNvSpPr/>
            <p:nvPr/>
          </p:nvSpPr>
          <p:spPr>
            <a:xfrm>
              <a:off x="5738975" y="2239100"/>
              <a:ext cx="29650" cy="29475"/>
            </a:xfrm>
            <a:custGeom>
              <a:avLst/>
              <a:gdLst/>
              <a:ahLst/>
              <a:cxnLst/>
              <a:rect l="l" t="t" r="r" b="b"/>
              <a:pathLst>
                <a:path w="1186" h="1179" extrusionOk="0">
                  <a:moveTo>
                    <a:pt x="571" y="1"/>
                  </a:moveTo>
                  <a:cubicBezTo>
                    <a:pt x="425" y="1"/>
                    <a:pt x="296" y="63"/>
                    <a:pt x="183" y="176"/>
                  </a:cubicBezTo>
                  <a:cubicBezTo>
                    <a:pt x="61" y="267"/>
                    <a:pt x="0" y="419"/>
                    <a:pt x="0" y="571"/>
                  </a:cubicBezTo>
                  <a:cubicBezTo>
                    <a:pt x="0" y="723"/>
                    <a:pt x="61" y="875"/>
                    <a:pt x="183" y="997"/>
                  </a:cubicBezTo>
                  <a:cubicBezTo>
                    <a:pt x="304" y="1118"/>
                    <a:pt x="456" y="1179"/>
                    <a:pt x="608" y="1179"/>
                  </a:cubicBezTo>
                  <a:cubicBezTo>
                    <a:pt x="669" y="1179"/>
                    <a:pt x="760" y="1149"/>
                    <a:pt x="791" y="1118"/>
                  </a:cubicBezTo>
                  <a:cubicBezTo>
                    <a:pt x="882" y="1118"/>
                    <a:pt x="943" y="1027"/>
                    <a:pt x="973" y="997"/>
                  </a:cubicBezTo>
                  <a:cubicBezTo>
                    <a:pt x="1095" y="875"/>
                    <a:pt x="1186" y="723"/>
                    <a:pt x="1186" y="571"/>
                  </a:cubicBezTo>
                  <a:lnTo>
                    <a:pt x="1186" y="480"/>
                  </a:lnTo>
                  <a:cubicBezTo>
                    <a:pt x="1186" y="419"/>
                    <a:pt x="1125" y="389"/>
                    <a:pt x="1125" y="358"/>
                  </a:cubicBezTo>
                  <a:cubicBezTo>
                    <a:pt x="1125" y="297"/>
                    <a:pt x="1125" y="267"/>
                    <a:pt x="1095" y="237"/>
                  </a:cubicBezTo>
                  <a:lnTo>
                    <a:pt x="1004" y="176"/>
                  </a:lnTo>
                  <a:cubicBezTo>
                    <a:pt x="1004" y="115"/>
                    <a:pt x="973" y="115"/>
                    <a:pt x="943" y="85"/>
                  </a:cubicBezTo>
                  <a:cubicBezTo>
                    <a:pt x="912" y="85"/>
                    <a:pt x="882" y="54"/>
                    <a:pt x="821" y="54"/>
                  </a:cubicBezTo>
                  <a:cubicBezTo>
                    <a:pt x="791" y="54"/>
                    <a:pt x="760" y="24"/>
                    <a:pt x="730" y="24"/>
                  </a:cubicBezTo>
                  <a:cubicBezTo>
                    <a:pt x="675" y="8"/>
                    <a:pt x="622" y="1"/>
                    <a:pt x="57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4"/>
            <p:cNvSpPr/>
            <p:nvPr/>
          </p:nvSpPr>
          <p:spPr>
            <a:xfrm>
              <a:off x="5821050" y="1274625"/>
              <a:ext cx="31175" cy="906575"/>
            </a:xfrm>
            <a:custGeom>
              <a:avLst/>
              <a:gdLst/>
              <a:ahLst/>
              <a:cxnLst/>
              <a:rect l="l" t="t" r="r" b="b"/>
              <a:pathLst>
                <a:path w="1247" h="36263" extrusionOk="0">
                  <a:moveTo>
                    <a:pt x="639" y="1"/>
                  </a:moveTo>
                  <a:cubicBezTo>
                    <a:pt x="274" y="1"/>
                    <a:pt x="0" y="244"/>
                    <a:pt x="0" y="608"/>
                  </a:cubicBezTo>
                  <a:cubicBezTo>
                    <a:pt x="0" y="943"/>
                    <a:pt x="274" y="1216"/>
                    <a:pt x="639" y="1216"/>
                  </a:cubicBezTo>
                  <a:cubicBezTo>
                    <a:pt x="973" y="1216"/>
                    <a:pt x="1246" y="943"/>
                    <a:pt x="1246" y="608"/>
                  </a:cubicBezTo>
                  <a:cubicBezTo>
                    <a:pt x="1246" y="244"/>
                    <a:pt x="973" y="1"/>
                    <a:pt x="639" y="1"/>
                  </a:cubicBezTo>
                  <a:close/>
                  <a:moveTo>
                    <a:pt x="639" y="3496"/>
                  </a:moveTo>
                  <a:cubicBezTo>
                    <a:pt x="274" y="3496"/>
                    <a:pt x="0" y="3739"/>
                    <a:pt x="0" y="4104"/>
                  </a:cubicBezTo>
                  <a:cubicBezTo>
                    <a:pt x="0" y="4438"/>
                    <a:pt x="274" y="4712"/>
                    <a:pt x="639" y="4712"/>
                  </a:cubicBezTo>
                  <a:cubicBezTo>
                    <a:pt x="973" y="4712"/>
                    <a:pt x="1246" y="4438"/>
                    <a:pt x="1246" y="4104"/>
                  </a:cubicBezTo>
                  <a:cubicBezTo>
                    <a:pt x="1246" y="3739"/>
                    <a:pt x="973" y="3496"/>
                    <a:pt x="639" y="3496"/>
                  </a:cubicBezTo>
                  <a:close/>
                  <a:moveTo>
                    <a:pt x="639" y="7022"/>
                  </a:moveTo>
                  <a:cubicBezTo>
                    <a:pt x="274" y="7022"/>
                    <a:pt x="0" y="7295"/>
                    <a:pt x="0" y="7630"/>
                  </a:cubicBezTo>
                  <a:cubicBezTo>
                    <a:pt x="0" y="7934"/>
                    <a:pt x="274" y="8207"/>
                    <a:pt x="639" y="8238"/>
                  </a:cubicBezTo>
                  <a:cubicBezTo>
                    <a:pt x="973" y="8238"/>
                    <a:pt x="1246" y="7964"/>
                    <a:pt x="1246" y="7630"/>
                  </a:cubicBezTo>
                  <a:cubicBezTo>
                    <a:pt x="1246" y="7295"/>
                    <a:pt x="973" y="7022"/>
                    <a:pt x="639" y="7022"/>
                  </a:cubicBezTo>
                  <a:close/>
                  <a:moveTo>
                    <a:pt x="639" y="10517"/>
                  </a:moveTo>
                  <a:cubicBezTo>
                    <a:pt x="274" y="10517"/>
                    <a:pt x="0" y="10791"/>
                    <a:pt x="0" y="11125"/>
                  </a:cubicBezTo>
                  <a:cubicBezTo>
                    <a:pt x="0" y="11460"/>
                    <a:pt x="274" y="11703"/>
                    <a:pt x="639" y="11733"/>
                  </a:cubicBezTo>
                  <a:cubicBezTo>
                    <a:pt x="973" y="11733"/>
                    <a:pt x="1246" y="11460"/>
                    <a:pt x="1246" y="11125"/>
                  </a:cubicBezTo>
                  <a:cubicBezTo>
                    <a:pt x="1246" y="10791"/>
                    <a:pt x="973" y="10517"/>
                    <a:pt x="639" y="10517"/>
                  </a:cubicBezTo>
                  <a:close/>
                  <a:moveTo>
                    <a:pt x="639" y="14013"/>
                  </a:moveTo>
                  <a:cubicBezTo>
                    <a:pt x="274" y="14013"/>
                    <a:pt x="0" y="14256"/>
                    <a:pt x="0" y="14621"/>
                  </a:cubicBezTo>
                  <a:cubicBezTo>
                    <a:pt x="0" y="14955"/>
                    <a:pt x="274" y="15229"/>
                    <a:pt x="639" y="15229"/>
                  </a:cubicBezTo>
                  <a:cubicBezTo>
                    <a:pt x="973" y="15229"/>
                    <a:pt x="1246" y="14955"/>
                    <a:pt x="1246" y="14621"/>
                  </a:cubicBezTo>
                  <a:cubicBezTo>
                    <a:pt x="1246" y="14286"/>
                    <a:pt x="973" y="14013"/>
                    <a:pt x="639" y="14013"/>
                  </a:cubicBezTo>
                  <a:close/>
                  <a:moveTo>
                    <a:pt x="639" y="17508"/>
                  </a:moveTo>
                  <a:cubicBezTo>
                    <a:pt x="274" y="17508"/>
                    <a:pt x="0" y="17782"/>
                    <a:pt x="0" y="18116"/>
                  </a:cubicBezTo>
                  <a:cubicBezTo>
                    <a:pt x="0" y="18451"/>
                    <a:pt x="274" y="18724"/>
                    <a:pt x="639" y="18724"/>
                  </a:cubicBezTo>
                  <a:cubicBezTo>
                    <a:pt x="973" y="18724"/>
                    <a:pt x="1246" y="18451"/>
                    <a:pt x="1246" y="18116"/>
                  </a:cubicBezTo>
                  <a:cubicBezTo>
                    <a:pt x="1246" y="17782"/>
                    <a:pt x="973" y="17508"/>
                    <a:pt x="639" y="17508"/>
                  </a:cubicBezTo>
                  <a:close/>
                  <a:moveTo>
                    <a:pt x="639" y="21034"/>
                  </a:moveTo>
                  <a:cubicBezTo>
                    <a:pt x="274" y="21034"/>
                    <a:pt x="0" y="21308"/>
                    <a:pt x="0" y="21642"/>
                  </a:cubicBezTo>
                  <a:cubicBezTo>
                    <a:pt x="0" y="21946"/>
                    <a:pt x="274" y="22220"/>
                    <a:pt x="639" y="22250"/>
                  </a:cubicBezTo>
                  <a:cubicBezTo>
                    <a:pt x="973" y="22250"/>
                    <a:pt x="1246" y="21977"/>
                    <a:pt x="1246" y="21642"/>
                  </a:cubicBezTo>
                  <a:cubicBezTo>
                    <a:pt x="1246" y="21308"/>
                    <a:pt x="973" y="21034"/>
                    <a:pt x="639" y="21034"/>
                  </a:cubicBezTo>
                  <a:close/>
                  <a:moveTo>
                    <a:pt x="639" y="24530"/>
                  </a:moveTo>
                  <a:cubicBezTo>
                    <a:pt x="274" y="24530"/>
                    <a:pt x="0" y="24803"/>
                    <a:pt x="0" y="25138"/>
                  </a:cubicBezTo>
                  <a:cubicBezTo>
                    <a:pt x="0" y="25472"/>
                    <a:pt x="274" y="25746"/>
                    <a:pt x="639" y="25746"/>
                  </a:cubicBezTo>
                  <a:cubicBezTo>
                    <a:pt x="973" y="25746"/>
                    <a:pt x="1246" y="25472"/>
                    <a:pt x="1246" y="25138"/>
                  </a:cubicBezTo>
                  <a:cubicBezTo>
                    <a:pt x="1246" y="24803"/>
                    <a:pt x="973" y="24530"/>
                    <a:pt x="639" y="24530"/>
                  </a:cubicBezTo>
                  <a:close/>
                  <a:moveTo>
                    <a:pt x="639" y="28025"/>
                  </a:moveTo>
                  <a:cubicBezTo>
                    <a:pt x="274" y="28025"/>
                    <a:pt x="0" y="28299"/>
                    <a:pt x="0" y="28633"/>
                  </a:cubicBezTo>
                  <a:cubicBezTo>
                    <a:pt x="0" y="28968"/>
                    <a:pt x="274" y="29241"/>
                    <a:pt x="639" y="29241"/>
                  </a:cubicBezTo>
                  <a:cubicBezTo>
                    <a:pt x="973" y="29241"/>
                    <a:pt x="1246" y="28968"/>
                    <a:pt x="1246" y="28633"/>
                  </a:cubicBezTo>
                  <a:cubicBezTo>
                    <a:pt x="1246" y="28299"/>
                    <a:pt x="973" y="28025"/>
                    <a:pt x="639" y="28025"/>
                  </a:cubicBezTo>
                  <a:close/>
                  <a:moveTo>
                    <a:pt x="639" y="31521"/>
                  </a:moveTo>
                  <a:cubicBezTo>
                    <a:pt x="274" y="31521"/>
                    <a:pt x="0" y="31794"/>
                    <a:pt x="0" y="32129"/>
                  </a:cubicBezTo>
                  <a:cubicBezTo>
                    <a:pt x="0" y="32463"/>
                    <a:pt x="274" y="32737"/>
                    <a:pt x="639" y="32737"/>
                  </a:cubicBezTo>
                  <a:cubicBezTo>
                    <a:pt x="973" y="32737"/>
                    <a:pt x="1246" y="32463"/>
                    <a:pt x="1246" y="32129"/>
                  </a:cubicBezTo>
                  <a:cubicBezTo>
                    <a:pt x="1246" y="31794"/>
                    <a:pt x="973" y="31521"/>
                    <a:pt x="639" y="31521"/>
                  </a:cubicBezTo>
                  <a:close/>
                  <a:moveTo>
                    <a:pt x="639" y="35047"/>
                  </a:moveTo>
                  <a:cubicBezTo>
                    <a:pt x="274" y="35047"/>
                    <a:pt x="0" y="35320"/>
                    <a:pt x="0" y="35655"/>
                  </a:cubicBezTo>
                  <a:cubicBezTo>
                    <a:pt x="0" y="35958"/>
                    <a:pt x="274" y="36232"/>
                    <a:pt x="639" y="36262"/>
                  </a:cubicBezTo>
                  <a:cubicBezTo>
                    <a:pt x="973" y="36262"/>
                    <a:pt x="1246" y="36019"/>
                    <a:pt x="1246" y="35655"/>
                  </a:cubicBezTo>
                  <a:cubicBezTo>
                    <a:pt x="1246" y="35320"/>
                    <a:pt x="973" y="35047"/>
                    <a:pt x="639" y="35047"/>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4"/>
            <p:cNvSpPr/>
            <p:nvPr/>
          </p:nvSpPr>
          <p:spPr>
            <a:xfrm>
              <a:off x="5821050" y="2239675"/>
              <a:ext cx="28900" cy="28900"/>
            </a:xfrm>
            <a:custGeom>
              <a:avLst/>
              <a:gdLst/>
              <a:ahLst/>
              <a:cxnLst/>
              <a:rect l="l" t="t" r="r" b="b"/>
              <a:pathLst>
                <a:path w="1156" h="1156" extrusionOk="0">
                  <a:moveTo>
                    <a:pt x="456" y="1"/>
                  </a:moveTo>
                  <a:cubicBezTo>
                    <a:pt x="426" y="1"/>
                    <a:pt x="395" y="31"/>
                    <a:pt x="365" y="31"/>
                  </a:cubicBezTo>
                  <a:cubicBezTo>
                    <a:pt x="335" y="31"/>
                    <a:pt x="274" y="31"/>
                    <a:pt x="243" y="62"/>
                  </a:cubicBezTo>
                  <a:cubicBezTo>
                    <a:pt x="243" y="92"/>
                    <a:pt x="213" y="92"/>
                    <a:pt x="152" y="122"/>
                  </a:cubicBezTo>
                  <a:cubicBezTo>
                    <a:pt x="122" y="122"/>
                    <a:pt x="122" y="183"/>
                    <a:pt x="91" y="214"/>
                  </a:cubicBezTo>
                  <a:cubicBezTo>
                    <a:pt x="91" y="244"/>
                    <a:pt x="61" y="274"/>
                    <a:pt x="61" y="335"/>
                  </a:cubicBezTo>
                  <a:cubicBezTo>
                    <a:pt x="61" y="366"/>
                    <a:pt x="0" y="396"/>
                    <a:pt x="0" y="426"/>
                  </a:cubicBezTo>
                  <a:lnTo>
                    <a:pt x="0" y="548"/>
                  </a:lnTo>
                  <a:lnTo>
                    <a:pt x="0" y="670"/>
                  </a:lnTo>
                  <a:cubicBezTo>
                    <a:pt x="0" y="700"/>
                    <a:pt x="61" y="761"/>
                    <a:pt x="61" y="791"/>
                  </a:cubicBezTo>
                  <a:cubicBezTo>
                    <a:pt x="61" y="822"/>
                    <a:pt x="61" y="852"/>
                    <a:pt x="91" y="913"/>
                  </a:cubicBezTo>
                  <a:lnTo>
                    <a:pt x="152" y="974"/>
                  </a:lnTo>
                  <a:cubicBezTo>
                    <a:pt x="274" y="1095"/>
                    <a:pt x="426" y="1156"/>
                    <a:pt x="578" y="1156"/>
                  </a:cubicBezTo>
                  <a:cubicBezTo>
                    <a:pt x="699" y="1156"/>
                    <a:pt x="760" y="1126"/>
                    <a:pt x="821" y="1095"/>
                  </a:cubicBezTo>
                  <a:cubicBezTo>
                    <a:pt x="882" y="1095"/>
                    <a:pt x="973" y="1004"/>
                    <a:pt x="1003" y="974"/>
                  </a:cubicBezTo>
                  <a:cubicBezTo>
                    <a:pt x="1034" y="974"/>
                    <a:pt x="1034" y="943"/>
                    <a:pt x="1064" y="913"/>
                  </a:cubicBezTo>
                  <a:cubicBezTo>
                    <a:pt x="1064" y="852"/>
                    <a:pt x="1125" y="822"/>
                    <a:pt x="1125" y="791"/>
                  </a:cubicBezTo>
                  <a:cubicBezTo>
                    <a:pt x="1125" y="761"/>
                    <a:pt x="1155" y="700"/>
                    <a:pt x="1155" y="670"/>
                  </a:cubicBezTo>
                  <a:lnTo>
                    <a:pt x="1155" y="548"/>
                  </a:lnTo>
                  <a:lnTo>
                    <a:pt x="1155" y="426"/>
                  </a:lnTo>
                  <a:cubicBezTo>
                    <a:pt x="1155" y="396"/>
                    <a:pt x="1125" y="366"/>
                    <a:pt x="1125" y="335"/>
                  </a:cubicBezTo>
                  <a:cubicBezTo>
                    <a:pt x="1125" y="274"/>
                    <a:pt x="1125" y="244"/>
                    <a:pt x="1064" y="214"/>
                  </a:cubicBezTo>
                  <a:lnTo>
                    <a:pt x="1003" y="122"/>
                  </a:lnTo>
                  <a:cubicBezTo>
                    <a:pt x="1003" y="92"/>
                    <a:pt x="973" y="92"/>
                    <a:pt x="912" y="62"/>
                  </a:cubicBezTo>
                  <a:cubicBezTo>
                    <a:pt x="882" y="62"/>
                    <a:pt x="851" y="31"/>
                    <a:pt x="821" y="31"/>
                  </a:cubicBezTo>
                  <a:cubicBezTo>
                    <a:pt x="760" y="31"/>
                    <a:pt x="730" y="1"/>
                    <a:pt x="6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4"/>
            <p:cNvSpPr/>
            <p:nvPr/>
          </p:nvSpPr>
          <p:spPr>
            <a:xfrm>
              <a:off x="5903100" y="1187250"/>
              <a:ext cx="29675" cy="993950"/>
            </a:xfrm>
            <a:custGeom>
              <a:avLst/>
              <a:gdLst/>
              <a:ahLst/>
              <a:cxnLst/>
              <a:rect l="l" t="t" r="r" b="b"/>
              <a:pathLst>
                <a:path w="1187" h="39758" extrusionOk="0">
                  <a:moveTo>
                    <a:pt x="578" y="0"/>
                  </a:moveTo>
                  <a:cubicBezTo>
                    <a:pt x="275" y="0"/>
                    <a:pt x="1" y="243"/>
                    <a:pt x="1" y="608"/>
                  </a:cubicBezTo>
                  <a:cubicBezTo>
                    <a:pt x="1" y="942"/>
                    <a:pt x="275" y="1155"/>
                    <a:pt x="578" y="1185"/>
                  </a:cubicBezTo>
                  <a:cubicBezTo>
                    <a:pt x="913" y="1185"/>
                    <a:pt x="1186" y="942"/>
                    <a:pt x="1186" y="608"/>
                  </a:cubicBezTo>
                  <a:cubicBezTo>
                    <a:pt x="1186" y="243"/>
                    <a:pt x="913" y="0"/>
                    <a:pt x="578" y="0"/>
                  </a:cubicBezTo>
                  <a:close/>
                  <a:moveTo>
                    <a:pt x="578" y="3496"/>
                  </a:moveTo>
                  <a:cubicBezTo>
                    <a:pt x="275" y="3496"/>
                    <a:pt x="1" y="3739"/>
                    <a:pt x="1" y="4103"/>
                  </a:cubicBezTo>
                  <a:cubicBezTo>
                    <a:pt x="1" y="4438"/>
                    <a:pt x="275" y="4711"/>
                    <a:pt x="578" y="4711"/>
                  </a:cubicBezTo>
                  <a:cubicBezTo>
                    <a:pt x="913" y="4711"/>
                    <a:pt x="1186" y="4438"/>
                    <a:pt x="1186" y="4103"/>
                  </a:cubicBezTo>
                  <a:cubicBezTo>
                    <a:pt x="1186" y="3739"/>
                    <a:pt x="913" y="3496"/>
                    <a:pt x="578" y="3496"/>
                  </a:cubicBezTo>
                  <a:close/>
                  <a:moveTo>
                    <a:pt x="578" y="6991"/>
                  </a:moveTo>
                  <a:cubicBezTo>
                    <a:pt x="275" y="6991"/>
                    <a:pt x="1" y="7234"/>
                    <a:pt x="1" y="7599"/>
                  </a:cubicBezTo>
                  <a:cubicBezTo>
                    <a:pt x="1" y="7933"/>
                    <a:pt x="275" y="8207"/>
                    <a:pt x="578" y="8207"/>
                  </a:cubicBezTo>
                  <a:cubicBezTo>
                    <a:pt x="913" y="8207"/>
                    <a:pt x="1186" y="7933"/>
                    <a:pt x="1186" y="7599"/>
                  </a:cubicBezTo>
                  <a:cubicBezTo>
                    <a:pt x="1186" y="7234"/>
                    <a:pt x="913" y="6991"/>
                    <a:pt x="578" y="6991"/>
                  </a:cubicBezTo>
                  <a:close/>
                  <a:moveTo>
                    <a:pt x="578" y="10517"/>
                  </a:moveTo>
                  <a:cubicBezTo>
                    <a:pt x="275" y="10517"/>
                    <a:pt x="1" y="10790"/>
                    <a:pt x="1" y="11125"/>
                  </a:cubicBezTo>
                  <a:cubicBezTo>
                    <a:pt x="1" y="11429"/>
                    <a:pt x="275" y="11702"/>
                    <a:pt x="578" y="11733"/>
                  </a:cubicBezTo>
                  <a:cubicBezTo>
                    <a:pt x="913" y="11733"/>
                    <a:pt x="1186" y="11459"/>
                    <a:pt x="1186" y="11125"/>
                  </a:cubicBezTo>
                  <a:cubicBezTo>
                    <a:pt x="1186" y="10790"/>
                    <a:pt x="913" y="10517"/>
                    <a:pt x="578" y="10517"/>
                  </a:cubicBezTo>
                  <a:close/>
                  <a:moveTo>
                    <a:pt x="578" y="14012"/>
                  </a:moveTo>
                  <a:cubicBezTo>
                    <a:pt x="275" y="14012"/>
                    <a:pt x="1" y="14286"/>
                    <a:pt x="1" y="14620"/>
                  </a:cubicBezTo>
                  <a:cubicBezTo>
                    <a:pt x="1" y="14955"/>
                    <a:pt x="275" y="15198"/>
                    <a:pt x="578" y="15228"/>
                  </a:cubicBezTo>
                  <a:cubicBezTo>
                    <a:pt x="913" y="15228"/>
                    <a:pt x="1186" y="14955"/>
                    <a:pt x="1186" y="14620"/>
                  </a:cubicBezTo>
                  <a:cubicBezTo>
                    <a:pt x="1186" y="14286"/>
                    <a:pt x="913" y="14012"/>
                    <a:pt x="578" y="14012"/>
                  </a:cubicBezTo>
                  <a:close/>
                  <a:moveTo>
                    <a:pt x="578" y="17508"/>
                  </a:moveTo>
                  <a:cubicBezTo>
                    <a:pt x="275" y="17508"/>
                    <a:pt x="1" y="17751"/>
                    <a:pt x="1" y="18116"/>
                  </a:cubicBezTo>
                  <a:cubicBezTo>
                    <a:pt x="1" y="18450"/>
                    <a:pt x="275" y="18724"/>
                    <a:pt x="578" y="18724"/>
                  </a:cubicBezTo>
                  <a:cubicBezTo>
                    <a:pt x="913" y="18724"/>
                    <a:pt x="1186" y="18450"/>
                    <a:pt x="1186" y="18116"/>
                  </a:cubicBezTo>
                  <a:cubicBezTo>
                    <a:pt x="1186" y="17781"/>
                    <a:pt x="913" y="17508"/>
                    <a:pt x="578" y="17508"/>
                  </a:cubicBezTo>
                  <a:close/>
                  <a:moveTo>
                    <a:pt x="578" y="21003"/>
                  </a:moveTo>
                  <a:cubicBezTo>
                    <a:pt x="275" y="21003"/>
                    <a:pt x="1" y="21277"/>
                    <a:pt x="1" y="21611"/>
                  </a:cubicBezTo>
                  <a:cubicBezTo>
                    <a:pt x="1" y="21946"/>
                    <a:pt x="275" y="22219"/>
                    <a:pt x="578" y="22219"/>
                  </a:cubicBezTo>
                  <a:cubicBezTo>
                    <a:pt x="913" y="22219"/>
                    <a:pt x="1186" y="21946"/>
                    <a:pt x="1186" y="21611"/>
                  </a:cubicBezTo>
                  <a:cubicBezTo>
                    <a:pt x="1186" y="21277"/>
                    <a:pt x="913" y="21003"/>
                    <a:pt x="578" y="21003"/>
                  </a:cubicBezTo>
                  <a:close/>
                  <a:moveTo>
                    <a:pt x="578" y="24529"/>
                  </a:moveTo>
                  <a:cubicBezTo>
                    <a:pt x="275" y="24529"/>
                    <a:pt x="1" y="24803"/>
                    <a:pt x="1" y="25137"/>
                  </a:cubicBezTo>
                  <a:cubicBezTo>
                    <a:pt x="1" y="25441"/>
                    <a:pt x="275" y="25715"/>
                    <a:pt x="578" y="25745"/>
                  </a:cubicBezTo>
                  <a:cubicBezTo>
                    <a:pt x="913" y="25745"/>
                    <a:pt x="1186" y="25472"/>
                    <a:pt x="1186" y="25137"/>
                  </a:cubicBezTo>
                  <a:cubicBezTo>
                    <a:pt x="1186" y="24803"/>
                    <a:pt x="913" y="24529"/>
                    <a:pt x="578" y="24529"/>
                  </a:cubicBezTo>
                  <a:close/>
                  <a:moveTo>
                    <a:pt x="578" y="28025"/>
                  </a:moveTo>
                  <a:cubicBezTo>
                    <a:pt x="275" y="28025"/>
                    <a:pt x="1" y="28298"/>
                    <a:pt x="1" y="28633"/>
                  </a:cubicBezTo>
                  <a:cubicBezTo>
                    <a:pt x="1" y="28967"/>
                    <a:pt x="275" y="29241"/>
                    <a:pt x="578" y="29241"/>
                  </a:cubicBezTo>
                  <a:cubicBezTo>
                    <a:pt x="913" y="29241"/>
                    <a:pt x="1186" y="28967"/>
                    <a:pt x="1186" y="28633"/>
                  </a:cubicBezTo>
                  <a:cubicBezTo>
                    <a:pt x="1186" y="28298"/>
                    <a:pt x="913" y="28025"/>
                    <a:pt x="578" y="28025"/>
                  </a:cubicBezTo>
                  <a:close/>
                  <a:moveTo>
                    <a:pt x="578" y="31520"/>
                  </a:moveTo>
                  <a:cubicBezTo>
                    <a:pt x="275" y="31520"/>
                    <a:pt x="1" y="31794"/>
                    <a:pt x="1" y="32128"/>
                  </a:cubicBezTo>
                  <a:cubicBezTo>
                    <a:pt x="1" y="32463"/>
                    <a:pt x="275" y="32736"/>
                    <a:pt x="578" y="32736"/>
                  </a:cubicBezTo>
                  <a:cubicBezTo>
                    <a:pt x="913" y="32736"/>
                    <a:pt x="1186" y="32463"/>
                    <a:pt x="1186" y="32128"/>
                  </a:cubicBezTo>
                  <a:cubicBezTo>
                    <a:pt x="1186" y="31794"/>
                    <a:pt x="913" y="31520"/>
                    <a:pt x="578" y="31520"/>
                  </a:cubicBezTo>
                  <a:close/>
                  <a:moveTo>
                    <a:pt x="578" y="35016"/>
                  </a:moveTo>
                  <a:cubicBezTo>
                    <a:pt x="275" y="35016"/>
                    <a:pt x="1" y="35289"/>
                    <a:pt x="1" y="35624"/>
                  </a:cubicBezTo>
                  <a:cubicBezTo>
                    <a:pt x="1" y="35958"/>
                    <a:pt x="275" y="36232"/>
                    <a:pt x="578" y="36232"/>
                  </a:cubicBezTo>
                  <a:cubicBezTo>
                    <a:pt x="913" y="36232"/>
                    <a:pt x="1186" y="35958"/>
                    <a:pt x="1186" y="35624"/>
                  </a:cubicBezTo>
                  <a:cubicBezTo>
                    <a:pt x="1186" y="35289"/>
                    <a:pt x="913" y="35016"/>
                    <a:pt x="578" y="35016"/>
                  </a:cubicBezTo>
                  <a:close/>
                  <a:moveTo>
                    <a:pt x="578" y="38542"/>
                  </a:moveTo>
                  <a:cubicBezTo>
                    <a:pt x="275" y="38542"/>
                    <a:pt x="1" y="38815"/>
                    <a:pt x="1" y="39150"/>
                  </a:cubicBezTo>
                  <a:cubicBezTo>
                    <a:pt x="1" y="39453"/>
                    <a:pt x="275" y="39727"/>
                    <a:pt x="578" y="39757"/>
                  </a:cubicBezTo>
                  <a:cubicBezTo>
                    <a:pt x="913" y="39757"/>
                    <a:pt x="1186" y="39514"/>
                    <a:pt x="1186" y="39150"/>
                  </a:cubicBezTo>
                  <a:cubicBezTo>
                    <a:pt x="1186" y="38815"/>
                    <a:pt x="913" y="38542"/>
                    <a:pt x="578" y="3854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4"/>
            <p:cNvSpPr/>
            <p:nvPr/>
          </p:nvSpPr>
          <p:spPr>
            <a:xfrm>
              <a:off x="5903100" y="2239100"/>
              <a:ext cx="30425" cy="29475"/>
            </a:xfrm>
            <a:custGeom>
              <a:avLst/>
              <a:gdLst/>
              <a:ahLst/>
              <a:cxnLst/>
              <a:rect l="l" t="t" r="r" b="b"/>
              <a:pathLst>
                <a:path w="1217" h="1179" extrusionOk="0">
                  <a:moveTo>
                    <a:pt x="572" y="1"/>
                  </a:moveTo>
                  <a:cubicBezTo>
                    <a:pt x="425" y="1"/>
                    <a:pt x="296" y="63"/>
                    <a:pt x="183" y="176"/>
                  </a:cubicBezTo>
                  <a:cubicBezTo>
                    <a:pt x="92" y="267"/>
                    <a:pt x="1" y="419"/>
                    <a:pt x="1" y="571"/>
                  </a:cubicBezTo>
                  <a:cubicBezTo>
                    <a:pt x="1" y="723"/>
                    <a:pt x="92" y="875"/>
                    <a:pt x="183" y="997"/>
                  </a:cubicBezTo>
                  <a:cubicBezTo>
                    <a:pt x="305" y="1118"/>
                    <a:pt x="457" y="1179"/>
                    <a:pt x="609" y="1179"/>
                  </a:cubicBezTo>
                  <a:cubicBezTo>
                    <a:pt x="761" y="1179"/>
                    <a:pt x="913" y="1118"/>
                    <a:pt x="1034" y="997"/>
                  </a:cubicBezTo>
                  <a:cubicBezTo>
                    <a:pt x="1126" y="875"/>
                    <a:pt x="1217" y="723"/>
                    <a:pt x="1217" y="571"/>
                  </a:cubicBezTo>
                  <a:cubicBezTo>
                    <a:pt x="1217" y="419"/>
                    <a:pt x="1126" y="267"/>
                    <a:pt x="1034" y="176"/>
                  </a:cubicBezTo>
                  <a:cubicBezTo>
                    <a:pt x="1034" y="115"/>
                    <a:pt x="974" y="115"/>
                    <a:pt x="943" y="85"/>
                  </a:cubicBezTo>
                  <a:cubicBezTo>
                    <a:pt x="913" y="85"/>
                    <a:pt x="882" y="54"/>
                    <a:pt x="822" y="54"/>
                  </a:cubicBezTo>
                  <a:cubicBezTo>
                    <a:pt x="791" y="54"/>
                    <a:pt x="761" y="24"/>
                    <a:pt x="730" y="24"/>
                  </a:cubicBezTo>
                  <a:cubicBezTo>
                    <a:pt x="675" y="8"/>
                    <a:pt x="623" y="1"/>
                    <a:pt x="57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4"/>
            <p:cNvSpPr/>
            <p:nvPr/>
          </p:nvSpPr>
          <p:spPr>
            <a:xfrm>
              <a:off x="5985175" y="1099850"/>
              <a:ext cx="30425" cy="1081350"/>
            </a:xfrm>
            <a:custGeom>
              <a:avLst/>
              <a:gdLst/>
              <a:ahLst/>
              <a:cxnLst/>
              <a:rect l="l" t="t" r="r" b="b"/>
              <a:pathLst>
                <a:path w="1217" h="43254" extrusionOk="0">
                  <a:moveTo>
                    <a:pt x="609" y="1"/>
                  </a:moveTo>
                  <a:cubicBezTo>
                    <a:pt x="244" y="1"/>
                    <a:pt x="1" y="244"/>
                    <a:pt x="1" y="608"/>
                  </a:cubicBezTo>
                  <a:cubicBezTo>
                    <a:pt x="1" y="882"/>
                    <a:pt x="244" y="1156"/>
                    <a:pt x="609" y="1186"/>
                  </a:cubicBezTo>
                  <a:cubicBezTo>
                    <a:pt x="943" y="1186"/>
                    <a:pt x="1217" y="943"/>
                    <a:pt x="1217" y="608"/>
                  </a:cubicBezTo>
                  <a:cubicBezTo>
                    <a:pt x="1217" y="244"/>
                    <a:pt x="943" y="1"/>
                    <a:pt x="609" y="1"/>
                  </a:cubicBezTo>
                  <a:close/>
                  <a:moveTo>
                    <a:pt x="609" y="3496"/>
                  </a:moveTo>
                  <a:cubicBezTo>
                    <a:pt x="244" y="3496"/>
                    <a:pt x="1" y="3739"/>
                    <a:pt x="1" y="4104"/>
                  </a:cubicBezTo>
                  <a:cubicBezTo>
                    <a:pt x="1" y="4438"/>
                    <a:pt x="244" y="4651"/>
                    <a:pt x="609" y="4681"/>
                  </a:cubicBezTo>
                  <a:cubicBezTo>
                    <a:pt x="943" y="4681"/>
                    <a:pt x="1217" y="4438"/>
                    <a:pt x="1217" y="4104"/>
                  </a:cubicBezTo>
                  <a:cubicBezTo>
                    <a:pt x="1217" y="3739"/>
                    <a:pt x="943" y="3496"/>
                    <a:pt x="609" y="3496"/>
                  </a:cubicBezTo>
                  <a:close/>
                  <a:moveTo>
                    <a:pt x="609" y="6992"/>
                  </a:moveTo>
                  <a:cubicBezTo>
                    <a:pt x="244" y="6992"/>
                    <a:pt x="1" y="7235"/>
                    <a:pt x="1" y="7599"/>
                  </a:cubicBezTo>
                  <a:cubicBezTo>
                    <a:pt x="1" y="7902"/>
                    <a:pt x="200" y="8155"/>
                    <a:pt x="509" y="8155"/>
                  </a:cubicBezTo>
                  <a:cubicBezTo>
                    <a:pt x="541" y="8155"/>
                    <a:pt x="574" y="8152"/>
                    <a:pt x="609" y="8147"/>
                  </a:cubicBezTo>
                  <a:cubicBezTo>
                    <a:pt x="943" y="8147"/>
                    <a:pt x="1217" y="7934"/>
                    <a:pt x="1217" y="7599"/>
                  </a:cubicBezTo>
                  <a:cubicBezTo>
                    <a:pt x="1217" y="7235"/>
                    <a:pt x="943" y="6992"/>
                    <a:pt x="609" y="6992"/>
                  </a:cubicBezTo>
                  <a:close/>
                  <a:moveTo>
                    <a:pt x="609" y="10487"/>
                  </a:moveTo>
                  <a:cubicBezTo>
                    <a:pt x="244" y="10487"/>
                    <a:pt x="1" y="10730"/>
                    <a:pt x="1" y="11095"/>
                  </a:cubicBezTo>
                  <a:cubicBezTo>
                    <a:pt x="1" y="11429"/>
                    <a:pt x="244" y="11703"/>
                    <a:pt x="609" y="11703"/>
                  </a:cubicBezTo>
                  <a:cubicBezTo>
                    <a:pt x="943" y="11703"/>
                    <a:pt x="1217" y="11429"/>
                    <a:pt x="1217" y="11095"/>
                  </a:cubicBezTo>
                  <a:cubicBezTo>
                    <a:pt x="1217" y="10730"/>
                    <a:pt x="943" y="10487"/>
                    <a:pt x="609" y="10487"/>
                  </a:cubicBezTo>
                  <a:close/>
                  <a:moveTo>
                    <a:pt x="609" y="14013"/>
                  </a:moveTo>
                  <a:cubicBezTo>
                    <a:pt x="244" y="14013"/>
                    <a:pt x="1" y="14286"/>
                    <a:pt x="1" y="14621"/>
                  </a:cubicBezTo>
                  <a:cubicBezTo>
                    <a:pt x="1" y="14925"/>
                    <a:pt x="244" y="15198"/>
                    <a:pt x="609" y="15229"/>
                  </a:cubicBezTo>
                  <a:cubicBezTo>
                    <a:pt x="943" y="15229"/>
                    <a:pt x="1217" y="14955"/>
                    <a:pt x="1217" y="14621"/>
                  </a:cubicBezTo>
                  <a:cubicBezTo>
                    <a:pt x="1217" y="14286"/>
                    <a:pt x="943" y="14013"/>
                    <a:pt x="609" y="14013"/>
                  </a:cubicBezTo>
                  <a:close/>
                  <a:moveTo>
                    <a:pt x="609" y="17508"/>
                  </a:moveTo>
                  <a:cubicBezTo>
                    <a:pt x="244" y="17508"/>
                    <a:pt x="1" y="17782"/>
                    <a:pt x="1" y="18116"/>
                  </a:cubicBezTo>
                  <a:cubicBezTo>
                    <a:pt x="1" y="18451"/>
                    <a:pt x="244" y="18694"/>
                    <a:pt x="609" y="18724"/>
                  </a:cubicBezTo>
                  <a:cubicBezTo>
                    <a:pt x="943" y="18724"/>
                    <a:pt x="1217" y="18451"/>
                    <a:pt x="1217" y="18116"/>
                  </a:cubicBezTo>
                  <a:cubicBezTo>
                    <a:pt x="1217" y="17782"/>
                    <a:pt x="943" y="17508"/>
                    <a:pt x="609" y="17508"/>
                  </a:cubicBezTo>
                  <a:close/>
                  <a:moveTo>
                    <a:pt x="609" y="21004"/>
                  </a:moveTo>
                  <a:cubicBezTo>
                    <a:pt x="244" y="21004"/>
                    <a:pt x="1" y="21247"/>
                    <a:pt x="1" y="21612"/>
                  </a:cubicBezTo>
                  <a:cubicBezTo>
                    <a:pt x="1" y="21946"/>
                    <a:pt x="244" y="22220"/>
                    <a:pt x="609" y="22220"/>
                  </a:cubicBezTo>
                  <a:cubicBezTo>
                    <a:pt x="943" y="22220"/>
                    <a:pt x="1217" y="21946"/>
                    <a:pt x="1217" y="21612"/>
                  </a:cubicBezTo>
                  <a:cubicBezTo>
                    <a:pt x="1217" y="21277"/>
                    <a:pt x="943" y="21004"/>
                    <a:pt x="609" y="21004"/>
                  </a:cubicBezTo>
                  <a:close/>
                  <a:moveTo>
                    <a:pt x="609" y="24499"/>
                  </a:moveTo>
                  <a:cubicBezTo>
                    <a:pt x="244" y="24499"/>
                    <a:pt x="1" y="24773"/>
                    <a:pt x="1" y="25107"/>
                  </a:cubicBezTo>
                  <a:cubicBezTo>
                    <a:pt x="1" y="25442"/>
                    <a:pt x="244" y="25715"/>
                    <a:pt x="609" y="25715"/>
                  </a:cubicBezTo>
                  <a:cubicBezTo>
                    <a:pt x="943" y="25715"/>
                    <a:pt x="1217" y="25442"/>
                    <a:pt x="1217" y="25107"/>
                  </a:cubicBezTo>
                  <a:cubicBezTo>
                    <a:pt x="1217" y="24773"/>
                    <a:pt x="943" y="24499"/>
                    <a:pt x="609" y="24499"/>
                  </a:cubicBezTo>
                  <a:close/>
                  <a:moveTo>
                    <a:pt x="609" y="28025"/>
                  </a:moveTo>
                  <a:cubicBezTo>
                    <a:pt x="244" y="28025"/>
                    <a:pt x="1" y="28299"/>
                    <a:pt x="1" y="28633"/>
                  </a:cubicBezTo>
                  <a:cubicBezTo>
                    <a:pt x="1" y="28937"/>
                    <a:pt x="244" y="29211"/>
                    <a:pt x="609" y="29241"/>
                  </a:cubicBezTo>
                  <a:cubicBezTo>
                    <a:pt x="943" y="29241"/>
                    <a:pt x="1217" y="28968"/>
                    <a:pt x="1217" y="28633"/>
                  </a:cubicBezTo>
                  <a:cubicBezTo>
                    <a:pt x="1217" y="28299"/>
                    <a:pt x="943" y="28025"/>
                    <a:pt x="609" y="28025"/>
                  </a:cubicBezTo>
                  <a:close/>
                  <a:moveTo>
                    <a:pt x="609" y="31521"/>
                  </a:moveTo>
                  <a:cubicBezTo>
                    <a:pt x="244" y="31521"/>
                    <a:pt x="1" y="31794"/>
                    <a:pt x="1" y="32129"/>
                  </a:cubicBezTo>
                  <a:cubicBezTo>
                    <a:pt x="1" y="32463"/>
                    <a:pt x="244" y="32737"/>
                    <a:pt x="609" y="32737"/>
                  </a:cubicBezTo>
                  <a:cubicBezTo>
                    <a:pt x="943" y="32737"/>
                    <a:pt x="1217" y="32463"/>
                    <a:pt x="1217" y="32129"/>
                  </a:cubicBezTo>
                  <a:cubicBezTo>
                    <a:pt x="1217" y="31794"/>
                    <a:pt x="943" y="31521"/>
                    <a:pt x="609" y="31521"/>
                  </a:cubicBezTo>
                  <a:close/>
                  <a:moveTo>
                    <a:pt x="609" y="35016"/>
                  </a:moveTo>
                  <a:cubicBezTo>
                    <a:pt x="244" y="35016"/>
                    <a:pt x="1" y="35290"/>
                    <a:pt x="1" y="35624"/>
                  </a:cubicBezTo>
                  <a:cubicBezTo>
                    <a:pt x="1" y="35959"/>
                    <a:pt x="244" y="36232"/>
                    <a:pt x="609" y="36232"/>
                  </a:cubicBezTo>
                  <a:cubicBezTo>
                    <a:pt x="943" y="36232"/>
                    <a:pt x="1217" y="35959"/>
                    <a:pt x="1217" y="35624"/>
                  </a:cubicBezTo>
                  <a:cubicBezTo>
                    <a:pt x="1217" y="35290"/>
                    <a:pt x="943" y="35016"/>
                    <a:pt x="609" y="35016"/>
                  </a:cubicBezTo>
                  <a:close/>
                  <a:moveTo>
                    <a:pt x="609" y="38512"/>
                  </a:moveTo>
                  <a:cubicBezTo>
                    <a:pt x="244" y="38512"/>
                    <a:pt x="1" y="38785"/>
                    <a:pt x="1" y="39120"/>
                  </a:cubicBezTo>
                  <a:cubicBezTo>
                    <a:pt x="1" y="39454"/>
                    <a:pt x="244" y="39728"/>
                    <a:pt x="609" y="39728"/>
                  </a:cubicBezTo>
                  <a:cubicBezTo>
                    <a:pt x="943" y="39728"/>
                    <a:pt x="1217" y="39454"/>
                    <a:pt x="1217" y="39120"/>
                  </a:cubicBezTo>
                  <a:cubicBezTo>
                    <a:pt x="1217" y="38785"/>
                    <a:pt x="943" y="38512"/>
                    <a:pt x="609" y="38512"/>
                  </a:cubicBezTo>
                  <a:close/>
                  <a:moveTo>
                    <a:pt x="609" y="42038"/>
                  </a:moveTo>
                  <a:cubicBezTo>
                    <a:pt x="244" y="42038"/>
                    <a:pt x="1" y="42311"/>
                    <a:pt x="1" y="42646"/>
                  </a:cubicBezTo>
                  <a:cubicBezTo>
                    <a:pt x="1" y="42949"/>
                    <a:pt x="244" y="43223"/>
                    <a:pt x="609" y="43253"/>
                  </a:cubicBezTo>
                  <a:cubicBezTo>
                    <a:pt x="943" y="43253"/>
                    <a:pt x="1217" y="43010"/>
                    <a:pt x="1217" y="42646"/>
                  </a:cubicBezTo>
                  <a:cubicBezTo>
                    <a:pt x="1217" y="42311"/>
                    <a:pt x="943" y="42038"/>
                    <a:pt x="609" y="4203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4"/>
            <p:cNvSpPr/>
            <p:nvPr/>
          </p:nvSpPr>
          <p:spPr>
            <a:xfrm>
              <a:off x="5985950" y="2239675"/>
              <a:ext cx="28125" cy="28900"/>
            </a:xfrm>
            <a:custGeom>
              <a:avLst/>
              <a:gdLst/>
              <a:ahLst/>
              <a:cxnLst/>
              <a:rect l="l" t="t" r="r" b="b"/>
              <a:pathLst>
                <a:path w="1125" h="1156" extrusionOk="0">
                  <a:moveTo>
                    <a:pt x="456" y="1"/>
                  </a:moveTo>
                  <a:cubicBezTo>
                    <a:pt x="426" y="1"/>
                    <a:pt x="365" y="31"/>
                    <a:pt x="334" y="31"/>
                  </a:cubicBezTo>
                  <a:cubicBezTo>
                    <a:pt x="304" y="31"/>
                    <a:pt x="274" y="31"/>
                    <a:pt x="213" y="62"/>
                  </a:cubicBezTo>
                  <a:cubicBezTo>
                    <a:pt x="213" y="92"/>
                    <a:pt x="182" y="92"/>
                    <a:pt x="152" y="122"/>
                  </a:cubicBezTo>
                  <a:cubicBezTo>
                    <a:pt x="122" y="122"/>
                    <a:pt x="122" y="183"/>
                    <a:pt x="61" y="214"/>
                  </a:cubicBezTo>
                  <a:cubicBezTo>
                    <a:pt x="61" y="244"/>
                    <a:pt x="30" y="274"/>
                    <a:pt x="30" y="335"/>
                  </a:cubicBezTo>
                  <a:cubicBezTo>
                    <a:pt x="0" y="366"/>
                    <a:pt x="0" y="396"/>
                    <a:pt x="0" y="426"/>
                  </a:cubicBezTo>
                  <a:lnTo>
                    <a:pt x="0" y="548"/>
                  </a:lnTo>
                  <a:lnTo>
                    <a:pt x="0" y="670"/>
                  </a:lnTo>
                  <a:cubicBezTo>
                    <a:pt x="0" y="700"/>
                    <a:pt x="30" y="761"/>
                    <a:pt x="30" y="791"/>
                  </a:cubicBezTo>
                  <a:cubicBezTo>
                    <a:pt x="30" y="822"/>
                    <a:pt x="30" y="852"/>
                    <a:pt x="61" y="913"/>
                  </a:cubicBezTo>
                  <a:lnTo>
                    <a:pt x="152" y="974"/>
                  </a:lnTo>
                  <a:cubicBezTo>
                    <a:pt x="274" y="1095"/>
                    <a:pt x="426" y="1156"/>
                    <a:pt x="578" y="1156"/>
                  </a:cubicBezTo>
                  <a:cubicBezTo>
                    <a:pt x="638" y="1156"/>
                    <a:pt x="730" y="1126"/>
                    <a:pt x="790" y="1095"/>
                  </a:cubicBezTo>
                  <a:cubicBezTo>
                    <a:pt x="882" y="1095"/>
                    <a:pt x="942" y="1004"/>
                    <a:pt x="973" y="974"/>
                  </a:cubicBezTo>
                  <a:cubicBezTo>
                    <a:pt x="1003" y="974"/>
                    <a:pt x="1003" y="943"/>
                    <a:pt x="1064" y="913"/>
                  </a:cubicBezTo>
                  <a:cubicBezTo>
                    <a:pt x="1064" y="852"/>
                    <a:pt x="1094" y="822"/>
                    <a:pt x="1094" y="791"/>
                  </a:cubicBezTo>
                  <a:cubicBezTo>
                    <a:pt x="1094" y="761"/>
                    <a:pt x="1125" y="700"/>
                    <a:pt x="1125" y="670"/>
                  </a:cubicBezTo>
                  <a:lnTo>
                    <a:pt x="1125" y="548"/>
                  </a:lnTo>
                  <a:lnTo>
                    <a:pt x="1125" y="426"/>
                  </a:lnTo>
                  <a:cubicBezTo>
                    <a:pt x="1125" y="396"/>
                    <a:pt x="1094" y="366"/>
                    <a:pt x="1094" y="335"/>
                  </a:cubicBezTo>
                  <a:cubicBezTo>
                    <a:pt x="1094" y="274"/>
                    <a:pt x="1094" y="244"/>
                    <a:pt x="1064" y="214"/>
                  </a:cubicBezTo>
                  <a:lnTo>
                    <a:pt x="973" y="122"/>
                  </a:lnTo>
                  <a:cubicBezTo>
                    <a:pt x="973" y="92"/>
                    <a:pt x="942" y="92"/>
                    <a:pt x="912" y="62"/>
                  </a:cubicBezTo>
                  <a:cubicBezTo>
                    <a:pt x="882" y="62"/>
                    <a:pt x="821" y="31"/>
                    <a:pt x="790" y="31"/>
                  </a:cubicBezTo>
                  <a:cubicBezTo>
                    <a:pt x="760" y="31"/>
                    <a:pt x="730" y="1"/>
                    <a:pt x="66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4"/>
            <p:cNvSpPr/>
            <p:nvPr/>
          </p:nvSpPr>
          <p:spPr>
            <a:xfrm>
              <a:off x="6066500" y="1013225"/>
              <a:ext cx="30400" cy="28150"/>
            </a:xfrm>
            <a:custGeom>
              <a:avLst/>
              <a:gdLst/>
              <a:ahLst/>
              <a:cxnLst/>
              <a:rect l="l" t="t" r="r" b="b"/>
              <a:pathLst>
                <a:path w="1216" h="1126" extrusionOk="0">
                  <a:moveTo>
                    <a:pt x="486" y="0"/>
                  </a:moveTo>
                  <a:cubicBezTo>
                    <a:pt x="456" y="0"/>
                    <a:pt x="426" y="31"/>
                    <a:pt x="395" y="31"/>
                  </a:cubicBezTo>
                  <a:cubicBezTo>
                    <a:pt x="334" y="31"/>
                    <a:pt x="304" y="31"/>
                    <a:pt x="274" y="61"/>
                  </a:cubicBezTo>
                  <a:lnTo>
                    <a:pt x="182" y="152"/>
                  </a:lnTo>
                  <a:cubicBezTo>
                    <a:pt x="91" y="274"/>
                    <a:pt x="0" y="426"/>
                    <a:pt x="0" y="548"/>
                  </a:cubicBezTo>
                  <a:cubicBezTo>
                    <a:pt x="0" y="700"/>
                    <a:pt x="91" y="882"/>
                    <a:pt x="182" y="973"/>
                  </a:cubicBezTo>
                  <a:cubicBezTo>
                    <a:pt x="182" y="1034"/>
                    <a:pt x="243" y="1034"/>
                    <a:pt x="274" y="1064"/>
                  </a:cubicBezTo>
                  <a:cubicBezTo>
                    <a:pt x="304" y="1064"/>
                    <a:pt x="334" y="1095"/>
                    <a:pt x="395" y="1095"/>
                  </a:cubicBezTo>
                  <a:cubicBezTo>
                    <a:pt x="426" y="1095"/>
                    <a:pt x="456" y="1125"/>
                    <a:pt x="486" y="1125"/>
                  </a:cubicBezTo>
                  <a:lnTo>
                    <a:pt x="730" y="1125"/>
                  </a:lnTo>
                  <a:cubicBezTo>
                    <a:pt x="760" y="1125"/>
                    <a:pt x="790" y="1095"/>
                    <a:pt x="851" y="1095"/>
                  </a:cubicBezTo>
                  <a:cubicBezTo>
                    <a:pt x="882" y="1095"/>
                    <a:pt x="912" y="1095"/>
                    <a:pt x="942" y="1064"/>
                  </a:cubicBezTo>
                  <a:lnTo>
                    <a:pt x="1034" y="973"/>
                  </a:lnTo>
                  <a:cubicBezTo>
                    <a:pt x="1155" y="852"/>
                    <a:pt x="1216" y="700"/>
                    <a:pt x="1216" y="548"/>
                  </a:cubicBezTo>
                  <a:cubicBezTo>
                    <a:pt x="1216" y="426"/>
                    <a:pt x="1155" y="244"/>
                    <a:pt x="1034" y="152"/>
                  </a:cubicBezTo>
                  <a:cubicBezTo>
                    <a:pt x="1034" y="92"/>
                    <a:pt x="1003" y="92"/>
                    <a:pt x="942" y="61"/>
                  </a:cubicBezTo>
                  <a:cubicBezTo>
                    <a:pt x="912" y="61"/>
                    <a:pt x="882" y="31"/>
                    <a:pt x="851" y="31"/>
                  </a:cubicBezTo>
                  <a:cubicBezTo>
                    <a:pt x="790" y="31"/>
                    <a:pt x="760" y="0"/>
                    <a:pt x="73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4"/>
            <p:cNvSpPr/>
            <p:nvPr/>
          </p:nvSpPr>
          <p:spPr>
            <a:xfrm>
              <a:off x="6066500" y="1099850"/>
              <a:ext cx="30400" cy="1081350"/>
            </a:xfrm>
            <a:custGeom>
              <a:avLst/>
              <a:gdLst/>
              <a:ahLst/>
              <a:cxnLst/>
              <a:rect l="l" t="t" r="r" b="b"/>
              <a:pathLst>
                <a:path w="1216" h="43254" extrusionOk="0">
                  <a:moveTo>
                    <a:pt x="608" y="1"/>
                  </a:moveTo>
                  <a:cubicBezTo>
                    <a:pt x="274" y="1"/>
                    <a:pt x="0" y="244"/>
                    <a:pt x="0" y="608"/>
                  </a:cubicBezTo>
                  <a:cubicBezTo>
                    <a:pt x="0" y="882"/>
                    <a:pt x="274" y="1156"/>
                    <a:pt x="608" y="1186"/>
                  </a:cubicBezTo>
                  <a:cubicBezTo>
                    <a:pt x="942" y="1186"/>
                    <a:pt x="1216" y="943"/>
                    <a:pt x="1216" y="608"/>
                  </a:cubicBezTo>
                  <a:cubicBezTo>
                    <a:pt x="1216" y="244"/>
                    <a:pt x="942" y="1"/>
                    <a:pt x="608" y="1"/>
                  </a:cubicBezTo>
                  <a:close/>
                  <a:moveTo>
                    <a:pt x="608" y="3496"/>
                  </a:moveTo>
                  <a:cubicBezTo>
                    <a:pt x="274" y="3496"/>
                    <a:pt x="0" y="3739"/>
                    <a:pt x="0" y="4104"/>
                  </a:cubicBezTo>
                  <a:cubicBezTo>
                    <a:pt x="0" y="4438"/>
                    <a:pt x="274" y="4651"/>
                    <a:pt x="608" y="4681"/>
                  </a:cubicBezTo>
                  <a:cubicBezTo>
                    <a:pt x="942" y="4681"/>
                    <a:pt x="1216" y="4438"/>
                    <a:pt x="1216" y="4104"/>
                  </a:cubicBezTo>
                  <a:cubicBezTo>
                    <a:pt x="1216" y="3739"/>
                    <a:pt x="942" y="3496"/>
                    <a:pt x="608" y="3496"/>
                  </a:cubicBezTo>
                  <a:close/>
                  <a:moveTo>
                    <a:pt x="608" y="6992"/>
                  </a:moveTo>
                  <a:cubicBezTo>
                    <a:pt x="274" y="6992"/>
                    <a:pt x="0" y="7235"/>
                    <a:pt x="0" y="7599"/>
                  </a:cubicBezTo>
                  <a:cubicBezTo>
                    <a:pt x="0" y="7902"/>
                    <a:pt x="224" y="8155"/>
                    <a:pt x="515" y="8155"/>
                  </a:cubicBezTo>
                  <a:cubicBezTo>
                    <a:pt x="545" y="8155"/>
                    <a:pt x="576" y="8152"/>
                    <a:pt x="608" y="8147"/>
                  </a:cubicBezTo>
                  <a:cubicBezTo>
                    <a:pt x="942" y="8147"/>
                    <a:pt x="1216" y="7934"/>
                    <a:pt x="1216" y="7599"/>
                  </a:cubicBezTo>
                  <a:cubicBezTo>
                    <a:pt x="1216" y="7235"/>
                    <a:pt x="942" y="6992"/>
                    <a:pt x="608" y="6992"/>
                  </a:cubicBezTo>
                  <a:close/>
                  <a:moveTo>
                    <a:pt x="608" y="10487"/>
                  </a:moveTo>
                  <a:cubicBezTo>
                    <a:pt x="274" y="10487"/>
                    <a:pt x="0" y="10730"/>
                    <a:pt x="0" y="11095"/>
                  </a:cubicBezTo>
                  <a:cubicBezTo>
                    <a:pt x="0" y="11429"/>
                    <a:pt x="274" y="11703"/>
                    <a:pt x="608" y="11703"/>
                  </a:cubicBezTo>
                  <a:cubicBezTo>
                    <a:pt x="942" y="11703"/>
                    <a:pt x="1216" y="11429"/>
                    <a:pt x="1216" y="11095"/>
                  </a:cubicBezTo>
                  <a:cubicBezTo>
                    <a:pt x="1216" y="10730"/>
                    <a:pt x="942" y="10487"/>
                    <a:pt x="608" y="10487"/>
                  </a:cubicBezTo>
                  <a:close/>
                  <a:moveTo>
                    <a:pt x="608" y="14013"/>
                  </a:moveTo>
                  <a:cubicBezTo>
                    <a:pt x="274" y="14013"/>
                    <a:pt x="0" y="14286"/>
                    <a:pt x="0" y="14621"/>
                  </a:cubicBezTo>
                  <a:cubicBezTo>
                    <a:pt x="0" y="14925"/>
                    <a:pt x="274" y="15198"/>
                    <a:pt x="608" y="15229"/>
                  </a:cubicBezTo>
                  <a:cubicBezTo>
                    <a:pt x="942" y="15229"/>
                    <a:pt x="1216" y="14955"/>
                    <a:pt x="1216" y="14621"/>
                  </a:cubicBezTo>
                  <a:cubicBezTo>
                    <a:pt x="1216" y="14286"/>
                    <a:pt x="942" y="14013"/>
                    <a:pt x="608" y="14013"/>
                  </a:cubicBezTo>
                  <a:close/>
                  <a:moveTo>
                    <a:pt x="608" y="17508"/>
                  </a:moveTo>
                  <a:cubicBezTo>
                    <a:pt x="274" y="17508"/>
                    <a:pt x="0" y="17782"/>
                    <a:pt x="0" y="18116"/>
                  </a:cubicBezTo>
                  <a:cubicBezTo>
                    <a:pt x="0" y="18451"/>
                    <a:pt x="274" y="18694"/>
                    <a:pt x="608" y="18724"/>
                  </a:cubicBezTo>
                  <a:cubicBezTo>
                    <a:pt x="942" y="18724"/>
                    <a:pt x="1216" y="18451"/>
                    <a:pt x="1216" y="18116"/>
                  </a:cubicBezTo>
                  <a:cubicBezTo>
                    <a:pt x="1216" y="17782"/>
                    <a:pt x="942" y="17508"/>
                    <a:pt x="608" y="17508"/>
                  </a:cubicBezTo>
                  <a:close/>
                  <a:moveTo>
                    <a:pt x="608" y="21004"/>
                  </a:moveTo>
                  <a:cubicBezTo>
                    <a:pt x="274" y="21004"/>
                    <a:pt x="0" y="21247"/>
                    <a:pt x="0" y="21612"/>
                  </a:cubicBezTo>
                  <a:cubicBezTo>
                    <a:pt x="0" y="21946"/>
                    <a:pt x="274" y="22220"/>
                    <a:pt x="608" y="22220"/>
                  </a:cubicBezTo>
                  <a:cubicBezTo>
                    <a:pt x="942" y="22220"/>
                    <a:pt x="1216" y="21946"/>
                    <a:pt x="1216" y="21612"/>
                  </a:cubicBezTo>
                  <a:cubicBezTo>
                    <a:pt x="1216" y="21277"/>
                    <a:pt x="942" y="21004"/>
                    <a:pt x="608" y="21004"/>
                  </a:cubicBezTo>
                  <a:close/>
                  <a:moveTo>
                    <a:pt x="608" y="24499"/>
                  </a:moveTo>
                  <a:cubicBezTo>
                    <a:pt x="274" y="24499"/>
                    <a:pt x="0" y="24773"/>
                    <a:pt x="0" y="25107"/>
                  </a:cubicBezTo>
                  <a:cubicBezTo>
                    <a:pt x="0" y="25442"/>
                    <a:pt x="274" y="25715"/>
                    <a:pt x="608" y="25715"/>
                  </a:cubicBezTo>
                  <a:cubicBezTo>
                    <a:pt x="942" y="25715"/>
                    <a:pt x="1216" y="25442"/>
                    <a:pt x="1216" y="25107"/>
                  </a:cubicBezTo>
                  <a:cubicBezTo>
                    <a:pt x="1216" y="24773"/>
                    <a:pt x="942" y="24499"/>
                    <a:pt x="608" y="24499"/>
                  </a:cubicBezTo>
                  <a:close/>
                  <a:moveTo>
                    <a:pt x="608" y="28025"/>
                  </a:moveTo>
                  <a:cubicBezTo>
                    <a:pt x="274" y="28025"/>
                    <a:pt x="0" y="28299"/>
                    <a:pt x="0" y="28633"/>
                  </a:cubicBezTo>
                  <a:cubicBezTo>
                    <a:pt x="0" y="28937"/>
                    <a:pt x="274" y="29211"/>
                    <a:pt x="608" y="29241"/>
                  </a:cubicBezTo>
                  <a:cubicBezTo>
                    <a:pt x="942" y="29241"/>
                    <a:pt x="1216" y="28968"/>
                    <a:pt x="1216" y="28633"/>
                  </a:cubicBezTo>
                  <a:cubicBezTo>
                    <a:pt x="1216" y="28299"/>
                    <a:pt x="942" y="28025"/>
                    <a:pt x="608" y="28025"/>
                  </a:cubicBezTo>
                  <a:close/>
                  <a:moveTo>
                    <a:pt x="608" y="31521"/>
                  </a:moveTo>
                  <a:cubicBezTo>
                    <a:pt x="274" y="31521"/>
                    <a:pt x="0" y="31794"/>
                    <a:pt x="0" y="32129"/>
                  </a:cubicBezTo>
                  <a:cubicBezTo>
                    <a:pt x="0" y="32463"/>
                    <a:pt x="274" y="32737"/>
                    <a:pt x="608" y="32737"/>
                  </a:cubicBezTo>
                  <a:cubicBezTo>
                    <a:pt x="942" y="32737"/>
                    <a:pt x="1216" y="32463"/>
                    <a:pt x="1216" y="32129"/>
                  </a:cubicBezTo>
                  <a:cubicBezTo>
                    <a:pt x="1216" y="31794"/>
                    <a:pt x="942" y="31521"/>
                    <a:pt x="608" y="31521"/>
                  </a:cubicBezTo>
                  <a:close/>
                  <a:moveTo>
                    <a:pt x="608" y="35016"/>
                  </a:moveTo>
                  <a:cubicBezTo>
                    <a:pt x="274" y="35016"/>
                    <a:pt x="0" y="35290"/>
                    <a:pt x="0" y="35624"/>
                  </a:cubicBezTo>
                  <a:cubicBezTo>
                    <a:pt x="0" y="35959"/>
                    <a:pt x="274" y="36232"/>
                    <a:pt x="608" y="36232"/>
                  </a:cubicBezTo>
                  <a:cubicBezTo>
                    <a:pt x="942" y="36232"/>
                    <a:pt x="1216" y="35959"/>
                    <a:pt x="1216" y="35624"/>
                  </a:cubicBezTo>
                  <a:cubicBezTo>
                    <a:pt x="1216" y="35290"/>
                    <a:pt x="942" y="35016"/>
                    <a:pt x="608" y="35016"/>
                  </a:cubicBezTo>
                  <a:close/>
                  <a:moveTo>
                    <a:pt x="608" y="38512"/>
                  </a:moveTo>
                  <a:cubicBezTo>
                    <a:pt x="274" y="38512"/>
                    <a:pt x="0" y="38785"/>
                    <a:pt x="0" y="39120"/>
                  </a:cubicBezTo>
                  <a:cubicBezTo>
                    <a:pt x="0" y="39454"/>
                    <a:pt x="274" y="39728"/>
                    <a:pt x="608" y="39728"/>
                  </a:cubicBezTo>
                  <a:cubicBezTo>
                    <a:pt x="942" y="39728"/>
                    <a:pt x="1216" y="39454"/>
                    <a:pt x="1216" y="39120"/>
                  </a:cubicBezTo>
                  <a:cubicBezTo>
                    <a:pt x="1216" y="38785"/>
                    <a:pt x="942" y="38512"/>
                    <a:pt x="608" y="38512"/>
                  </a:cubicBezTo>
                  <a:close/>
                  <a:moveTo>
                    <a:pt x="608" y="42038"/>
                  </a:moveTo>
                  <a:cubicBezTo>
                    <a:pt x="274" y="42038"/>
                    <a:pt x="0" y="42311"/>
                    <a:pt x="0" y="42646"/>
                  </a:cubicBezTo>
                  <a:cubicBezTo>
                    <a:pt x="0" y="42949"/>
                    <a:pt x="274" y="43223"/>
                    <a:pt x="608" y="43253"/>
                  </a:cubicBezTo>
                  <a:cubicBezTo>
                    <a:pt x="942" y="43253"/>
                    <a:pt x="1216" y="43010"/>
                    <a:pt x="1216" y="42646"/>
                  </a:cubicBezTo>
                  <a:cubicBezTo>
                    <a:pt x="1216" y="42311"/>
                    <a:pt x="942" y="42038"/>
                    <a:pt x="608" y="4203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4"/>
            <p:cNvSpPr/>
            <p:nvPr/>
          </p:nvSpPr>
          <p:spPr>
            <a:xfrm>
              <a:off x="6066500" y="2239675"/>
              <a:ext cx="28900" cy="28900"/>
            </a:xfrm>
            <a:custGeom>
              <a:avLst/>
              <a:gdLst/>
              <a:ahLst/>
              <a:cxnLst/>
              <a:rect l="l" t="t" r="r" b="b"/>
              <a:pathLst>
                <a:path w="1156" h="1156" extrusionOk="0">
                  <a:moveTo>
                    <a:pt x="456" y="1"/>
                  </a:moveTo>
                  <a:cubicBezTo>
                    <a:pt x="426" y="1"/>
                    <a:pt x="395" y="31"/>
                    <a:pt x="334" y="31"/>
                  </a:cubicBezTo>
                  <a:cubicBezTo>
                    <a:pt x="304" y="31"/>
                    <a:pt x="274" y="31"/>
                    <a:pt x="243" y="62"/>
                  </a:cubicBezTo>
                  <a:lnTo>
                    <a:pt x="152" y="153"/>
                  </a:lnTo>
                  <a:cubicBezTo>
                    <a:pt x="122" y="153"/>
                    <a:pt x="122" y="183"/>
                    <a:pt x="91" y="214"/>
                  </a:cubicBezTo>
                  <a:cubicBezTo>
                    <a:pt x="91" y="244"/>
                    <a:pt x="30" y="305"/>
                    <a:pt x="30" y="335"/>
                  </a:cubicBezTo>
                  <a:cubicBezTo>
                    <a:pt x="0" y="366"/>
                    <a:pt x="0" y="396"/>
                    <a:pt x="0" y="457"/>
                  </a:cubicBezTo>
                  <a:lnTo>
                    <a:pt x="0" y="548"/>
                  </a:lnTo>
                  <a:cubicBezTo>
                    <a:pt x="0" y="700"/>
                    <a:pt x="91" y="852"/>
                    <a:pt x="182" y="974"/>
                  </a:cubicBezTo>
                  <a:cubicBezTo>
                    <a:pt x="304" y="1095"/>
                    <a:pt x="456" y="1156"/>
                    <a:pt x="608" y="1156"/>
                  </a:cubicBezTo>
                  <a:cubicBezTo>
                    <a:pt x="699" y="1156"/>
                    <a:pt x="760" y="1126"/>
                    <a:pt x="790" y="1095"/>
                  </a:cubicBezTo>
                  <a:cubicBezTo>
                    <a:pt x="882" y="1095"/>
                    <a:pt x="942" y="1004"/>
                    <a:pt x="1003" y="974"/>
                  </a:cubicBezTo>
                  <a:cubicBezTo>
                    <a:pt x="1034" y="974"/>
                    <a:pt x="1034" y="943"/>
                    <a:pt x="1064" y="913"/>
                  </a:cubicBezTo>
                  <a:cubicBezTo>
                    <a:pt x="1064" y="852"/>
                    <a:pt x="1094" y="822"/>
                    <a:pt x="1094" y="791"/>
                  </a:cubicBezTo>
                  <a:cubicBezTo>
                    <a:pt x="1094" y="761"/>
                    <a:pt x="1155" y="700"/>
                    <a:pt x="1155" y="670"/>
                  </a:cubicBezTo>
                  <a:lnTo>
                    <a:pt x="1155" y="548"/>
                  </a:lnTo>
                  <a:lnTo>
                    <a:pt x="1155" y="457"/>
                  </a:lnTo>
                  <a:cubicBezTo>
                    <a:pt x="1155" y="396"/>
                    <a:pt x="1094" y="366"/>
                    <a:pt x="1094" y="335"/>
                  </a:cubicBezTo>
                  <a:cubicBezTo>
                    <a:pt x="1094" y="274"/>
                    <a:pt x="1094" y="244"/>
                    <a:pt x="1064" y="214"/>
                  </a:cubicBezTo>
                  <a:lnTo>
                    <a:pt x="1003" y="153"/>
                  </a:lnTo>
                  <a:cubicBezTo>
                    <a:pt x="1003" y="92"/>
                    <a:pt x="942" y="92"/>
                    <a:pt x="912" y="62"/>
                  </a:cubicBezTo>
                  <a:cubicBezTo>
                    <a:pt x="882" y="62"/>
                    <a:pt x="851" y="31"/>
                    <a:pt x="790" y="31"/>
                  </a:cubicBezTo>
                  <a:cubicBezTo>
                    <a:pt x="760" y="31"/>
                    <a:pt x="730" y="1"/>
                    <a:pt x="6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336"/>
        <p:cNvGrpSpPr/>
        <p:nvPr/>
      </p:nvGrpSpPr>
      <p:grpSpPr>
        <a:xfrm>
          <a:off x="0" y="0"/>
          <a:ext cx="0" cy="0"/>
          <a:chOff x="0" y="0"/>
          <a:chExt cx="0" cy="0"/>
        </a:xfrm>
      </p:grpSpPr>
      <p:sp>
        <p:nvSpPr>
          <p:cNvPr id="337" name="Google Shape;337;p15"/>
          <p:cNvSpPr txBox="1">
            <a:spLocks noGrp="1"/>
          </p:cNvSpPr>
          <p:nvPr>
            <p:ph type="title"/>
          </p:nvPr>
        </p:nvSpPr>
        <p:spPr>
          <a:xfrm>
            <a:off x="720000" y="1354375"/>
            <a:ext cx="34095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8" name="Google Shape;338;p15"/>
          <p:cNvSpPr txBox="1">
            <a:spLocks noGrp="1"/>
          </p:cNvSpPr>
          <p:nvPr>
            <p:ph type="subTitle" idx="1"/>
          </p:nvPr>
        </p:nvSpPr>
        <p:spPr>
          <a:xfrm>
            <a:off x="720000" y="2986350"/>
            <a:ext cx="3409500" cy="8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9" name="Google Shape;339;p15"/>
          <p:cNvSpPr>
            <a:spLocks noGrp="1"/>
          </p:cNvSpPr>
          <p:nvPr>
            <p:ph type="pic" idx="2"/>
          </p:nvPr>
        </p:nvSpPr>
        <p:spPr>
          <a:xfrm>
            <a:off x="4797450" y="651300"/>
            <a:ext cx="3633300" cy="3840900"/>
          </a:xfrm>
          <a:prstGeom prst="rect">
            <a:avLst/>
          </a:prstGeom>
          <a:noFill/>
          <a:ln>
            <a:noFill/>
          </a:ln>
        </p:spPr>
      </p:sp>
      <p:grpSp>
        <p:nvGrpSpPr>
          <p:cNvPr id="340" name="Google Shape;340;p15"/>
          <p:cNvGrpSpPr/>
          <p:nvPr/>
        </p:nvGrpSpPr>
        <p:grpSpPr>
          <a:xfrm>
            <a:off x="232836" y="4334692"/>
            <a:ext cx="1676211" cy="1602661"/>
            <a:chOff x="6595375" y="1675850"/>
            <a:chExt cx="1229525" cy="1175575"/>
          </a:xfrm>
        </p:grpSpPr>
        <p:sp>
          <p:nvSpPr>
            <p:cNvPr id="341" name="Google Shape;341;p15"/>
            <p:cNvSpPr/>
            <p:nvPr/>
          </p:nvSpPr>
          <p:spPr>
            <a:xfrm>
              <a:off x="6595375" y="1675850"/>
              <a:ext cx="1229525" cy="1175575"/>
            </a:xfrm>
            <a:custGeom>
              <a:avLst/>
              <a:gdLst/>
              <a:ahLst/>
              <a:cxnLst/>
              <a:rect l="l" t="t" r="r" b="b"/>
              <a:pathLst>
                <a:path w="49181" h="47023" fill="none" extrusionOk="0">
                  <a:moveTo>
                    <a:pt x="44956" y="11763"/>
                  </a:moveTo>
                  <a:lnTo>
                    <a:pt x="44956" y="11763"/>
                  </a:lnTo>
                  <a:cubicBezTo>
                    <a:pt x="40731" y="4499"/>
                    <a:pt x="32980" y="0"/>
                    <a:pt x="24591" y="0"/>
                  </a:cubicBezTo>
                  <a:lnTo>
                    <a:pt x="24591" y="0"/>
                  </a:lnTo>
                  <a:cubicBezTo>
                    <a:pt x="16201" y="0"/>
                    <a:pt x="8450" y="4499"/>
                    <a:pt x="4225" y="11763"/>
                  </a:cubicBezTo>
                  <a:lnTo>
                    <a:pt x="4225" y="11763"/>
                  </a:lnTo>
                  <a:cubicBezTo>
                    <a:pt x="0" y="18998"/>
                    <a:pt x="0" y="27964"/>
                    <a:pt x="4225" y="35259"/>
                  </a:cubicBezTo>
                  <a:lnTo>
                    <a:pt x="4225" y="35259"/>
                  </a:lnTo>
                  <a:cubicBezTo>
                    <a:pt x="8450" y="42524"/>
                    <a:pt x="16201" y="47022"/>
                    <a:pt x="24591" y="47022"/>
                  </a:cubicBezTo>
                  <a:lnTo>
                    <a:pt x="24591" y="47022"/>
                  </a:lnTo>
                  <a:cubicBezTo>
                    <a:pt x="32980" y="47022"/>
                    <a:pt x="40731" y="42524"/>
                    <a:pt x="44956" y="35259"/>
                  </a:cubicBezTo>
                  <a:lnTo>
                    <a:pt x="44956" y="35259"/>
                  </a:lnTo>
                  <a:cubicBezTo>
                    <a:pt x="49181" y="27964"/>
                    <a:pt x="49181" y="18998"/>
                    <a:pt x="44956" y="11763"/>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5"/>
            <p:cNvSpPr/>
            <p:nvPr/>
          </p:nvSpPr>
          <p:spPr>
            <a:xfrm>
              <a:off x="6727600" y="1801225"/>
              <a:ext cx="965075" cy="923300"/>
            </a:xfrm>
            <a:custGeom>
              <a:avLst/>
              <a:gdLst/>
              <a:ahLst/>
              <a:cxnLst/>
              <a:rect l="l" t="t" r="r" b="b"/>
              <a:pathLst>
                <a:path w="38603" h="36932" fill="none" extrusionOk="0">
                  <a:moveTo>
                    <a:pt x="35290" y="9241"/>
                  </a:moveTo>
                  <a:lnTo>
                    <a:pt x="35290" y="9241"/>
                  </a:lnTo>
                  <a:cubicBezTo>
                    <a:pt x="32007" y="3557"/>
                    <a:pt x="25928" y="1"/>
                    <a:pt x="19302" y="1"/>
                  </a:cubicBezTo>
                  <a:lnTo>
                    <a:pt x="19302" y="1"/>
                  </a:lnTo>
                  <a:cubicBezTo>
                    <a:pt x="12706" y="1"/>
                    <a:pt x="6627" y="3557"/>
                    <a:pt x="3313" y="9241"/>
                  </a:cubicBezTo>
                  <a:lnTo>
                    <a:pt x="3313" y="9241"/>
                  </a:lnTo>
                  <a:cubicBezTo>
                    <a:pt x="0" y="14955"/>
                    <a:pt x="0" y="22007"/>
                    <a:pt x="3313" y="27721"/>
                  </a:cubicBezTo>
                  <a:lnTo>
                    <a:pt x="3313" y="27721"/>
                  </a:lnTo>
                  <a:cubicBezTo>
                    <a:pt x="6627" y="33405"/>
                    <a:pt x="12706" y="36931"/>
                    <a:pt x="19302" y="36931"/>
                  </a:cubicBezTo>
                  <a:lnTo>
                    <a:pt x="19302" y="36931"/>
                  </a:lnTo>
                  <a:cubicBezTo>
                    <a:pt x="25928" y="36931"/>
                    <a:pt x="32007" y="33405"/>
                    <a:pt x="35290" y="27721"/>
                  </a:cubicBezTo>
                  <a:lnTo>
                    <a:pt x="35290" y="27721"/>
                  </a:lnTo>
                  <a:cubicBezTo>
                    <a:pt x="38603" y="22007"/>
                    <a:pt x="38603" y="14986"/>
                    <a:pt x="35290" y="9241"/>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5"/>
            <p:cNvSpPr/>
            <p:nvPr/>
          </p:nvSpPr>
          <p:spPr>
            <a:xfrm>
              <a:off x="6856025" y="1922800"/>
              <a:ext cx="710525" cy="681650"/>
            </a:xfrm>
            <a:custGeom>
              <a:avLst/>
              <a:gdLst/>
              <a:ahLst/>
              <a:cxnLst/>
              <a:rect l="l" t="t" r="r" b="b"/>
              <a:pathLst>
                <a:path w="28421" h="27266" fill="none" extrusionOk="0">
                  <a:moveTo>
                    <a:pt x="25989" y="6810"/>
                  </a:moveTo>
                  <a:lnTo>
                    <a:pt x="25989" y="6810"/>
                  </a:lnTo>
                  <a:cubicBezTo>
                    <a:pt x="23557" y="2585"/>
                    <a:pt x="19058" y="1"/>
                    <a:pt x="14195" y="1"/>
                  </a:cubicBezTo>
                  <a:lnTo>
                    <a:pt x="14195" y="1"/>
                  </a:lnTo>
                  <a:cubicBezTo>
                    <a:pt x="9332" y="1"/>
                    <a:pt x="4864" y="2585"/>
                    <a:pt x="2432" y="6810"/>
                  </a:cubicBezTo>
                  <a:lnTo>
                    <a:pt x="2432" y="6810"/>
                  </a:lnTo>
                  <a:cubicBezTo>
                    <a:pt x="0" y="11035"/>
                    <a:pt x="0" y="16232"/>
                    <a:pt x="2432" y="20457"/>
                  </a:cubicBezTo>
                  <a:lnTo>
                    <a:pt x="2432" y="20457"/>
                  </a:lnTo>
                  <a:cubicBezTo>
                    <a:pt x="4864" y="24682"/>
                    <a:pt x="9332" y="27266"/>
                    <a:pt x="14195" y="27266"/>
                  </a:cubicBezTo>
                  <a:lnTo>
                    <a:pt x="14195" y="27266"/>
                  </a:lnTo>
                  <a:cubicBezTo>
                    <a:pt x="19058" y="27266"/>
                    <a:pt x="23557" y="24682"/>
                    <a:pt x="25989" y="20457"/>
                  </a:cubicBezTo>
                  <a:lnTo>
                    <a:pt x="25989" y="20457"/>
                  </a:lnTo>
                  <a:cubicBezTo>
                    <a:pt x="28420" y="16232"/>
                    <a:pt x="28420" y="11035"/>
                    <a:pt x="25989" y="6810"/>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5"/>
            <p:cNvSpPr/>
            <p:nvPr/>
          </p:nvSpPr>
          <p:spPr>
            <a:xfrm>
              <a:off x="6989000" y="2052000"/>
              <a:ext cx="442275" cy="421750"/>
            </a:xfrm>
            <a:custGeom>
              <a:avLst/>
              <a:gdLst/>
              <a:ahLst/>
              <a:cxnLst/>
              <a:rect l="l" t="t" r="r" b="b"/>
              <a:pathLst>
                <a:path w="17691" h="16870" fill="none" extrusionOk="0">
                  <a:moveTo>
                    <a:pt x="16171" y="4225"/>
                  </a:moveTo>
                  <a:lnTo>
                    <a:pt x="16171" y="4225"/>
                  </a:lnTo>
                  <a:cubicBezTo>
                    <a:pt x="14651" y="1611"/>
                    <a:pt x="11885" y="0"/>
                    <a:pt x="8846" y="0"/>
                  </a:cubicBezTo>
                  <a:lnTo>
                    <a:pt x="8846" y="0"/>
                  </a:lnTo>
                  <a:cubicBezTo>
                    <a:pt x="5836" y="0"/>
                    <a:pt x="3040" y="1611"/>
                    <a:pt x="1520" y="4225"/>
                  </a:cubicBezTo>
                  <a:lnTo>
                    <a:pt x="1520" y="4225"/>
                  </a:lnTo>
                  <a:cubicBezTo>
                    <a:pt x="0" y="6839"/>
                    <a:pt x="0" y="10092"/>
                    <a:pt x="1520" y="12675"/>
                  </a:cubicBezTo>
                  <a:lnTo>
                    <a:pt x="1520" y="12675"/>
                  </a:lnTo>
                  <a:cubicBezTo>
                    <a:pt x="3040" y="15289"/>
                    <a:pt x="5806" y="16870"/>
                    <a:pt x="8846" y="16870"/>
                  </a:cubicBezTo>
                  <a:lnTo>
                    <a:pt x="8846" y="16870"/>
                  </a:lnTo>
                  <a:cubicBezTo>
                    <a:pt x="11855" y="16870"/>
                    <a:pt x="14651" y="15289"/>
                    <a:pt x="16171" y="12675"/>
                  </a:cubicBezTo>
                  <a:lnTo>
                    <a:pt x="16171" y="12675"/>
                  </a:lnTo>
                  <a:cubicBezTo>
                    <a:pt x="17691" y="10092"/>
                    <a:pt x="17691" y="6839"/>
                    <a:pt x="16171" y="4225"/>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7106025" y="2164450"/>
              <a:ext cx="209000" cy="198350"/>
            </a:xfrm>
            <a:custGeom>
              <a:avLst/>
              <a:gdLst/>
              <a:ahLst/>
              <a:cxnLst/>
              <a:rect l="l" t="t" r="r" b="b"/>
              <a:pathLst>
                <a:path w="8360" h="7934" fill="none" extrusionOk="0">
                  <a:moveTo>
                    <a:pt x="7630" y="1976"/>
                  </a:moveTo>
                  <a:lnTo>
                    <a:pt x="7630" y="1976"/>
                  </a:lnTo>
                  <a:cubicBezTo>
                    <a:pt x="6900" y="761"/>
                    <a:pt x="5624" y="1"/>
                    <a:pt x="4165" y="1"/>
                  </a:cubicBezTo>
                  <a:lnTo>
                    <a:pt x="4165" y="1"/>
                  </a:lnTo>
                  <a:cubicBezTo>
                    <a:pt x="2766" y="1"/>
                    <a:pt x="1429" y="761"/>
                    <a:pt x="699" y="1976"/>
                  </a:cubicBezTo>
                  <a:lnTo>
                    <a:pt x="699" y="1976"/>
                  </a:lnTo>
                  <a:cubicBezTo>
                    <a:pt x="0" y="3192"/>
                    <a:pt x="0" y="4712"/>
                    <a:pt x="699" y="5958"/>
                  </a:cubicBezTo>
                  <a:lnTo>
                    <a:pt x="699" y="5958"/>
                  </a:lnTo>
                  <a:cubicBezTo>
                    <a:pt x="1429" y="7174"/>
                    <a:pt x="2736" y="7934"/>
                    <a:pt x="4165" y="7934"/>
                  </a:cubicBezTo>
                  <a:lnTo>
                    <a:pt x="4165" y="7934"/>
                  </a:lnTo>
                  <a:cubicBezTo>
                    <a:pt x="5563" y="7934"/>
                    <a:pt x="6900" y="7174"/>
                    <a:pt x="7630" y="5958"/>
                  </a:cubicBezTo>
                  <a:lnTo>
                    <a:pt x="7630" y="5958"/>
                  </a:lnTo>
                  <a:cubicBezTo>
                    <a:pt x="8359" y="4712"/>
                    <a:pt x="8359" y="3192"/>
                    <a:pt x="7630" y="1976"/>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46" name="Google Shape;346;p15"/>
          <p:cNvCxnSpPr/>
          <p:nvPr/>
        </p:nvCxnSpPr>
        <p:spPr>
          <a:xfrm>
            <a:off x="0" y="263575"/>
            <a:ext cx="30153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347"/>
        <p:cNvGrpSpPr/>
        <p:nvPr/>
      </p:nvGrpSpPr>
      <p:grpSpPr>
        <a:xfrm>
          <a:off x="0" y="0"/>
          <a:ext cx="0" cy="0"/>
          <a:chOff x="0" y="0"/>
          <a:chExt cx="0" cy="0"/>
        </a:xfrm>
      </p:grpSpPr>
      <p:sp>
        <p:nvSpPr>
          <p:cNvPr id="348" name="Google Shape;348;p16"/>
          <p:cNvSpPr txBox="1">
            <a:spLocks noGrp="1"/>
          </p:cNvSpPr>
          <p:nvPr>
            <p:ph type="title"/>
          </p:nvPr>
        </p:nvSpPr>
        <p:spPr>
          <a:xfrm>
            <a:off x="720000" y="1846800"/>
            <a:ext cx="2711100" cy="1047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9" name="Google Shape;349;p16"/>
          <p:cNvSpPr txBox="1">
            <a:spLocks noGrp="1"/>
          </p:cNvSpPr>
          <p:nvPr>
            <p:ph type="subTitle" idx="1"/>
          </p:nvPr>
        </p:nvSpPr>
        <p:spPr>
          <a:xfrm>
            <a:off x="720000" y="2818550"/>
            <a:ext cx="2711100" cy="11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0" name="Google Shape;350;p16"/>
          <p:cNvSpPr/>
          <p:nvPr/>
        </p:nvSpPr>
        <p:spPr>
          <a:xfrm>
            <a:off x="3790950" y="0"/>
            <a:ext cx="53532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 name="Google Shape;351;p16"/>
          <p:cNvCxnSpPr/>
          <p:nvPr/>
        </p:nvCxnSpPr>
        <p:spPr>
          <a:xfrm>
            <a:off x="112625" y="344220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352" name="Google Shape;352;p16"/>
          <p:cNvCxnSpPr/>
          <p:nvPr/>
        </p:nvCxnSpPr>
        <p:spPr>
          <a:xfrm>
            <a:off x="360375" y="344220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353" name="Google Shape;353;p16"/>
          <p:cNvCxnSpPr/>
          <p:nvPr/>
        </p:nvCxnSpPr>
        <p:spPr>
          <a:xfrm>
            <a:off x="607363" y="3442200"/>
            <a:ext cx="0" cy="1701300"/>
          </a:xfrm>
          <a:prstGeom prst="straightConnector1">
            <a:avLst/>
          </a:prstGeom>
          <a:noFill/>
          <a:ln w="19050" cap="flat" cmpd="sng">
            <a:solidFill>
              <a:srgbClr val="3F5294"/>
            </a:solidFill>
            <a:prstDash val="solid"/>
            <a:round/>
            <a:headEnd type="none" w="med" len="med"/>
            <a:tailEnd type="none" w="med" len="med"/>
          </a:ln>
        </p:spPr>
      </p:cxnSp>
      <p:grpSp>
        <p:nvGrpSpPr>
          <p:cNvPr id="354" name="Google Shape;354;p16"/>
          <p:cNvGrpSpPr/>
          <p:nvPr/>
        </p:nvGrpSpPr>
        <p:grpSpPr>
          <a:xfrm rot="5400000">
            <a:off x="7794272" y="-800783"/>
            <a:ext cx="548962" cy="2150503"/>
            <a:chOff x="4713875" y="3872675"/>
            <a:chExt cx="276625" cy="1083650"/>
          </a:xfrm>
        </p:grpSpPr>
        <p:sp>
          <p:nvSpPr>
            <p:cNvPr id="355" name="Google Shape;355;p16"/>
            <p:cNvSpPr/>
            <p:nvPr/>
          </p:nvSpPr>
          <p:spPr>
            <a:xfrm>
              <a:off x="4713875" y="47496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a:off x="4713875" y="45748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6"/>
            <p:cNvSpPr/>
            <p:nvPr/>
          </p:nvSpPr>
          <p:spPr>
            <a:xfrm>
              <a:off x="4713875" y="4662200"/>
              <a:ext cx="30425" cy="30425"/>
            </a:xfrm>
            <a:custGeom>
              <a:avLst/>
              <a:gdLst/>
              <a:ahLst/>
              <a:cxnLst/>
              <a:rect l="l" t="t" r="r" b="b"/>
              <a:pathLst>
                <a:path w="1217" h="1217" extrusionOk="0">
                  <a:moveTo>
                    <a:pt x="609" y="1"/>
                  </a:moveTo>
                  <a:cubicBezTo>
                    <a:pt x="274" y="1"/>
                    <a:pt x="1" y="275"/>
                    <a:pt x="1" y="609"/>
                  </a:cubicBezTo>
                  <a:cubicBezTo>
                    <a:pt x="1" y="943"/>
                    <a:pt x="274" y="1217"/>
                    <a:pt x="609" y="1217"/>
                  </a:cubicBezTo>
                  <a:cubicBezTo>
                    <a:pt x="943" y="1217"/>
                    <a:pt x="1217" y="943"/>
                    <a:pt x="1217" y="609"/>
                  </a:cubicBezTo>
                  <a:cubicBezTo>
                    <a:pt x="1217" y="275"/>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6"/>
            <p:cNvSpPr/>
            <p:nvPr/>
          </p:nvSpPr>
          <p:spPr>
            <a:xfrm>
              <a:off x="4713875" y="44874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6"/>
            <p:cNvSpPr/>
            <p:nvPr/>
          </p:nvSpPr>
          <p:spPr>
            <a:xfrm>
              <a:off x="4713875" y="48385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6"/>
            <p:cNvSpPr/>
            <p:nvPr/>
          </p:nvSpPr>
          <p:spPr>
            <a:xfrm>
              <a:off x="4713875" y="4400050"/>
              <a:ext cx="30425" cy="30425"/>
            </a:xfrm>
            <a:custGeom>
              <a:avLst/>
              <a:gdLst/>
              <a:ahLst/>
              <a:cxnLst/>
              <a:rect l="l" t="t" r="r" b="b"/>
              <a:pathLst>
                <a:path w="1217" h="1217" extrusionOk="0">
                  <a:moveTo>
                    <a:pt x="609" y="1"/>
                  </a:moveTo>
                  <a:cubicBezTo>
                    <a:pt x="274" y="1"/>
                    <a:pt x="1" y="274"/>
                    <a:pt x="1" y="608"/>
                  </a:cubicBezTo>
                  <a:cubicBezTo>
                    <a:pt x="1" y="973"/>
                    <a:pt x="274" y="1216"/>
                    <a:pt x="609" y="1216"/>
                  </a:cubicBezTo>
                  <a:cubicBezTo>
                    <a:pt x="943" y="1216"/>
                    <a:pt x="1217" y="973"/>
                    <a:pt x="1217" y="608"/>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6"/>
            <p:cNvSpPr/>
            <p:nvPr/>
          </p:nvSpPr>
          <p:spPr>
            <a:xfrm>
              <a:off x="4713875" y="4926400"/>
              <a:ext cx="29675" cy="29925"/>
            </a:xfrm>
            <a:custGeom>
              <a:avLst/>
              <a:gdLst/>
              <a:ahLst/>
              <a:cxnLst/>
              <a:rect l="l" t="t" r="r" b="b"/>
              <a:pathLst>
                <a:path w="1187" h="1197" extrusionOk="0">
                  <a:moveTo>
                    <a:pt x="629" y="0"/>
                  </a:moveTo>
                  <a:cubicBezTo>
                    <a:pt x="583" y="0"/>
                    <a:pt x="535" y="4"/>
                    <a:pt x="487" y="11"/>
                  </a:cubicBezTo>
                  <a:cubicBezTo>
                    <a:pt x="457" y="11"/>
                    <a:pt x="426" y="11"/>
                    <a:pt x="396" y="41"/>
                  </a:cubicBezTo>
                  <a:cubicBezTo>
                    <a:pt x="335" y="41"/>
                    <a:pt x="305" y="71"/>
                    <a:pt x="274" y="71"/>
                  </a:cubicBezTo>
                  <a:cubicBezTo>
                    <a:pt x="213" y="132"/>
                    <a:pt x="183" y="132"/>
                    <a:pt x="183" y="163"/>
                  </a:cubicBezTo>
                  <a:cubicBezTo>
                    <a:pt x="92" y="284"/>
                    <a:pt x="1" y="436"/>
                    <a:pt x="1" y="588"/>
                  </a:cubicBezTo>
                  <a:cubicBezTo>
                    <a:pt x="1" y="740"/>
                    <a:pt x="92" y="892"/>
                    <a:pt x="183" y="983"/>
                  </a:cubicBezTo>
                  <a:cubicBezTo>
                    <a:pt x="305" y="1105"/>
                    <a:pt x="457" y="1196"/>
                    <a:pt x="609" y="1196"/>
                  </a:cubicBezTo>
                  <a:cubicBezTo>
                    <a:pt x="761" y="1196"/>
                    <a:pt x="913" y="1105"/>
                    <a:pt x="1034" y="983"/>
                  </a:cubicBezTo>
                  <a:lnTo>
                    <a:pt x="1095" y="923"/>
                  </a:lnTo>
                  <a:cubicBezTo>
                    <a:pt x="1156" y="892"/>
                    <a:pt x="1156" y="831"/>
                    <a:pt x="1156" y="801"/>
                  </a:cubicBezTo>
                  <a:cubicBezTo>
                    <a:pt x="1156" y="771"/>
                    <a:pt x="1186" y="740"/>
                    <a:pt x="1186" y="679"/>
                  </a:cubicBezTo>
                  <a:lnTo>
                    <a:pt x="1186" y="588"/>
                  </a:lnTo>
                  <a:cubicBezTo>
                    <a:pt x="1186" y="436"/>
                    <a:pt x="1095" y="284"/>
                    <a:pt x="1004" y="163"/>
                  </a:cubicBezTo>
                  <a:cubicBezTo>
                    <a:pt x="933" y="45"/>
                    <a:pt x="789"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6"/>
            <p:cNvSpPr/>
            <p:nvPr/>
          </p:nvSpPr>
          <p:spPr>
            <a:xfrm>
              <a:off x="4796700" y="4487450"/>
              <a:ext cx="30425" cy="30400"/>
            </a:xfrm>
            <a:custGeom>
              <a:avLst/>
              <a:gdLst/>
              <a:ahLst/>
              <a:cxnLst/>
              <a:rect l="l" t="t" r="r" b="b"/>
              <a:pathLst>
                <a:path w="1217" h="1216" extrusionOk="0">
                  <a:moveTo>
                    <a:pt x="609" y="0"/>
                  </a:moveTo>
                  <a:cubicBezTo>
                    <a:pt x="274" y="0"/>
                    <a:pt x="1" y="274"/>
                    <a:pt x="1" y="608"/>
                  </a:cubicBezTo>
                  <a:cubicBezTo>
                    <a:pt x="1" y="973"/>
                    <a:pt x="274" y="1216"/>
                    <a:pt x="609" y="1216"/>
                  </a:cubicBezTo>
                  <a:cubicBezTo>
                    <a:pt x="943" y="1216"/>
                    <a:pt x="1217" y="973"/>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6"/>
            <p:cNvSpPr/>
            <p:nvPr/>
          </p:nvSpPr>
          <p:spPr>
            <a:xfrm>
              <a:off x="4796700" y="4574825"/>
              <a:ext cx="30425" cy="30425"/>
            </a:xfrm>
            <a:custGeom>
              <a:avLst/>
              <a:gdLst/>
              <a:ahLst/>
              <a:cxnLst/>
              <a:rect l="l" t="t" r="r" b="b"/>
              <a:pathLst>
                <a:path w="1217" h="1217" extrusionOk="0">
                  <a:moveTo>
                    <a:pt x="609" y="1"/>
                  </a:moveTo>
                  <a:cubicBezTo>
                    <a:pt x="274" y="1"/>
                    <a:pt x="1" y="274"/>
                    <a:pt x="1" y="608"/>
                  </a:cubicBezTo>
                  <a:cubicBezTo>
                    <a:pt x="1" y="973"/>
                    <a:pt x="274" y="1216"/>
                    <a:pt x="609" y="1216"/>
                  </a:cubicBezTo>
                  <a:cubicBezTo>
                    <a:pt x="943" y="1216"/>
                    <a:pt x="1217" y="973"/>
                    <a:pt x="1217" y="608"/>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6"/>
            <p:cNvSpPr/>
            <p:nvPr/>
          </p:nvSpPr>
          <p:spPr>
            <a:xfrm>
              <a:off x="4795200" y="4312675"/>
              <a:ext cx="31175" cy="30400"/>
            </a:xfrm>
            <a:custGeom>
              <a:avLst/>
              <a:gdLst/>
              <a:ahLst/>
              <a:cxnLst/>
              <a:rect l="l" t="t" r="r" b="b"/>
              <a:pathLst>
                <a:path w="1247" h="1216" extrusionOk="0">
                  <a:moveTo>
                    <a:pt x="638" y="0"/>
                  </a:moveTo>
                  <a:cubicBezTo>
                    <a:pt x="274" y="0"/>
                    <a:pt x="0" y="274"/>
                    <a:pt x="0" y="608"/>
                  </a:cubicBezTo>
                  <a:cubicBezTo>
                    <a:pt x="0" y="973"/>
                    <a:pt x="274" y="1216"/>
                    <a:pt x="638" y="1216"/>
                  </a:cubicBezTo>
                  <a:cubicBezTo>
                    <a:pt x="973" y="1216"/>
                    <a:pt x="1246" y="973"/>
                    <a:pt x="1246" y="608"/>
                  </a:cubicBezTo>
                  <a:cubicBezTo>
                    <a:pt x="1246" y="274"/>
                    <a:pt x="973"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6"/>
            <p:cNvSpPr/>
            <p:nvPr/>
          </p:nvSpPr>
          <p:spPr>
            <a:xfrm>
              <a:off x="4796700" y="48385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186" y="24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6"/>
            <p:cNvSpPr/>
            <p:nvPr/>
          </p:nvSpPr>
          <p:spPr>
            <a:xfrm>
              <a:off x="4796700" y="4751125"/>
              <a:ext cx="30425" cy="30425"/>
            </a:xfrm>
            <a:custGeom>
              <a:avLst/>
              <a:gdLst/>
              <a:ahLst/>
              <a:cxnLst/>
              <a:rect l="l" t="t" r="r" b="b"/>
              <a:pathLst>
                <a:path w="1217" h="1217" extrusionOk="0">
                  <a:moveTo>
                    <a:pt x="609" y="0"/>
                  </a:moveTo>
                  <a:cubicBezTo>
                    <a:pt x="274" y="0"/>
                    <a:pt x="1" y="243"/>
                    <a:pt x="1" y="608"/>
                  </a:cubicBezTo>
                  <a:cubicBezTo>
                    <a:pt x="1" y="943"/>
                    <a:pt x="274" y="1216"/>
                    <a:pt x="609" y="1216"/>
                  </a:cubicBezTo>
                  <a:cubicBezTo>
                    <a:pt x="943" y="1216"/>
                    <a:pt x="1217" y="943"/>
                    <a:pt x="1217" y="608"/>
                  </a:cubicBezTo>
                  <a:cubicBezTo>
                    <a:pt x="1186" y="243"/>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6"/>
            <p:cNvSpPr/>
            <p:nvPr/>
          </p:nvSpPr>
          <p:spPr>
            <a:xfrm>
              <a:off x="4796700" y="4663725"/>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186" y="24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6"/>
            <p:cNvSpPr/>
            <p:nvPr/>
          </p:nvSpPr>
          <p:spPr>
            <a:xfrm>
              <a:off x="4795200" y="4400050"/>
              <a:ext cx="31175" cy="30425"/>
            </a:xfrm>
            <a:custGeom>
              <a:avLst/>
              <a:gdLst/>
              <a:ahLst/>
              <a:cxnLst/>
              <a:rect l="l" t="t" r="r" b="b"/>
              <a:pathLst>
                <a:path w="1247" h="1217" extrusionOk="0">
                  <a:moveTo>
                    <a:pt x="638" y="1"/>
                  </a:moveTo>
                  <a:cubicBezTo>
                    <a:pt x="274" y="1"/>
                    <a:pt x="0" y="274"/>
                    <a:pt x="0" y="608"/>
                  </a:cubicBezTo>
                  <a:cubicBezTo>
                    <a:pt x="0" y="973"/>
                    <a:pt x="274" y="1216"/>
                    <a:pt x="638" y="1216"/>
                  </a:cubicBezTo>
                  <a:cubicBezTo>
                    <a:pt x="973" y="1216"/>
                    <a:pt x="1246" y="973"/>
                    <a:pt x="1246" y="608"/>
                  </a:cubicBezTo>
                  <a:cubicBezTo>
                    <a:pt x="1246" y="274"/>
                    <a:pt x="973" y="1"/>
                    <a:pt x="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6"/>
            <p:cNvSpPr/>
            <p:nvPr/>
          </p:nvSpPr>
          <p:spPr>
            <a:xfrm>
              <a:off x="4795950" y="4925900"/>
              <a:ext cx="30425" cy="30425"/>
            </a:xfrm>
            <a:custGeom>
              <a:avLst/>
              <a:gdLst/>
              <a:ahLst/>
              <a:cxnLst/>
              <a:rect l="l" t="t" r="r" b="b"/>
              <a:pathLst>
                <a:path w="1217" h="1217" extrusionOk="0">
                  <a:moveTo>
                    <a:pt x="605" y="0"/>
                  </a:moveTo>
                  <a:cubicBezTo>
                    <a:pt x="449" y="0"/>
                    <a:pt x="289" y="61"/>
                    <a:pt x="183" y="183"/>
                  </a:cubicBezTo>
                  <a:cubicBezTo>
                    <a:pt x="61" y="304"/>
                    <a:pt x="0" y="456"/>
                    <a:pt x="0" y="608"/>
                  </a:cubicBezTo>
                  <a:cubicBezTo>
                    <a:pt x="0" y="760"/>
                    <a:pt x="61" y="912"/>
                    <a:pt x="183" y="1003"/>
                  </a:cubicBezTo>
                  <a:cubicBezTo>
                    <a:pt x="304" y="1125"/>
                    <a:pt x="456" y="1216"/>
                    <a:pt x="608" y="1216"/>
                  </a:cubicBezTo>
                  <a:cubicBezTo>
                    <a:pt x="760" y="1216"/>
                    <a:pt x="912" y="1125"/>
                    <a:pt x="1003" y="1003"/>
                  </a:cubicBezTo>
                  <a:cubicBezTo>
                    <a:pt x="1125" y="912"/>
                    <a:pt x="1216" y="760"/>
                    <a:pt x="1216" y="608"/>
                  </a:cubicBezTo>
                  <a:cubicBezTo>
                    <a:pt x="1216" y="456"/>
                    <a:pt x="1125" y="304"/>
                    <a:pt x="1003" y="183"/>
                  </a:cubicBezTo>
                  <a:cubicBezTo>
                    <a:pt x="912" y="61"/>
                    <a:pt x="76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6"/>
            <p:cNvSpPr/>
            <p:nvPr/>
          </p:nvSpPr>
          <p:spPr>
            <a:xfrm>
              <a:off x="4878025" y="4838500"/>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186" y="24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6"/>
            <p:cNvSpPr/>
            <p:nvPr/>
          </p:nvSpPr>
          <p:spPr>
            <a:xfrm>
              <a:off x="4878025" y="4751125"/>
              <a:ext cx="30400" cy="30425"/>
            </a:xfrm>
            <a:custGeom>
              <a:avLst/>
              <a:gdLst/>
              <a:ahLst/>
              <a:cxnLst/>
              <a:rect l="l" t="t" r="r" b="b"/>
              <a:pathLst>
                <a:path w="1216" h="1217" extrusionOk="0">
                  <a:moveTo>
                    <a:pt x="608" y="0"/>
                  </a:moveTo>
                  <a:cubicBezTo>
                    <a:pt x="274" y="0"/>
                    <a:pt x="0" y="243"/>
                    <a:pt x="0" y="608"/>
                  </a:cubicBezTo>
                  <a:cubicBezTo>
                    <a:pt x="0" y="943"/>
                    <a:pt x="274" y="1216"/>
                    <a:pt x="608" y="1216"/>
                  </a:cubicBezTo>
                  <a:cubicBezTo>
                    <a:pt x="973" y="1216"/>
                    <a:pt x="1216" y="943"/>
                    <a:pt x="1216" y="608"/>
                  </a:cubicBezTo>
                  <a:cubicBezTo>
                    <a:pt x="1186" y="243"/>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6"/>
            <p:cNvSpPr/>
            <p:nvPr/>
          </p:nvSpPr>
          <p:spPr>
            <a:xfrm>
              <a:off x="4878025" y="4574825"/>
              <a:ext cx="30400" cy="30425"/>
            </a:xfrm>
            <a:custGeom>
              <a:avLst/>
              <a:gdLst/>
              <a:ahLst/>
              <a:cxnLst/>
              <a:rect l="l" t="t" r="r" b="b"/>
              <a:pathLst>
                <a:path w="1216" h="1217" extrusionOk="0">
                  <a:moveTo>
                    <a:pt x="608" y="1"/>
                  </a:moveTo>
                  <a:cubicBezTo>
                    <a:pt x="274" y="1"/>
                    <a:pt x="0" y="274"/>
                    <a:pt x="0" y="608"/>
                  </a:cubicBezTo>
                  <a:cubicBezTo>
                    <a:pt x="0" y="973"/>
                    <a:pt x="274" y="1216"/>
                    <a:pt x="608" y="1216"/>
                  </a:cubicBezTo>
                  <a:cubicBezTo>
                    <a:pt x="973" y="1216"/>
                    <a:pt x="1216" y="973"/>
                    <a:pt x="1216" y="608"/>
                  </a:cubicBezTo>
                  <a:cubicBezTo>
                    <a:pt x="1186" y="27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6"/>
            <p:cNvSpPr/>
            <p:nvPr/>
          </p:nvSpPr>
          <p:spPr>
            <a:xfrm>
              <a:off x="4878025" y="4312675"/>
              <a:ext cx="30400" cy="30400"/>
            </a:xfrm>
            <a:custGeom>
              <a:avLst/>
              <a:gdLst/>
              <a:ahLst/>
              <a:cxnLst/>
              <a:rect l="l" t="t" r="r" b="b"/>
              <a:pathLst>
                <a:path w="1216" h="1216" extrusionOk="0">
                  <a:moveTo>
                    <a:pt x="608" y="0"/>
                  </a:moveTo>
                  <a:cubicBezTo>
                    <a:pt x="274" y="0"/>
                    <a:pt x="0" y="274"/>
                    <a:pt x="0" y="608"/>
                  </a:cubicBezTo>
                  <a:cubicBezTo>
                    <a:pt x="0" y="973"/>
                    <a:pt x="274" y="1216"/>
                    <a:pt x="608" y="1216"/>
                  </a:cubicBezTo>
                  <a:cubicBezTo>
                    <a:pt x="973" y="1216"/>
                    <a:pt x="1216" y="973"/>
                    <a:pt x="1216" y="608"/>
                  </a:cubicBezTo>
                  <a:cubicBezTo>
                    <a:pt x="1186" y="274"/>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6"/>
            <p:cNvSpPr/>
            <p:nvPr/>
          </p:nvSpPr>
          <p:spPr>
            <a:xfrm>
              <a:off x="4878025" y="4663725"/>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186" y="24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6"/>
            <p:cNvSpPr/>
            <p:nvPr/>
          </p:nvSpPr>
          <p:spPr>
            <a:xfrm>
              <a:off x="4878025" y="4487450"/>
              <a:ext cx="30400" cy="30400"/>
            </a:xfrm>
            <a:custGeom>
              <a:avLst/>
              <a:gdLst/>
              <a:ahLst/>
              <a:cxnLst/>
              <a:rect l="l" t="t" r="r" b="b"/>
              <a:pathLst>
                <a:path w="1216" h="1216" extrusionOk="0">
                  <a:moveTo>
                    <a:pt x="608" y="0"/>
                  </a:moveTo>
                  <a:cubicBezTo>
                    <a:pt x="274" y="0"/>
                    <a:pt x="0" y="274"/>
                    <a:pt x="0" y="608"/>
                  </a:cubicBezTo>
                  <a:cubicBezTo>
                    <a:pt x="0" y="973"/>
                    <a:pt x="274" y="1216"/>
                    <a:pt x="608" y="1216"/>
                  </a:cubicBezTo>
                  <a:cubicBezTo>
                    <a:pt x="973" y="1216"/>
                    <a:pt x="1216" y="973"/>
                    <a:pt x="1216" y="608"/>
                  </a:cubicBezTo>
                  <a:cubicBezTo>
                    <a:pt x="1186" y="274"/>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6"/>
            <p:cNvSpPr/>
            <p:nvPr/>
          </p:nvSpPr>
          <p:spPr>
            <a:xfrm>
              <a:off x="4878025" y="4224525"/>
              <a:ext cx="30400" cy="30400"/>
            </a:xfrm>
            <a:custGeom>
              <a:avLst/>
              <a:gdLst/>
              <a:ahLst/>
              <a:cxnLst/>
              <a:rect l="l" t="t" r="r" b="b"/>
              <a:pathLst>
                <a:path w="1216" h="1216" extrusionOk="0">
                  <a:moveTo>
                    <a:pt x="608" y="0"/>
                  </a:moveTo>
                  <a:cubicBezTo>
                    <a:pt x="274" y="0"/>
                    <a:pt x="0" y="274"/>
                    <a:pt x="0" y="608"/>
                  </a:cubicBezTo>
                  <a:cubicBezTo>
                    <a:pt x="0" y="942"/>
                    <a:pt x="274" y="1216"/>
                    <a:pt x="608" y="1216"/>
                  </a:cubicBezTo>
                  <a:cubicBezTo>
                    <a:pt x="973" y="1216"/>
                    <a:pt x="1216" y="942"/>
                    <a:pt x="1216" y="608"/>
                  </a:cubicBezTo>
                  <a:cubicBezTo>
                    <a:pt x="1186" y="274"/>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6"/>
            <p:cNvSpPr/>
            <p:nvPr/>
          </p:nvSpPr>
          <p:spPr>
            <a:xfrm>
              <a:off x="4878025" y="4400050"/>
              <a:ext cx="30400" cy="30425"/>
            </a:xfrm>
            <a:custGeom>
              <a:avLst/>
              <a:gdLst/>
              <a:ahLst/>
              <a:cxnLst/>
              <a:rect l="l" t="t" r="r" b="b"/>
              <a:pathLst>
                <a:path w="1216" h="1217" extrusionOk="0">
                  <a:moveTo>
                    <a:pt x="608" y="1"/>
                  </a:moveTo>
                  <a:cubicBezTo>
                    <a:pt x="274" y="1"/>
                    <a:pt x="0" y="274"/>
                    <a:pt x="0" y="608"/>
                  </a:cubicBezTo>
                  <a:cubicBezTo>
                    <a:pt x="0" y="973"/>
                    <a:pt x="274" y="1216"/>
                    <a:pt x="608" y="1216"/>
                  </a:cubicBezTo>
                  <a:cubicBezTo>
                    <a:pt x="973" y="1216"/>
                    <a:pt x="1216" y="973"/>
                    <a:pt x="1216" y="608"/>
                  </a:cubicBezTo>
                  <a:cubicBezTo>
                    <a:pt x="1186" y="27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6"/>
            <p:cNvSpPr/>
            <p:nvPr/>
          </p:nvSpPr>
          <p:spPr>
            <a:xfrm>
              <a:off x="4879525" y="4925900"/>
              <a:ext cx="30425" cy="30425"/>
            </a:xfrm>
            <a:custGeom>
              <a:avLst/>
              <a:gdLst/>
              <a:ahLst/>
              <a:cxnLst/>
              <a:rect l="l" t="t" r="r" b="b"/>
              <a:pathLst>
                <a:path w="1217" h="1217" extrusionOk="0">
                  <a:moveTo>
                    <a:pt x="563" y="0"/>
                  </a:moveTo>
                  <a:cubicBezTo>
                    <a:pt x="411" y="0"/>
                    <a:pt x="259" y="61"/>
                    <a:pt x="153" y="183"/>
                  </a:cubicBezTo>
                  <a:lnTo>
                    <a:pt x="62" y="243"/>
                  </a:lnTo>
                  <a:cubicBezTo>
                    <a:pt x="31" y="304"/>
                    <a:pt x="31" y="335"/>
                    <a:pt x="31" y="365"/>
                  </a:cubicBezTo>
                  <a:cubicBezTo>
                    <a:pt x="31" y="395"/>
                    <a:pt x="1" y="456"/>
                    <a:pt x="1" y="487"/>
                  </a:cubicBezTo>
                  <a:lnTo>
                    <a:pt x="1" y="608"/>
                  </a:lnTo>
                  <a:cubicBezTo>
                    <a:pt x="1" y="760"/>
                    <a:pt x="62" y="912"/>
                    <a:pt x="183" y="1003"/>
                  </a:cubicBezTo>
                  <a:cubicBezTo>
                    <a:pt x="305" y="1125"/>
                    <a:pt x="426" y="1216"/>
                    <a:pt x="609" y="1216"/>
                  </a:cubicBezTo>
                  <a:lnTo>
                    <a:pt x="700" y="1216"/>
                  </a:lnTo>
                  <a:cubicBezTo>
                    <a:pt x="761" y="1216"/>
                    <a:pt x="791" y="1216"/>
                    <a:pt x="822" y="1155"/>
                  </a:cubicBezTo>
                  <a:cubicBezTo>
                    <a:pt x="852" y="1155"/>
                    <a:pt x="913" y="1125"/>
                    <a:pt x="943" y="1125"/>
                  </a:cubicBezTo>
                  <a:cubicBezTo>
                    <a:pt x="974" y="1095"/>
                    <a:pt x="1004" y="1095"/>
                    <a:pt x="1004" y="1064"/>
                  </a:cubicBezTo>
                  <a:cubicBezTo>
                    <a:pt x="1126" y="943"/>
                    <a:pt x="1217" y="791"/>
                    <a:pt x="1217" y="639"/>
                  </a:cubicBezTo>
                  <a:lnTo>
                    <a:pt x="1217" y="517"/>
                  </a:lnTo>
                  <a:cubicBezTo>
                    <a:pt x="1126" y="456"/>
                    <a:pt x="1095" y="395"/>
                    <a:pt x="1095" y="365"/>
                  </a:cubicBezTo>
                  <a:cubicBezTo>
                    <a:pt x="1095" y="335"/>
                    <a:pt x="1065" y="304"/>
                    <a:pt x="1065" y="243"/>
                  </a:cubicBezTo>
                  <a:cubicBezTo>
                    <a:pt x="1004" y="213"/>
                    <a:pt x="1004" y="183"/>
                    <a:pt x="974" y="183"/>
                  </a:cubicBezTo>
                  <a:cubicBezTo>
                    <a:pt x="867" y="61"/>
                    <a:pt x="715"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a:off x="4960075" y="4137125"/>
              <a:ext cx="30425" cy="30425"/>
            </a:xfrm>
            <a:custGeom>
              <a:avLst/>
              <a:gdLst/>
              <a:ahLst/>
              <a:cxnLst/>
              <a:rect l="l" t="t" r="r" b="b"/>
              <a:pathLst>
                <a:path w="1217" h="1217" extrusionOk="0">
                  <a:moveTo>
                    <a:pt x="609" y="1"/>
                  </a:moveTo>
                  <a:cubicBezTo>
                    <a:pt x="274" y="1"/>
                    <a:pt x="1" y="274"/>
                    <a:pt x="1" y="609"/>
                  </a:cubicBezTo>
                  <a:cubicBezTo>
                    <a:pt x="1" y="943"/>
                    <a:pt x="244" y="1216"/>
                    <a:pt x="609" y="1216"/>
                  </a:cubicBezTo>
                  <a:cubicBezTo>
                    <a:pt x="943" y="1216"/>
                    <a:pt x="1217" y="943"/>
                    <a:pt x="1217" y="609"/>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6"/>
            <p:cNvSpPr/>
            <p:nvPr/>
          </p:nvSpPr>
          <p:spPr>
            <a:xfrm>
              <a:off x="4960075" y="4487450"/>
              <a:ext cx="30425" cy="30400"/>
            </a:xfrm>
            <a:custGeom>
              <a:avLst/>
              <a:gdLst/>
              <a:ahLst/>
              <a:cxnLst/>
              <a:rect l="l" t="t" r="r" b="b"/>
              <a:pathLst>
                <a:path w="1217" h="1216" extrusionOk="0">
                  <a:moveTo>
                    <a:pt x="609" y="0"/>
                  </a:moveTo>
                  <a:cubicBezTo>
                    <a:pt x="274" y="0"/>
                    <a:pt x="1" y="274"/>
                    <a:pt x="1" y="608"/>
                  </a:cubicBezTo>
                  <a:cubicBezTo>
                    <a:pt x="1" y="973"/>
                    <a:pt x="244" y="1216"/>
                    <a:pt x="609" y="1216"/>
                  </a:cubicBezTo>
                  <a:cubicBezTo>
                    <a:pt x="943" y="1216"/>
                    <a:pt x="1217" y="973"/>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6"/>
            <p:cNvSpPr/>
            <p:nvPr/>
          </p:nvSpPr>
          <p:spPr>
            <a:xfrm>
              <a:off x="4960075" y="4312675"/>
              <a:ext cx="30425" cy="30400"/>
            </a:xfrm>
            <a:custGeom>
              <a:avLst/>
              <a:gdLst/>
              <a:ahLst/>
              <a:cxnLst/>
              <a:rect l="l" t="t" r="r" b="b"/>
              <a:pathLst>
                <a:path w="1217" h="1216" extrusionOk="0">
                  <a:moveTo>
                    <a:pt x="609" y="0"/>
                  </a:moveTo>
                  <a:cubicBezTo>
                    <a:pt x="274" y="0"/>
                    <a:pt x="1" y="274"/>
                    <a:pt x="1" y="608"/>
                  </a:cubicBezTo>
                  <a:cubicBezTo>
                    <a:pt x="1" y="973"/>
                    <a:pt x="244" y="1216"/>
                    <a:pt x="609" y="1216"/>
                  </a:cubicBezTo>
                  <a:cubicBezTo>
                    <a:pt x="943" y="1216"/>
                    <a:pt x="1217" y="973"/>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6"/>
            <p:cNvSpPr/>
            <p:nvPr/>
          </p:nvSpPr>
          <p:spPr>
            <a:xfrm>
              <a:off x="4960075" y="4224525"/>
              <a:ext cx="30425" cy="30400"/>
            </a:xfrm>
            <a:custGeom>
              <a:avLst/>
              <a:gdLst/>
              <a:ahLst/>
              <a:cxnLst/>
              <a:rect l="l" t="t" r="r" b="b"/>
              <a:pathLst>
                <a:path w="1217" h="1216" extrusionOk="0">
                  <a:moveTo>
                    <a:pt x="609" y="0"/>
                  </a:moveTo>
                  <a:cubicBezTo>
                    <a:pt x="274" y="0"/>
                    <a:pt x="1" y="274"/>
                    <a:pt x="1" y="608"/>
                  </a:cubicBezTo>
                  <a:cubicBezTo>
                    <a:pt x="1" y="942"/>
                    <a:pt x="244" y="1216"/>
                    <a:pt x="609" y="1216"/>
                  </a:cubicBezTo>
                  <a:cubicBezTo>
                    <a:pt x="943" y="1216"/>
                    <a:pt x="1217" y="942"/>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6"/>
            <p:cNvSpPr/>
            <p:nvPr/>
          </p:nvSpPr>
          <p:spPr>
            <a:xfrm>
              <a:off x="4960075" y="4400050"/>
              <a:ext cx="30425" cy="30425"/>
            </a:xfrm>
            <a:custGeom>
              <a:avLst/>
              <a:gdLst/>
              <a:ahLst/>
              <a:cxnLst/>
              <a:rect l="l" t="t" r="r" b="b"/>
              <a:pathLst>
                <a:path w="1217" h="1217" extrusionOk="0">
                  <a:moveTo>
                    <a:pt x="609" y="1"/>
                  </a:moveTo>
                  <a:cubicBezTo>
                    <a:pt x="274" y="1"/>
                    <a:pt x="1" y="274"/>
                    <a:pt x="1" y="608"/>
                  </a:cubicBezTo>
                  <a:cubicBezTo>
                    <a:pt x="1" y="973"/>
                    <a:pt x="244" y="1216"/>
                    <a:pt x="609" y="1216"/>
                  </a:cubicBezTo>
                  <a:cubicBezTo>
                    <a:pt x="943" y="1216"/>
                    <a:pt x="1217" y="973"/>
                    <a:pt x="1217" y="608"/>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6"/>
            <p:cNvSpPr/>
            <p:nvPr/>
          </p:nvSpPr>
          <p:spPr>
            <a:xfrm>
              <a:off x="4960075" y="4837750"/>
              <a:ext cx="30425" cy="3042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6"/>
            <p:cNvSpPr/>
            <p:nvPr/>
          </p:nvSpPr>
          <p:spPr>
            <a:xfrm>
              <a:off x="4960075" y="4751125"/>
              <a:ext cx="30425" cy="30425"/>
            </a:xfrm>
            <a:custGeom>
              <a:avLst/>
              <a:gdLst/>
              <a:ahLst/>
              <a:cxnLst/>
              <a:rect l="l" t="t" r="r" b="b"/>
              <a:pathLst>
                <a:path w="1217" h="1217" extrusionOk="0">
                  <a:moveTo>
                    <a:pt x="609" y="0"/>
                  </a:moveTo>
                  <a:cubicBezTo>
                    <a:pt x="274" y="0"/>
                    <a:pt x="1" y="243"/>
                    <a:pt x="1" y="608"/>
                  </a:cubicBezTo>
                  <a:cubicBezTo>
                    <a:pt x="1" y="943"/>
                    <a:pt x="244" y="1216"/>
                    <a:pt x="609" y="1216"/>
                  </a:cubicBezTo>
                  <a:cubicBezTo>
                    <a:pt x="943" y="1216"/>
                    <a:pt x="1217" y="943"/>
                    <a:pt x="1217" y="608"/>
                  </a:cubicBezTo>
                  <a:cubicBezTo>
                    <a:pt x="1186" y="243"/>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6"/>
            <p:cNvSpPr/>
            <p:nvPr/>
          </p:nvSpPr>
          <p:spPr>
            <a:xfrm>
              <a:off x="4960075" y="4663725"/>
              <a:ext cx="30425" cy="30425"/>
            </a:xfrm>
            <a:custGeom>
              <a:avLst/>
              <a:gdLst/>
              <a:ahLst/>
              <a:cxnLst/>
              <a:rect l="l" t="t" r="r" b="b"/>
              <a:pathLst>
                <a:path w="1217" h="1217" extrusionOk="0">
                  <a:moveTo>
                    <a:pt x="609" y="1"/>
                  </a:moveTo>
                  <a:cubicBezTo>
                    <a:pt x="274" y="1"/>
                    <a:pt x="1" y="244"/>
                    <a:pt x="1" y="609"/>
                  </a:cubicBezTo>
                  <a:cubicBezTo>
                    <a:pt x="1" y="943"/>
                    <a:pt x="244" y="1217"/>
                    <a:pt x="609" y="1217"/>
                  </a:cubicBezTo>
                  <a:cubicBezTo>
                    <a:pt x="943" y="1217"/>
                    <a:pt x="1217" y="943"/>
                    <a:pt x="1217" y="609"/>
                  </a:cubicBezTo>
                  <a:cubicBezTo>
                    <a:pt x="1186" y="24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6"/>
            <p:cNvSpPr/>
            <p:nvPr/>
          </p:nvSpPr>
          <p:spPr>
            <a:xfrm>
              <a:off x="4960075" y="4574825"/>
              <a:ext cx="30425" cy="30425"/>
            </a:xfrm>
            <a:custGeom>
              <a:avLst/>
              <a:gdLst/>
              <a:ahLst/>
              <a:cxnLst/>
              <a:rect l="l" t="t" r="r" b="b"/>
              <a:pathLst>
                <a:path w="1217" h="1217" extrusionOk="0">
                  <a:moveTo>
                    <a:pt x="609" y="1"/>
                  </a:moveTo>
                  <a:cubicBezTo>
                    <a:pt x="274" y="1"/>
                    <a:pt x="1" y="274"/>
                    <a:pt x="1" y="608"/>
                  </a:cubicBezTo>
                  <a:cubicBezTo>
                    <a:pt x="1" y="973"/>
                    <a:pt x="244" y="1216"/>
                    <a:pt x="609" y="1216"/>
                  </a:cubicBezTo>
                  <a:cubicBezTo>
                    <a:pt x="943" y="1216"/>
                    <a:pt x="1217" y="973"/>
                    <a:pt x="1217" y="608"/>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6"/>
            <p:cNvSpPr/>
            <p:nvPr/>
          </p:nvSpPr>
          <p:spPr>
            <a:xfrm>
              <a:off x="4960075" y="4926175"/>
              <a:ext cx="30425" cy="30150"/>
            </a:xfrm>
            <a:custGeom>
              <a:avLst/>
              <a:gdLst/>
              <a:ahLst/>
              <a:cxnLst/>
              <a:rect l="l" t="t" r="r" b="b"/>
              <a:pathLst>
                <a:path w="1217" h="1206" extrusionOk="0">
                  <a:moveTo>
                    <a:pt x="595" y="0"/>
                  </a:moveTo>
                  <a:cubicBezTo>
                    <a:pt x="439" y="0"/>
                    <a:pt x="302" y="77"/>
                    <a:pt x="183" y="172"/>
                  </a:cubicBezTo>
                  <a:cubicBezTo>
                    <a:pt x="62" y="263"/>
                    <a:pt x="1" y="415"/>
                    <a:pt x="1" y="597"/>
                  </a:cubicBezTo>
                  <a:cubicBezTo>
                    <a:pt x="1" y="719"/>
                    <a:pt x="62" y="901"/>
                    <a:pt x="183" y="992"/>
                  </a:cubicBezTo>
                  <a:cubicBezTo>
                    <a:pt x="305" y="1114"/>
                    <a:pt x="457" y="1205"/>
                    <a:pt x="609" y="1205"/>
                  </a:cubicBezTo>
                  <a:cubicBezTo>
                    <a:pt x="670" y="1205"/>
                    <a:pt x="761" y="1205"/>
                    <a:pt x="822" y="1144"/>
                  </a:cubicBezTo>
                  <a:cubicBezTo>
                    <a:pt x="913" y="1114"/>
                    <a:pt x="974" y="1084"/>
                    <a:pt x="1034" y="1023"/>
                  </a:cubicBezTo>
                  <a:cubicBezTo>
                    <a:pt x="1126" y="932"/>
                    <a:pt x="1217" y="780"/>
                    <a:pt x="1217" y="628"/>
                  </a:cubicBezTo>
                  <a:lnTo>
                    <a:pt x="1217" y="506"/>
                  </a:lnTo>
                  <a:cubicBezTo>
                    <a:pt x="1186" y="445"/>
                    <a:pt x="1126" y="384"/>
                    <a:pt x="1126" y="354"/>
                  </a:cubicBezTo>
                  <a:cubicBezTo>
                    <a:pt x="1126" y="324"/>
                    <a:pt x="1095" y="293"/>
                    <a:pt x="1095" y="232"/>
                  </a:cubicBezTo>
                  <a:cubicBezTo>
                    <a:pt x="1065" y="202"/>
                    <a:pt x="1065" y="172"/>
                    <a:pt x="1034" y="172"/>
                  </a:cubicBezTo>
                  <a:lnTo>
                    <a:pt x="943" y="80"/>
                  </a:lnTo>
                  <a:cubicBezTo>
                    <a:pt x="913" y="50"/>
                    <a:pt x="882" y="50"/>
                    <a:pt x="822" y="50"/>
                  </a:cubicBezTo>
                  <a:cubicBezTo>
                    <a:pt x="791" y="50"/>
                    <a:pt x="761" y="20"/>
                    <a:pt x="730" y="20"/>
                  </a:cubicBezTo>
                  <a:cubicBezTo>
                    <a:pt x="684" y="6"/>
                    <a:pt x="639"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6"/>
            <p:cNvSpPr/>
            <p:nvPr/>
          </p:nvSpPr>
          <p:spPr>
            <a:xfrm>
              <a:off x="4960075" y="3962350"/>
              <a:ext cx="30425" cy="30425"/>
            </a:xfrm>
            <a:custGeom>
              <a:avLst/>
              <a:gdLst/>
              <a:ahLst/>
              <a:cxnLst/>
              <a:rect l="l" t="t" r="r" b="b"/>
              <a:pathLst>
                <a:path w="1217" h="1217" extrusionOk="0">
                  <a:moveTo>
                    <a:pt x="609" y="1"/>
                  </a:moveTo>
                  <a:cubicBezTo>
                    <a:pt x="274" y="1"/>
                    <a:pt x="1" y="274"/>
                    <a:pt x="1" y="609"/>
                  </a:cubicBezTo>
                  <a:cubicBezTo>
                    <a:pt x="1" y="943"/>
                    <a:pt x="244" y="1216"/>
                    <a:pt x="609" y="1216"/>
                  </a:cubicBezTo>
                  <a:cubicBezTo>
                    <a:pt x="943" y="1216"/>
                    <a:pt x="1217" y="943"/>
                    <a:pt x="1217" y="609"/>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6"/>
            <p:cNvSpPr/>
            <p:nvPr/>
          </p:nvSpPr>
          <p:spPr>
            <a:xfrm>
              <a:off x="4960075" y="4048975"/>
              <a:ext cx="30425" cy="30425"/>
            </a:xfrm>
            <a:custGeom>
              <a:avLst/>
              <a:gdLst/>
              <a:ahLst/>
              <a:cxnLst/>
              <a:rect l="l" t="t" r="r" b="b"/>
              <a:pathLst>
                <a:path w="1217" h="1217" extrusionOk="0">
                  <a:moveTo>
                    <a:pt x="609" y="1"/>
                  </a:moveTo>
                  <a:cubicBezTo>
                    <a:pt x="274" y="1"/>
                    <a:pt x="1" y="274"/>
                    <a:pt x="1" y="609"/>
                  </a:cubicBezTo>
                  <a:cubicBezTo>
                    <a:pt x="1" y="882"/>
                    <a:pt x="183" y="1095"/>
                    <a:pt x="457" y="1186"/>
                  </a:cubicBezTo>
                  <a:cubicBezTo>
                    <a:pt x="487" y="1186"/>
                    <a:pt x="578" y="1217"/>
                    <a:pt x="609" y="1217"/>
                  </a:cubicBezTo>
                  <a:cubicBezTo>
                    <a:pt x="943" y="1217"/>
                    <a:pt x="1217" y="943"/>
                    <a:pt x="1217" y="609"/>
                  </a:cubicBezTo>
                  <a:cubicBezTo>
                    <a:pt x="1186" y="335"/>
                    <a:pt x="974" y="122"/>
                    <a:pt x="761" y="31"/>
                  </a:cubicBezTo>
                  <a:cubicBezTo>
                    <a:pt x="730" y="31"/>
                    <a:pt x="670"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6"/>
            <p:cNvSpPr/>
            <p:nvPr/>
          </p:nvSpPr>
          <p:spPr>
            <a:xfrm>
              <a:off x="4960075" y="3874200"/>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6"/>
            <p:cNvSpPr/>
            <p:nvPr/>
          </p:nvSpPr>
          <p:spPr>
            <a:xfrm>
              <a:off x="4878025" y="3872675"/>
              <a:ext cx="30400" cy="31200"/>
            </a:xfrm>
            <a:custGeom>
              <a:avLst/>
              <a:gdLst/>
              <a:ahLst/>
              <a:cxnLst/>
              <a:rect l="l" t="t" r="r" b="b"/>
              <a:pathLst>
                <a:path w="1216" h="1248" extrusionOk="0">
                  <a:moveTo>
                    <a:pt x="608" y="1"/>
                  </a:moveTo>
                  <a:cubicBezTo>
                    <a:pt x="274" y="1"/>
                    <a:pt x="0" y="275"/>
                    <a:pt x="0" y="609"/>
                  </a:cubicBezTo>
                  <a:cubicBezTo>
                    <a:pt x="0" y="974"/>
                    <a:pt x="274" y="1247"/>
                    <a:pt x="608" y="1247"/>
                  </a:cubicBezTo>
                  <a:cubicBezTo>
                    <a:pt x="973" y="1247"/>
                    <a:pt x="1216" y="974"/>
                    <a:pt x="1216" y="609"/>
                  </a:cubicBezTo>
                  <a:cubicBezTo>
                    <a:pt x="1216" y="275"/>
                    <a:pt x="973"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6"/>
            <p:cNvSpPr/>
            <p:nvPr/>
          </p:nvSpPr>
          <p:spPr>
            <a:xfrm>
              <a:off x="4878025" y="4137125"/>
              <a:ext cx="29650" cy="29675"/>
            </a:xfrm>
            <a:custGeom>
              <a:avLst/>
              <a:gdLst/>
              <a:ahLst/>
              <a:cxnLst/>
              <a:rect l="l" t="t" r="r" b="b"/>
              <a:pathLst>
                <a:path w="1186" h="1187" extrusionOk="0">
                  <a:moveTo>
                    <a:pt x="608" y="1"/>
                  </a:moveTo>
                  <a:cubicBezTo>
                    <a:pt x="395" y="1"/>
                    <a:pt x="152" y="153"/>
                    <a:pt x="91" y="335"/>
                  </a:cubicBezTo>
                  <a:cubicBezTo>
                    <a:pt x="91" y="396"/>
                    <a:pt x="91" y="396"/>
                    <a:pt x="61" y="426"/>
                  </a:cubicBezTo>
                  <a:cubicBezTo>
                    <a:pt x="61" y="457"/>
                    <a:pt x="0" y="548"/>
                    <a:pt x="0" y="578"/>
                  </a:cubicBezTo>
                  <a:lnTo>
                    <a:pt x="0" y="669"/>
                  </a:lnTo>
                  <a:cubicBezTo>
                    <a:pt x="61" y="913"/>
                    <a:pt x="213" y="1065"/>
                    <a:pt x="395" y="1125"/>
                  </a:cubicBezTo>
                  <a:cubicBezTo>
                    <a:pt x="456" y="1186"/>
                    <a:pt x="517" y="1186"/>
                    <a:pt x="578" y="1186"/>
                  </a:cubicBezTo>
                  <a:cubicBezTo>
                    <a:pt x="821" y="1186"/>
                    <a:pt x="1034" y="1034"/>
                    <a:pt x="1125" y="852"/>
                  </a:cubicBezTo>
                  <a:cubicBezTo>
                    <a:pt x="1125" y="791"/>
                    <a:pt x="1125" y="791"/>
                    <a:pt x="1155" y="761"/>
                  </a:cubicBezTo>
                  <a:cubicBezTo>
                    <a:pt x="1155" y="730"/>
                    <a:pt x="1186" y="639"/>
                    <a:pt x="1186" y="609"/>
                  </a:cubicBezTo>
                  <a:lnTo>
                    <a:pt x="1186" y="487"/>
                  </a:lnTo>
                  <a:cubicBezTo>
                    <a:pt x="1155" y="274"/>
                    <a:pt x="1003" y="122"/>
                    <a:pt x="821" y="31"/>
                  </a:cubicBezTo>
                  <a:cubicBezTo>
                    <a:pt x="730" y="1"/>
                    <a:pt x="699"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6"/>
            <p:cNvSpPr/>
            <p:nvPr/>
          </p:nvSpPr>
          <p:spPr>
            <a:xfrm>
              <a:off x="4878025" y="4048975"/>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216" y="274"/>
                    <a:pt x="973"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6"/>
            <p:cNvSpPr/>
            <p:nvPr/>
          </p:nvSpPr>
          <p:spPr>
            <a:xfrm>
              <a:off x="4878025" y="3961600"/>
              <a:ext cx="30400" cy="30425"/>
            </a:xfrm>
            <a:custGeom>
              <a:avLst/>
              <a:gdLst/>
              <a:ahLst/>
              <a:cxnLst/>
              <a:rect l="l" t="t" r="r" b="b"/>
              <a:pathLst>
                <a:path w="1216" h="1217" extrusionOk="0">
                  <a:moveTo>
                    <a:pt x="608" y="0"/>
                  </a:moveTo>
                  <a:cubicBezTo>
                    <a:pt x="274" y="0"/>
                    <a:pt x="0" y="243"/>
                    <a:pt x="0" y="608"/>
                  </a:cubicBezTo>
                  <a:cubicBezTo>
                    <a:pt x="0" y="943"/>
                    <a:pt x="274" y="1216"/>
                    <a:pt x="608" y="1216"/>
                  </a:cubicBezTo>
                  <a:cubicBezTo>
                    <a:pt x="973" y="1216"/>
                    <a:pt x="1216" y="943"/>
                    <a:pt x="1216" y="608"/>
                  </a:cubicBezTo>
                  <a:cubicBezTo>
                    <a:pt x="1216" y="274"/>
                    <a:pt x="973"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6"/>
            <p:cNvSpPr/>
            <p:nvPr/>
          </p:nvSpPr>
          <p:spPr>
            <a:xfrm>
              <a:off x="4796700" y="39616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6"/>
            <p:cNvSpPr/>
            <p:nvPr/>
          </p:nvSpPr>
          <p:spPr>
            <a:xfrm>
              <a:off x="4796700" y="3874200"/>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6"/>
            <p:cNvSpPr/>
            <p:nvPr/>
          </p:nvSpPr>
          <p:spPr>
            <a:xfrm>
              <a:off x="4795200" y="4224525"/>
              <a:ext cx="31175" cy="30400"/>
            </a:xfrm>
            <a:custGeom>
              <a:avLst/>
              <a:gdLst/>
              <a:ahLst/>
              <a:cxnLst/>
              <a:rect l="l" t="t" r="r" b="b"/>
              <a:pathLst>
                <a:path w="1247" h="1216" extrusionOk="0">
                  <a:moveTo>
                    <a:pt x="638" y="0"/>
                  </a:moveTo>
                  <a:cubicBezTo>
                    <a:pt x="274" y="0"/>
                    <a:pt x="0" y="274"/>
                    <a:pt x="0" y="608"/>
                  </a:cubicBezTo>
                  <a:cubicBezTo>
                    <a:pt x="0" y="882"/>
                    <a:pt x="213" y="1094"/>
                    <a:pt x="426" y="1186"/>
                  </a:cubicBezTo>
                  <a:cubicBezTo>
                    <a:pt x="517" y="1216"/>
                    <a:pt x="547" y="1216"/>
                    <a:pt x="638" y="1216"/>
                  </a:cubicBezTo>
                  <a:cubicBezTo>
                    <a:pt x="973" y="1216"/>
                    <a:pt x="1246" y="942"/>
                    <a:pt x="1246" y="608"/>
                  </a:cubicBezTo>
                  <a:cubicBezTo>
                    <a:pt x="1246" y="334"/>
                    <a:pt x="1094" y="122"/>
                    <a:pt x="821" y="31"/>
                  </a:cubicBezTo>
                  <a:cubicBezTo>
                    <a:pt x="730" y="0"/>
                    <a:pt x="699"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6"/>
            <p:cNvSpPr/>
            <p:nvPr/>
          </p:nvSpPr>
          <p:spPr>
            <a:xfrm>
              <a:off x="4796700" y="4137125"/>
              <a:ext cx="30425" cy="30425"/>
            </a:xfrm>
            <a:custGeom>
              <a:avLst/>
              <a:gdLst/>
              <a:ahLst/>
              <a:cxnLst/>
              <a:rect l="l" t="t" r="r" b="b"/>
              <a:pathLst>
                <a:path w="1217" h="1217" extrusionOk="0">
                  <a:moveTo>
                    <a:pt x="609" y="1"/>
                  </a:moveTo>
                  <a:cubicBezTo>
                    <a:pt x="274" y="1"/>
                    <a:pt x="1" y="274"/>
                    <a:pt x="1" y="609"/>
                  </a:cubicBezTo>
                  <a:cubicBezTo>
                    <a:pt x="1" y="943"/>
                    <a:pt x="274" y="1216"/>
                    <a:pt x="609" y="1216"/>
                  </a:cubicBezTo>
                  <a:cubicBezTo>
                    <a:pt x="943" y="1216"/>
                    <a:pt x="1217" y="943"/>
                    <a:pt x="1217" y="609"/>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6"/>
            <p:cNvSpPr/>
            <p:nvPr/>
          </p:nvSpPr>
          <p:spPr>
            <a:xfrm>
              <a:off x="4796700" y="4048975"/>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6"/>
            <p:cNvSpPr/>
            <p:nvPr/>
          </p:nvSpPr>
          <p:spPr>
            <a:xfrm>
              <a:off x="4713875" y="3872675"/>
              <a:ext cx="30425" cy="31200"/>
            </a:xfrm>
            <a:custGeom>
              <a:avLst/>
              <a:gdLst/>
              <a:ahLst/>
              <a:cxnLst/>
              <a:rect l="l" t="t" r="r" b="b"/>
              <a:pathLst>
                <a:path w="1217" h="1248" extrusionOk="0">
                  <a:moveTo>
                    <a:pt x="609" y="1"/>
                  </a:moveTo>
                  <a:cubicBezTo>
                    <a:pt x="274" y="1"/>
                    <a:pt x="1" y="275"/>
                    <a:pt x="1" y="609"/>
                  </a:cubicBezTo>
                  <a:cubicBezTo>
                    <a:pt x="31" y="974"/>
                    <a:pt x="305" y="1247"/>
                    <a:pt x="609" y="1247"/>
                  </a:cubicBezTo>
                  <a:cubicBezTo>
                    <a:pt x="943" y="1247"/>
                    <a:pt x="1217" y="974"/>
                    <a:pt x="1217" y="609"/>
                  </a:cubicBezTo>
                  <a:cubicBezTo>
                    <a:pt x="1217" y="275"/>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6"/>
            <p:cNvSpPr/>
            <p:nvPr/>
          </p:nvSpPr>
          <p:spPr>
            <a:xfrm>
              <a:off x="4713875" y="3961600"/>
              <a:ext cx="30425" cy="30425"/>
            </a:xfrm>
            <a:custGeom>
              <a:avLst/>
              <a:gdLst/>
              <a:ahLst/>
              <a:cxnLst/>
              <a:rect l="l" t="t" r="r" b="b"/>
              <a:pathLst>
                <a:path w="1217" h="1217" extrusionOk="0">
                  <a:moveTo>
                    <a:pt x="609" y="0"/>
                  </a:moveTo>
                  <a:cubicBezTo>
                    <a:pt x="274" y="0"/>
                    <a:pt x="1" y="243"/>
                    <a:pt x="1" y="608"/>
                  </a:cubicBezTo>
                  <a:cubicBezTo>
                    <a:pt x="31" y="943"/>
                    <a:pt x="305"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6"/>
            <p:cNvSpPr/>
            <p:nvPr/>
          </p:nvSpPr>
          <p:spPr>
            <a:xfrm>
              <a:off x="4713875" y="4136375"/>
              <a:ext cx="30425" cy="30425"/>
            </a:xfrm>
            <a:custGeom>
              <a:avLst/>
              <a:gdLst/>
              <a:ahLst/>
              <a:cxnLst/>
              <a:rect l="l" t="t" r="r" b="b"/>
              <a:pathLst>
                <a:path w="1217" h="1217" extrusionOk="0">
                  <a:moveTo>
                    <a:pt x="609" y="0"/>
                  </a:moveTo>
                  <a:cubicBezTo>
                    <a:pt x="274" y="0"/>
                    <a:pt x="1" y="274"/>
                    <a:pt x="1" y="608"/>
                  </a:cubicBezTo>
                  <a:cubicBezTo>
                    <a:pt x="31" y="943"/>
                    <a:pt x="305"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6"/>
            <p:cNvSpPr/>
            <p:nvPr/>
          </p:nvSpPr>
          <p:spPr>
            <a:xfrm>
              <a:off x="4713875" y="4223750"/>
              <a:ext cx="30425" cy="30425"/>
            </a:xfrm>
            <a:custGeom>
              <a:avLst/>
              <a:gdLst/>
              <a:ahLst/>
              <a:cxnLst/>
              <a:rect l="l" t="t" r="r" b="b"/>
              <a:pathLst>
                <a:path w="1217" h="1217" extrusionOk="0">
                  <a:moveTo>
                    <a:pt x="609" y="1"/>
                  </a:moveTo>
                  <a:cubicBezTo>
                    <a:pt x="274" y="1"/>
                    <a:pt x="1" y="244"/>
                    <a:pt x="1" y="609"/>
                  </a:cubicBezTo>
                  <a:cubicBezTo>
                    <a:pt x="31" y="943"/>
                    <a:pt x="305"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6"/>
            <p:cNvSpPr/>
            <p:nvPr/>
          </p:nvSpPr>
          <p:spPr>
            <a:xfrm>
              <a:off x="4713875" y="4048975"/>
              <a:ext cx="30425" cy="30425"/>
            </a:xfrm>
            <a:custGeom>
              <a:avLst/>
              <a:gdLst/>
              <a:ahLst/>
              <a:cxnLst/>
              <a:rect l="l" t="t" r="r" b="b"/>
              <a:pathLst>
                <a:path w="1217" h="1217" extrusionOk="0">
                  <a:moveTo>
                    <a:pt x="609" y="1"/>
                  </a:moveTo>
                  <a:cubicBezTo>
                    <a:pt x="274" y="1"/>
                    <a:pt x="1" y="244"/>
                    <a:pt x="1" y="609"/>
                  </a:cubicBezTo>
                  <a:cubicBezTo>
                    <a:pt x="31" y="943"/>
                    <a:pt x="305"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6"/>
            <p:cNvSpPr/>
            <p:nvPr/>
          </p:nvSpPr>
          <p:spPr>
            <a:xfrm>
              <a:off x="4713875" y="4312675"/>
              <a:ext cx="29675" cy="29650"/>
            </a:xfrm>
            <a:custGeom>
              <a:avLst/>
              <a:gdLst/>
              <a:ahLst/>
              <a:cxnLst/>
              <a:rect l="l" t="t" r="r" b="b"/>
              <a:pathLst>
                <a:path w="1187" h="1186" extrusionOk="0">
                  <a:moveTo>
                    <a:pt x="609" y="0"/>
                  </a:moveTo>
                  <a:cubicBezTo>
                    <a:pt x="396" y="0"/>
                    <a:pt x="153" y="152"/>
                    <a:pt x="92" y="365"/>
                  </a:cubicBezTo>
                  <a:cubicBezTo>
                    <a:pt x="92" y="395"/>
                    <a:pt x="92" y="395"/>
                    <a:pt x="31" y="426"/>
                  </a:cubicBezTo>
                  <a:cubicBezTo>
                    <a:pt x="31" y="456"/>
                    <a:pt x="1" y="547"/>
                    <a:pt x="1" y="578"/>
                  </a:cubicBezTo>
                  <a:lnTo>
                    <a:pt x="1" y="699"/>
                  </a:lnTo>
                  <a:cubicBezTo>
                    <a:pt x="31" y="912"/>
                    <a:pt x="183" y="1064"/>
                    <a:pt x="396" y="1155"/>
                  </a:cubicBezTo>
                  <a:cubicBezTo>
                    <a:pt x="457" y="1185"/>
                    <a:pt x="487" y="1185"/>
                    <a:pt x="578" y="1185"/>
                  </a:cubicBezTo>
                  <a:cubicBezTo>
                    <a:pt x="852" y="1185"/>
                    <a:pt x="1065" y="1003"/>
                    <a:pt x="1156" y="730"/>
                  </a:cubicBezTo>
                  <a:cubicBezTo>
                    <a:pt x="1156" y="699"/>
                    <a:pt x="1186" y="608"/>
                    <a:pt x="1186" y="578"/>
                  </a:cubicBezTo>
                  <a:lnTo>
                    <a:pt x="1186" y="456"/>
                  </a:lnTo>
                  <a:cubicBezTo>
                    <a:pt x="1186" y="274"/>
                    <a:pt x="1034" y="91"/>
                    <a:pt x="791" y="61"/>
                  </a:cubicBezTo>
                  <a:cubicBezTo>
                    <a:pt x="730" y="0"/>
                    <a:pt x="700"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407"/>
        <p:cNvGrpSpPr/>
        <p:nvPr/>
      </p:nvGrpSpPr>
      <p:grpSpPr>
        <a:xfrm>
          <a:off x="0" y="0"/>
          <a:ext cx="0" cy="0"/>
          <a:chOff x="0" y="0"/>
          <a:chExt cx="0" cy="0"/>
        </a:xfrm>
      </p:grpSpPr>
      <p:sp>
        <p:nvSpPr>
          <p:cNvPr id="408" name="Google Shape;408;p17"/>
          <p:cNvSpPr txBox="1">
            <a:spLocks noGrp="1"/>
          </p:cNvSpPr>
          <p:nvPr>
            <p:ph type="title"/>
          </p:nvPr>
        </p:nvSpPr>
        <p:spPr>
          <a:xfrm>
            <a:off x="5800250" y="1512900"/>
            <a:ext cx="2630400" cy="1037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9" name="Google Shape;409;p17"/>
          <p:cNvSpPr txBox="1">
            <a:spLocks noGrp="1"/>
          </p:cNvSpPr>
          <p:nvPr>
            <p:ph type="subTitle" idx="1"/>
          </p:nvPr>
        </p:nvSpPr>
        <p:spPr>
          <a:xfrm>
            <a:off x="5800375" y="2550300"/>
            <a:ext cx="26304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10" name="Google Shape;410;p17"/>
          <p:cNvSpPr/>
          <p:nvPr/>
        </p:nvSpPr>
        <p:spPr>
          <a:xfrm>
            <a:off x="0" y="0"/>
            <a:ext cx="53532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713213" y="-191200"/>
            <a:ext cx="304620" cy="4192398"/>
          </a:xfrm>
          <a:custGeom>
            <a:avLst/>
            <a:gdLst/>
            <a:ahLst/>
            <a:cxnLst/>
            <a:rect l="l" t="t" r="r" b="b"/>
            <a:pathLst>
              <a:path w="5716" h="78664" extrusionOk="0">
                <a:moveTo>
                  <a:pt x="2858" y="0"/>
                </a:moveTo>
                <a:cubicBezTo>
                  <a:pt x="1308" y="0"/>
                  <a:pt x="1" y="1277"/>
                  <a:pt x="1" y="2857"/>
                </a:cubicBezTo>
                <a:lnTo>
                  <a:pt x="1" y="75807"/>
                </a:lnTo>
                <a:cubicBezTo>
                  <a:pt x="1" y="77387"/>
                  <a:pt x="1308" y="78664"/>
                  <a:pt x="2858" y="78664"/>
                </a:cubicBezTo>
                <a:cubicBezTo>
                  <a:pt x="4408" y="78664"/>
                  <a:pt x="5715" y="77357"/>
                  <a:pt x="5715" y="75807"/>
                </a:cubicBezTo>
                <a:lnTo>
                  <a:pt x="5715" y="2857"/>
                </a:lnTo>
                <a:cubicBezTo>
                  <a:pt x="5715" y="1277"/>
                  <a:pt x="4408" y="0"/>
                  <a:pt x="285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17"/>
          <p:cNvGrpSpPr/>
          <p:nvPr/>
        </p:nvGrpSpPr>
        <p:grpSpPr>
          <a:xfrm>
            <a:off x="4919728" y="4286120"/>
            <a:ext cx="1901119" cy="739611"/>
            <a:chOff x="1268525" y="3035300"/>
            <a:chExt cx="818425" cy="318400"/>
          </a:xfrm>
        </p:grpSpPr>
        <p:sp>
          <p:nvSpPr>
            <p:cNvPr id="413" name="Google Shape;413;p17"/>
            <p:cNvSpPr/>
            <p:nvPr/>
          </p:nvSpPr>
          <p:spPr>
            <a:xfrm>
              <a:off x="1268525" y="3035300"/>
              <a:ext cx="104900" cy="103350"/>
            </a:xfrm>
            <a:custGeom>
              <a:avLst/>
              <a:gdLst/>
              <a:ahLst/>
              <a:cxnLst/>
              <a:rect l="l" t="t" r="r" b="b"/>
              <a:pathLst>
                <a:path w="4196" h="4134" extrusionOk="0">
                  <a:moveTo>
                    <a:pt x="1581" y="0"/>
                  </a:moveTo>
                  <a:lnTo>
                    <a:pt x="1581" y="1520"/>
                  </a:lnTo>
                  <a:lnTo>
                    <a:pt x="1" y="1520"/>
                  </a:lnTo>
                  <a:lnTo>
                    <a:pt x="1" y="2614"/>
                  </a:lnTo>
                  <a:lnTo>
                    <a:pt x="1581" y="2614"/>
                  </a:lnTo>
                  <a:lnTo>
                    <a:pt x="1581" y="4134"/>
                  </a:lnTo>
                  <a:lnTo>
                    <a:pt x="2645" y="4134"/>
                  </a:lnTo>
                  <a:lnTo>
                    <a:pt x="2645" y="2614"/>
                  </a:lnTo>
                  <a:lnTo>
                    <a:pt x="4195" y="2614"/>
                  </a:lnTo>
                  <a:lnTo>
                    <a:pt x="4195" y="1520"/>
                  </a:lnTo>
                  <a:lnTo>
                    <a:pt x="2645" y="1520"/>
                  </a:lnTo>
                  <a:lnTo>
                    <a:pt x="264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1507125" y="3035300"/>
              <a:ext cx="103375" cy="103350"/>
            </a:xfrm>
            <a:custGeom>
              <a:avLst/>
              <a:gdLst/>
              <a:ahLst/>
              <a:cxnLst/>
              <a:rect l="l" t="t" r="r" b="b"/>
              <a:pathLst>
                <a:path w="4135" h="4134" extrusionOk="0">
                  <a:moveTo>
                    <a:pt x="1521" y="0"/>
                  </a:moveTo>
                  <a:lnTo>
                    <a:pt x="1521" y="1520"/>
                  </a:lnTo>
                  <a:lnTo>
                    <a:pt x="1" y="1520"/>
                  </a:lnTo>
                  <a:lnTo>
                    <a:pt x="1" y="2614"/>
                  </a:lnTo>
                  <a:lnTo>
                    <a:pt x="1521" y="2614"/>
                  </a:lnTo>
                  <a:lnTo>
                    <a:pt x="1521" y="4134"/>
                  </a:lnTo>
                  <a:lnTo>
                    <a:pt x="2615" y="4134"/>
                  </a:lnTo>
                  <a:lnTo>
                    <a:pt x="2615" y="2614"/>
                  </a:lnTo>
                  <a:lnTo>
                    <a:pt x="4135" y="2614"/>
                  </a:lnTo>
                  <a:lnTo>
                    <a:pt x="4135" y="1520"/>
                  </a:lnTo>
                  <a:lnTo>
                    <a:pt x="2615" y="1520"/>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1744975" y="3035300"/>
              <a:ext cx="103375" cy="103350"/>
            </a:xfrm>
            <a:custGeom>
              <a:avLst/>
              <a:gdLst/>
              <a:ahLst/>
              <a:cxnLst/>
              <a:rect l="l" t="t" r="r" b="b"/>
              <a:pathLst>
                <a:path w="4135" h="4134" extrusionOk="0">
                  <a:moveTo>
                    <a:pt x="1551" y="0"/>
                  </a:moveTo>
                  <a:lnTo>
                    <a:pt x="1551" y="1520"/>
                  </a:lnTo>
                  <a:lnTo>
                    <a:pt x="1" y="1520"/>
                  </a:lnTo>
                  <a:lnTo>
                    <a:pt x="1" y="2614"/>
                  </a:lnTo>
                  <a:lnTo>
                    <a:pt x="1551" y="2614"/>
                  </a:lnTo>
                  <a:lnTo>
                    <a:pt x="1551" y="4134"/>
                  </a:lnTo>
                  <a:lnTo>
                    <a:pt x="2615" y="4134"/>
                  </a:lnTo>
                  <a:lnTo>
                    <a:pt x="2615" y="2614"/>
                  </a:lnTo>
                  <a:lnTo>
                    <a:pt x="4134" y="2614"/>
                  </a:lnTo>
                  <a:lnTo>
                    <a:pt x="4134" y="1520"/>
                  </a:lnTo>
                  <a:lnTo>
                    <a:pt x="2615" y="1520"/>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1982075" y="3035300"/>
              <a:ext cx="104875" cy="103350"/>
            </a:xfrm>
            <a:custGeom>
              <a:avLst/>
              <a:gdLst/>
              <a:ahLst/>
              <a:cxnLst/>
              <a:rect l="l" t="t" r="r" b="b"/>
              <a:pathLst>
                <a:path w="4195" h="4134" extrusionOk="0">
                  <a:moveTo>
                    <a:pt x="1550" y="0"/>
                  </a:moveTo>
                  <a:lnTo>
                    <a:pt x="1550" y="1520"/>
                  </a:lnTo>
                  <a:lnTo>
                    <a:pt x="0" y="1520"/>
                  </a:lnTo>
                  <a:lnTo>
                    <a:pt x="0" y="2614"/>
                  </a:lnTo>
                  <a:lnTo>
                    <a:pt x="1550" y="2614"/>
                  </a:lnTo>
                  <a:lnTo>
                    <a:pt x="1550" y="4134"/>
                  </a:lnTo>
                  <a:lnTo>
                    <a:pt x="2614" y="4134"/>
                  </a:lnTo>
                  <a:lnTo>
                    <a:pt x="2614" y="2614"/>
                  </a:lnTo>
                  <a:lnTo>
                    <a:pt x="4195" y="2614"/>
                  </a:lnTo>
                  <a:lnTo>
                    <a:pt x="4195" y="1520"/>
                  </a:lnTo>
                  <a:lnTo>
                    <a:pt x="2614" y="1520"/>
                  </a:lnTo>
                  <a:lnTo>
                    <a:pt x="261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1268525" y="3248825"/>
              <a:ext cx="104900" cy="104875"/>
            </a:xfrm>
            <a:custGeom>
              <a:avLst/>
              <a:gdLst/>
              <a:ahLst/>
              <a:cxnLst/>
              <a:rect l="l" t="t" r="r" b="b"/>
              <a:pathLst>
                <a:path w="4196" h="4195" extrusionOk="0">
                  <a:moveTo>
                    <a:pt x="1581" y="0"/>
                  </a:moveTo>
                  <a:lnTo>
                    <a:pt x="1581" y="1581"/>
                  </a:lnTo>
                  <a:lnTo>
                    <a:pt x="1" y="1581"/>
                  </a:lnTo>
                  <a:lnTo>
                    <a:pt x="1" y="2614"/>
                  </a:lnTo>
                  <a:lnTo>
                    <a:pt x="1581" y="2614"/>
                  </a:lnTo>
                  <a:lnTo>
                    <a:pt x="1581" y="4195"/>
                  </a:lnTo>
                  <a:lnTo>
                    <a:pt x="2645" y="4195"/>
                  </a:lnTo>
                  <a:lnTo>
                    <a:pt x="2645" y="2614"/>
                  </a:lnTo>
                  <a:lnTo>
                    <a:pt x="4195" y="2614"/>
                  </a:lnTo>
                  <a:lnTo>
                    <a:pt x="4195" y="1581"/>
                  </a:lnTo>
                  <a:lnTo>
                    <a:pt x="2645" y="1581"/>
                  </a:lnTo>
                  <a:lnTo>
                    <a:pt x="264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7"/>
            <p:cNvSpPr/>
            <p:nvPr/>
          </p:nvSpPr>
          <p:spPr>
            <a:xfrm>
              <a:off x="1507125" y="3248825"/>
              <a:ext cx="103375" cy="104875"/>
            </a:xfrm>
            <a:custGeom>
              <a:avLst/>
              <a:gdLst/>
              <a:ahLst/>
              <a:cxnLst/>
              <a:rect l="l" t="t" r="r" b="b"/>
              <a:pathLst>
                <a:path w="4135" h="4195" extrusionOk="0">
                  <a:moveTo>
                    <a:pt x="1521" y="0"/>
                  </a:moveTo>
                  <a:lnTo>
                    <a:pt x="1521" y="1581"/>
                  </a:lnTo>
                  <a:lnTo>
                    <a:pt x="1" y="1581"/>
                  </a:lnTo>
                  <a:lnTo>
                    <a:pt x="1" y="2614"/>
                  </a:lnTo>
                  <a:lnTo>
                    <a:pt x="1521" y="2614"/>
                  </a:lnTo>
                  <a:lnTo>
                    <a:pt x="1521" y="4195"/>
                  </a:lnTo>
                  <a:lnTo>
                    <a:pt x="2615" y="4195"/>
                  </a:lnTo>
                  <a:lnTo>
                    <a:pt x="2615" y="2614"/>
                  </a:lnTo>
                  <a:lnTo>
                    <a:pt x="4135" y="2614"/>
                  </a:lnTo>
                  <a:lnTo>
                    <a:pt x="4135" y="1581"/>
                  </a:lnTo>
                  <a:lnTo>
                    <a:pt x="2615" y="1581"/>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7"/>
            <p:cNvSpPr/>
            <p:nvPr/>
          </p:nvSpPr>
          <p:spPr>
            <a:xfrm>
              <a:off x="1744975" y="3248825"/>
              <a:ext cx="103375" cy="104875"/>
            </a:xfrm>
            <a:custGeom>
              <a:avLst/>
              <a:gdLst/>
              <a:ahLst/>
              <a:cxnLst/>
              <a:rect l="l" t="t" r="r" b="b"/>
              <a:pathLst>
                <a:path w="4135" h="4195" extrusionOk="0">
                  <a:moveTo>
                    <a:pt x="1551" y="0"/>
                  </a:moveTo>
                  <a:lnTo>
                    <a:pt x="1551" y="1581"/>
                  </a:lnTo>
                  <a:lnTo>
                    <a:pt x="1" y="1581"/>
                  </a:lnTo>
                  <a:lnTo>
                    <a:pt x="1" y="2614"/>
                  </a:lnTo>
                  <a:lnTo>
                    <a:pt x="1551" y="2614"/>
                  </a:lnTo>
                  <a:lnTo>
                    <a:pt x="1551" y="4195"/>
                  </a:lnTo>
                  <a:lnTo>
                    <a:pt x="2615" y="4195"/>
                  </a:lnTo>
                  <a:lnTo>
                    <a:pt x="2615" y="2614"/>
                  </a:lnTo>
                  <a:lnTo>
                    <a:pt x="4134" y="2614"/>
                  </a:lnTo>
                  <a:lnTo>
                    <a:pt x="4134" y="1581"/>
                  </a:lnTo>
                  <a:lnTo>
                    <a:pt x="2615" y="1581"/>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1982075" y="3248825"/>
              <a:ext cx="104875" cy="104875"/>
            </a:xfrm>
            <a:custGeom>
              <a:avLst/>
              <a:gdLst/>
              <a:ahLst/>
              <a:cxnLst/>
              <a:rect l="l" t="t" r="r" b="b"/>
              <a:pathLst>
                <a:path w="4195" h="4195" extrusionOk="0">
                  <a:moveTo>
                    <a:pt x="1550" y="0"/>
                  </a:moveTo>
                  <a:lnTo>
                    <a:pt x="1550" y="1581"/>
                  </a:lnTo>
                  <a:lnTo>
                    <a:pt x="0" y="1581"/>
                  </a:lnTo>
                  <a:lnTo>
                    <a:pt x="0" y="2614"/>
                  </a:lnTo>
                  <a:lnTo>
                    <a:pt x="1550" y="2614"/>
                  </a:lnTo>
                  <a:lnTo>
                    <a:pt x="1550" y="4195"/>
                  </a:lnTo>
                  <a:lnTo>
                    <a:pt x="2614" y="4195"/>
                  </a:lnTo>
                  <a:lnTo>
                    <a:pt x="2614" y="2614"/>
                  </a:lnTo>
                  <a:lnTo>
                    <a:pt x="4195" y="2614"/>
                  </a:lnTo>
                  <a:lnTo>
                    <a:pt x="4195" y="1581"/>
                  </a:lnTo>
                  <a:lnTo>
                    <a:pt x="2614" y="1581"/>
                  </a:lnTo>
                  <a:lnTo>
                    <a:pt x="261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21"/>
        <p:cNvGrpSpPr/>
        <p:nvPr/>
      </p:nvGrpSpPr>
      <p:grpSpPr>
        <a:xfrm>
          <a:off x="0" y="0"/>
          <a:ext cx="0" cy="0"/>
          <a:chOff x="0" y="0"/>
          <a:chExt cx="0" cy="0"/>
        </a:xfrm>
      </p:grpSpPr>
      <p:sp>
        <p:nvSpPr>
          <p:cNvPr id="422" name="Google Shape;422;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3" name="Google Shape;423;p18"/>
          <p:cNvSpPr txBox="1">
            <a:spLocks noGrp="1"/>
          </p:cNvSpPr>
          <p:nvPr>
            <p:ph type="subTitle" idx="1"/>
          </p:nvPr>
        </p:nvSpPr>
        <p:spPr>
          <a:xfrm>
            <a:off x="4923250" y="3094399"/>
            <a:ext cx="26421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4" name="Google Shape;424;p18"/>
          <p:cNvSpPr txBox="1">
            <a:spLocks noGrp="1"/>
          </p:cNvSpPr>
          <p:nvPr>
            <p:ph type="subTitle" idx="2"/>
          </p:nvPr>
        </p:nvSpPr>
        <p:spPr>
          <a:xfrm>
            <a:off x="1579025" y="3094398"/>
            <a:ext cx="26421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5" name="Google Shape;425;p18"/>
          <p:cNvSpPr txBox="1">
            <a:spLocks noGrp="1"/>
          </p:cNvSpPr>
          <p:nvPr>
            <p:ph type="subTitle" idx="3"/>
          </p:nvPr>
        </p:nvSpPr>
        <p:spPr>
          <a:xfrm>
            <a:off x="1579025" y="2577850"/>
            <a:ext cx="26421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26" name="Google Shape;426;p18"/>
          <p:cNvSpPr txBox="1">
            <a:spLocks noGrp="1"/>
          </p:cNvSpPr>
          <p:nvPr>
            <p:ph type="subTitle" idx="4"/>
          </p:nvPr>
        </p:nvSpPr>
        <p:spPr>
          <a:xfrm>
            <a:off x="4923253" y="2577850"/>
            <a:ext cx="26421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27" name="Google Shape;427;p18"/>
          <p:cNvSpPr/>
          <p:nvPr/>
        </p:nvSpPr>
        <p:spPr>
          <a:xfrm rot="-5400000">
            <a:off x="4297800" y="299525"/>
            <a:ext cx="561000" cy="91566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18"/>
          <p:cNvGrpSpPr/>
          <p:nvPr/>
        </p:nvGrpSpPr>
        <p:grpSpPr>
          <a:xfrm>
            <a:off x="-1239000" y="3094400"/>
            <a:ext cx="1959000" cy="1959000"/>
            <a:chOff x="-1193600" y="-50600"/>
            <a:chExt cx="1959000" cy="1959000"/>
          </a:xfrm>
        </p:grpSpPr>
        <p:sp>
          <p:nvSpPr>
            <p:cNvPr id="429" name="Google Shape;429;p18"/>
            <p:cNvSpPr/>
            <p:nvPr/>
          </p:nvSpPr>
          <p:spPr>
            <a:xfrm>
              <a:off x="-1193600" y="-50600"/>
              <a:ext cx="1959000" cy="1959000"/>
            </a:xfrm>
            <a:prstGeom prst="ellipse">
              <a:avLst/>
            </a:prstGeom>
            <a:noFill/>
            <a:ln w="19050" cap="flat" cmpd="sng">
              <a:solidFill>
                <a:srgbClr val="3F52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8"/>
            <p:cNvSpPr/>
            <p:nvPr/>
          </p:nvSpPr>
          <p:spPr>
            <a:xfrm>
              <a:off x="-777425" y="328150"/>
              <a:ext cx="1201500" cy="1201500"/>
            </a:xfrm>
            <a:prstGeom prst="ellipse">
              <a:avLst/>
            </a:prstGeom>
            <a:noFill/>
            <a:ln w="19050" cap="flat" cmpd="sng">
              <a:solidFill>
                <a:srgbClr val="3F52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1" name="Google Shape;431;p18"/>
          <p:cNvCxnSpPr/>
          <p:nvPr/>
        </p:nvCxnSpPr>
        <p:spPr>
          <a:xfrm>
            <a:off x="6660775" y="337675"/>
            <a:ext cx="30153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32"/>
        <p:cNvGrpSpPr/>
        <p:nvPr/>
      </p:nvGrpSpPr>
      <p:grpSpPr>
        <a:xfrm>
          <a:off x="0" y="0"/>
          <a:ext cx="0" cy="0"/>
          <a:chOff x="0" y="0"/>
          <a:chExt cx="0" cy="0"/>
        </a:xfrm>
      </p:grpSpPr>
      <p:sp>
        <p:nvSpPr>
          <p:cNvPr id="433" name="Google Shape;433;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4" name="Google Shape;434;p19"/>
          <p:cNvSpPr txBox="1">
            <a:spLocks noGrp="1"/>
          </p:cNvSpPr>
          <p:nvPr>
            <p:ph type="subTitle" idx="1"/>
          </p:nvPr>
        </p:nvSpPr>
        <p:spPr>
          <a:xfrm>
            <a:off x="4985245" y="1667625"/>
            <a:ext cx="2947800" cy="194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 name="Google Shape;435;p19"/>
          <p:cNvSpPr txBox="1">
            <a:spLocks noGrp="1"/>
          </p:cNvSpPr>
          <p:nvPr>
            <p:ph type="subTitle" idx="2"/>
          </p:nvPr>
        </p:nvSpPr>
        <p:spPr>
          <a:xfrm>
            <a:off x="1211050" y="1667625"/>
            <a:ext cx="2947800" cy="194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6" name="Google Shape;436;p19"/>
          <p:cNvSpPr/>
          <p:nvPr/>
        </p:nvSpPr>
        <p:spPr>
          <a:xfrm>
            <a:off x="0" y="4015325"/>
            <a:ext cx="9144000" cy="11283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19"/>
          <p:cNvGrpSpPr/>
          <p:nvPr/>
        </p:nvGrpSpPr>
        <p:grpSpPr>
          <a:xfrm rot="5400000">
            <a:off x="184964" y="3577896"/>
            <a:ext cx="992420" cy="1059766"/>
            <a:chOff x="4921325" y="1013225"/>
            <a:chExt cx="1175575" cy="1255350"/>
          </a:xfrm>
        </p:grpSpPr>
        <p:sp>
          <p:nvSpPr>
            <p:cNvPr id="438" name="Google Shape;438;p19"/>
            <p:cNvSpPr/>
            <p:nvPr/>
          </p:nvSpPr>
          <p:spPr>
            <a:xfrm>
              <a:off x="4921325" y="2238925"/>
              <a:ext cx="30425" cy="29650"/>
            </a:xfrm>
            <a:custGeom>
              <a:avLst/>
              <a:gdLst/>
              <a:ahLst/>
              <a:cxnLst/>
              <a:rect l="l" t="t" r="r" b="b"/>
              <a:pathLst>
                <a:path w="1217" h="1186" extrusionOk="0">
                  <a:moveTo>
                    <a:pt x="593" y="1"/>
                  </a:moveTo>
                  <a:cubicBezTo>
                    <a:pt x="441" y="1"/>
                    <a:pt x="289" y="61"/>
                    <a:pt x="183" y="183"/>
                  </a:cubicBezTo>
                  <a:cubicBezTo>
                    <a:pt x="62" y="274"/>
                    <a:pt x="1" y="426"/>
                    <a:pt x="1" y="578"/>
                  </a:cubicBezTo>
                  <a:cubicBezTo>
                    <a:pt x="1" y="730"/>
                    <a:pt x="62" y="882"/>
                    <a:pt x="183" y="1004"/>
                  </a:cubicBezTo>
                  <a:cubicBezTo>
                    <a:pt x="305" y="1125"/>
                    <a:pt x="457" y="1186"/>
                    <a:pt x="609" y="1186"/>
                  </a:cubicBezTo>
                  <a:cubicBezTo>
                    <a:pt x="761" y="1186"/>
                    <a:pt x="913" y="1125"/>
                    <a:pt x="1004" y="1004"/>
                  </a:cubicBezTo>
                  <a:cubicBezTo>
                    <a:pt x="1125" y="882"/>
                    <a:pt x="1217" y="730"/>
                    <a:pt x="1217" y="578"/>
                  </a:cubicBezTo>
                  <a:cubicBezTo>
                    <a:pt x="1217" y="426"/>
                    <a:pt x="1125" y="274"/>
                    <a:pt x="1004" y="183"/>
                  </a:cubicBezTo>
                  <a:cubicBezTo>
                    <a:pt x="897" y="61"/>
                    <a:pt x="745" y="1"/>
                    <a:pt x="5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9"/>
            <p:cNvSpPr/>
            <p:nvPr/>
          </p:nvSpPr>
          <p:spPr>
            <a:xfrm>
              <a:off x="5003400" y="2150775"/>
              <a:ext cx="30425" cy="30425"/>
            </a:xfrm>
            <a:custGeom>
              <a:avLst/>
              <a:gdLst/>
              <a:ahLst/>
              <a:cxnLst/>
              <a:rect l="l" t="t" r="r" b="b"/>
              <a:pathLst>
                <a:path w="1217" h="1217" extrusionOk="0">
                  <a:moveTo>
                    <a:pt x="608" y="1"/>
                  </a:moveTo>
                  <a:cubicBezTo>
                    <a:pt x="274" y="1"/>
                    <a:pt x="0" y="274"/>
                    <a:pt x="0" y="609"/>
                  </a:cubicBezTo>
                  <a:cubicBezTo>
                    <a:pt x="0" y="912"/>
                    <a:pt x="274" y="1186"/>
                    <a:pt x="608" y="1216"/>
                  </a:cubicBezTo>
                  <a:cubicBezTo>
                    <a:pt x="973" y="1216"/>
                    <a:pt x="1216" y="973"/>
                    <a:pt x="1216" y="609"/>
                  </a:cubicBezTo>
                  <a:cubicBezTo>
                    <a:pt x="1216" y="274"/>
                    <a:pt x="973" y="1"/>
                    <a:pt x="6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a:off x="5003400" y="2239100"/>
              <a:ext cx="30425" cy="29475"/>
            </a:xfrm>
            <a:custGeom>
              <a:avLst/>
              <a:gdLst/>
              <a:ahLst/>
              <a:cxnLst/>
              <a:rect l="l" t="t" r="r" b="b"/>
              <a:pathLst>
                <a:path w="1217" h="1179" extrusionOk="0">
                  <a:moveTo>
                    <a:pt x="584" y="1"/>
                  </a:moveTo>
                  <a:cubicBezTo>
                    <a:pt x="442" y="1"/>
                    <a:pt x="296" y="63"/>
                    <a:pt x="183" y="176"/>
                  </a:cubicBezTo>
                  <a:cubicBezTo>
                    <a:pt x="92" y="267"/>
                    <a:pt x="0" y="419"/>
                    <a:pt x="0" y="571"/>
                  </a:cubicBezTo>
                  <a:lnTo>
                    <a:pt x="0" y="693"/>
                  </a:lnTo>
                  <a:cubicBezTo>
                    <a:pt x="0" y="723"/>
                    <a:pt x="31" y="784"/>
                    <a:pt x="31" y="814"/>
                  </a:cubicBezTo>
                  <a:cubicBezTo>
                    <a:pt x="31" y="845"/>
                    <a:pt x="31" y="875"/>
                    <a:pt x="92" y="936"/>
                  </a:cubicBezTo>
                  <a:lnTo>
                    <a:pt x="152" y="997"/>
                  </a:lnTo>
                  <a:cubicBezTo>
                    <a:pt x="274" y="1118"/>
                    <a:pt x="426" y="1179"/>
                    <a:pt x="578" y="1179"/>
                  </a:cubicBezTo>
                  <a:cubicBezTo>
                    <a:pt x="760" y="1179"/>
                    <a:pt x="882" y="1118"/>
                    <a:pt x="1064" y="997"/>
                  </a:cubicBezTo>
                  <a:cubicBezTo>
                    <a:pt x="1095" y="997"/>
                    <a:pt x="1095" y="966"/>
                    <a:pt x="1155" y="936"/>
                  </a:cubicBezTo>
                  <a:cubicBezTo>
                    <a:pt x="1155" y="875"/>
                    <a:pt x="1186" y="845"/>
                    <a:pt x="1186" y="814"/>
                  </a:cubicBezTo>
                  <a:cubicBezTo>
                    <a:pt x="1216" y="753"/>
                    <a:pt x="1216" y="723"/>
                    <a:pt x="1216" y="693"/>
                  </a:cubicBezTo>
                  <a:lnTo>
                    <a:pt x="1216" y="571"/>
                  </a:lnTo>
                  <a:cubicBezTo>
                    <a:pt x="1216" y="419"/>
                    <a:pt x="1155" y="267"/>
                    <a:pt x="1034" y="145"/>
                  </a:cubicBezTo>
                  <a:cubicBezTo>
                    <a:pt x="1034" y="115"/>
                    <a:pt x="1004" y="115"/>
                    <a:pt x="943" y="85"/>
                  </a:cubicBezTo>
                  <a:cubicBezTo>
                    <a:pt x="912" y="85"/>
                    <a:pt x="882" y="54"/>
                    <a:pt x="852" y="54"/>
                  </a:cubicBezTo>
                  <a:cubicBezTo>
                    <a:pt x="791" y="24"/>
                    <a:pt x="760" y="24"/>
                    <a:pt x="730" y="24"/>
                  </a:cubicBezTo>
                  <a:cubicBezTo>
                    <a:pt x="683" y="8"/>
                    <a:pt x="634" y="1"/>
                    <a:pt x="5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a:off x="5085475" y="2062625"/>
              <a:ext cx="30425" cy="118575"/>
            </a:xfrm>
            <a:custGeom>
              <a:avLst/>
              <a:gdLst/>
              <a:ahLst/>
              <a:cxnLst/>
              <a:rect l="l" t="t" r="r" b="b"/>
              <a:pathLst>
                <a:path w="1217" h="4743" extrusionOk="0">
                  <a:moveTo>
                    <a:pt x="608" y="1"/>
                  </a:moveTo>
                  <a:cubicBezTo>
                    <a:pt x="274" y="1"/>
                    <a:pt x="0" y="274"/>
                    <a:pt x="0" y="609"/>
                  </a:cubicBezTo>
                  <a:cubicBezTo>
                    <a:pt x="0" y="943"/>
                    <a:pt x="274" y="1217"/>
                    <a:pt x="608" y="1217"/>
                  </a:cubicBezTo>
                  <a:cubicBezTo>
                    <a:pt x="942" y="1217"/>
                    <a:pt x="1216" y="943"/>
                    <a:pt x="1216" y="609"/>
                  </a:cubicBezTo>
                  <a:cubicBezTo>
                    <a:pt x="1216" y="274"/>
                    <a:pt x="942" y="1"/>
                    <a:pt x="608" y="1"/>
                  </a:cubicBezTo>
                  <a:close/>
                  <a:moveTo>
                    <a:pt x="608" y="3527"/>
                  </a:moveTo>
                  <a:cubicBezTo>
                    <a:pt x="274" y="3527"/>
                    <a:pt x="0" y="3800"/>
                    <a:pt x="0" y="4135"/>
                  </a:cubicBezTo>
                  <a:cubicBezTo>
                    <a:pt x="0" y="4438"/>
                    <a:pt x="274" y="4712"/>
                    <a:pt x="608" y="4742"/>
                  </a:cubicBezTo>
                  <a:cubicBezTo>
                    <a:pt x="942" y="4742"/>
                    <a:pt x="1216" y="4499"/>
                    <a:pt x="1216" y="4135"/>
                  </a:cubicBezTo>
                  <a:cubicBezTo>
                    <a:pt x="1216" y="3800"/>
                    <a:pt x="942" y="3527"/>
                    <a:pt x="608" y="352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a:off x="5085475"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9"/>
            <p:cNvSpPr/>
            <p:nvPr/>
          </p:nvSpPr>
          <p:spPr>
            <a:xfrm>
              <a:off x="5166775" y="1975250"/>
              <a:ext cx="30425" cy="205950"/>
            </a:xfrm>
            <a:custGeom>
              <a:avLst/>
              <a:gdLst/>
              <a:ahLst/>
              <a:cxnLst/>
              <a:rect l="l" t="t" r="r" b="b"/>
              <a:pathLst>
                <a:path w="1217" h="8238" extrusionOk="0">
                  <a:moveTo>
                    <a:pt x="608" y="0"/>
                  </a:moveTo>
                  <a:cubicBezTo>
                    <a:pt x="274" y="0"/>
                    <a:pt x="1" y="274"/>
                    <a:pt x="1" y="608"/>
                  </a:cubicBezTo>
                  <a:cubicBezTo>
                    <a:pt x="1" y="943"/>
                    <a:pt x="274" y="1216"/>
                    <a:pt x="608" y="1216"/>
                  </a:cubicBezTo>
                  <a:cubicBezTo>
                    <a:pt x="973" y="1216"/>
                    <a:pt x="1216" y="943"/>
                    <a:pt x="1216" y="608"/>
                  </a:cubicBezTo>
                  <a:cubicBezTo>
                    <a:pt x="1216" y="274"/>
                    <a:pt x="973" y="0"/>
                    <a:pt x="608" y="0"/>
                  </a:cubicBezTo>
                  <a:close/>
                  <a:moveTo>
                    <a:pt x="608" y="3496"/>
                  </a:moveTo>
                  <a:cubicBezTo>
                    <a:pt x="274" y="3496"/>
                    <a:pt x="1" y="3769"/>
                    <a:pt x="1" y="4104"/>
                  </a:cubicBezTo>
                  <a:cubicBezTo>
                    <a:pt x="1" y="4438"/>
                    <a:pt x="274" y="4712"/>
                    <a:pt x="608" y="4712"/>
                  </a:cubicBezTo>
                  <a:cubicBezTo>
                    <a:pt x="973" y="4712"/>
                    <a:pt x="1216" y="4438"/>
                    <a:pt x="1216" y="4104"/>
                  </a:cubicBezTo>
                  <a:cubicBezTo>
                    <a:pt x="1216" y="3769"/>
                    <a:pt x="973" y="3496"/>
                    <a:pt x="608" y="3496"/>
                  </a:cubicBezTo>
                  <a:close/>
                  <a:moveTo>
                    <a:pt x="608" y="7022"/>
                  </a:moveTo>
                  <a:cubicBezTo>
                    <a:pt x="274" y="7022"/>
                    <a:pt x="1" y="7295"/>
                    <a:pt x="1" y="7630"/>
                  </a:cubicBezTo>
                  <a:cubicBezTo>
                    <a:pt x="1" y="7933"/>
                    <a:pt x="274" y="8207"/>
                    <a:pt x="608" y="8237"/>
                  </a:cubicBezTo>
                  <a:cubicBezTo>
                    <a:pt x="973" y="8237"/>
                    <a:pt x="1216" y="7994"/>
                    <a:pt x="1216" y="7630"/>
                  </a:cubicBezTo>
                  <a:cubicBezTo>
                    <a:pt x="1216" y="7295"/>
                    <a:pt x="973" y="7022"/>
                    <a:pt x="608" y="70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9"/>
            <p:cNvSpPr/>
            <p:nvPr/>
          </p:nvSpPr>
          <p:spPr>
            <a:xfrm>
              <a:off x="5167525" y="2238925"/>
              <a:ext cx="30425" cy="29650"/>
            </a:xfrm>
            <a:custGeom>
              <a:avLst/>
              <a:gdLst/>
              <a:ahLst/>
              <a:cxnLst/>
              <a:rect l="l" t="t" r="r" b="b"/>
              <a:pathLst>
                <a:path w="1217" h="1186" extrusionOk="0">
                  <a:moveTo>
                    <a:pt x="624" y="1"/>
                  </a:moveTo>
                  <a:cubicBezTo>
                    <a:pt x="472" y="1"/>
                    <a:pt x="320" y="61"/>
                    <a:pt x="214" y="183"/>
                  </a:cubicBezTo>
                  <a:cubicBezTo>
                    <a:pt x="92" y="274"/>
                    <a:pt x="1" y="426"/>
                    <a:pt x="1" y="578"/>
                  </a:cubicBezTo>
                  <a:lnTo>
                    <a:pt x="1" y="700"/>
                  </a:lnTo>
                  <a:cubicBezTo>
                    <a:pt x="1" y="730"/>
                    <a:pt x="62" y="791"/>
                    <a:pt x="62" y="821"/>
                  </a:cubicBezTo>
                  <a:cubicBezTo>
                    <a:pt x="62" y="852"/>
                    <a:pt x="62" y="882"/>
                    <a:pt x="92" y="943"/>
                  </a:cubicBezTo>
                  <a:lnTo>
                    <a:pt x="183" y="1004"/>
                  </a:lnTo>
                  <a:cubicBezTo>
                    <a:pt x="274" y="1125"/>
                    <a:pt x="426" y="1186"/>
                    <a:pt x="578" y="1186"/>
                  </a:cubicBezTo>
                  <a:cubicBezTo>
                    <a:pt x="730" y="1186"/>
                    <a:pt x="882" y="1125"/>
                    <a:pt x="1034" y="1004"/>
                  </a:cubicBezTo>
                  <a:cubicBezTo>
                    <a:pt x="1156" y="882"/>
                    <a:pt x="1217" y="730"/>
                    <a:pt x="1217" y="578"/>
                  </a:cubicBezTo>
                  <a:cubicBezTo>
                    <a:pt x="1217" y="426"/>
                    <a:pt x="1156" y="274"/>
                    <a:pt x="1034" y="183"/>
                  </a:cubicBezTo>
                  <a:cubicBezTo>
                    <a:pt x="928" y="61"/>
                    <a:pt x="776" y="1"/>
                    <a:pt x="62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9"/>
            <p:cNvSpPr/>
            <p:nvPr/>
          </p:nvSpPr>
          <p:spPr>
            <a:xfrm>
              <a:off x="5248850" y="1887850"/>
              <a:ext cx="30425" cy="293350"/>
            </a:xfrm>
            <a:custGeom>
              <a:avLst/>
              <a:gdLst/>
              <a:ahLst/>
              <a:cxnLst/>
              <a:rect l="l" t="t" r="r" b="b"/>
              <a:pathLst>
                <a:path w="1217" h="11734" extrusionOk="0">
                  <a:moveTo>
                    <a:pt x="608" y="1"/>
                  </a:moveTo>
                  <a:cubicBezTo>
                    <a:pt x="274" y="1"/>
                    <a:pt x="0" y="274"/>
                    <a:pt x="0" y="609"/>
                  </a:cubicBezTo>
                  <a:cubicBezTo>
                    <a:pt x="0" y="943"/>
                    <a:pt x="274" y="1217"/>
                    <a:pt x="608" y="1217"/>
                  </a:cubicBezTo>
                  <a:cubicBezTo>
                    <a:pt x="943" y="1217"/>
                    <a:pt x="1216" y="943"/>
                    <a:pt x="1216" y="609"/>
                  </a:cubicBezTo>
                  <a:cubicBezTo>
                    <a:pt x="1216" y="274"/>
                    <a:pt x="943" y="1"/>
                    <a:pt x="608" y="1"/>
                  </a:cubicBezTo>
                  <a:close/>
                  <a:moveTo>
                    <a:pt x="608" y="3496"/>
                  </a:moveTo>
                  <a:cubicBezTo>
                    <a:pt x="274" y="3496"/>
                    <a:pt x="0" y="3770"/>
                    <a:pt x="0" y="4104"/>
                  </a:cubicBezTo>
                  <a:cubicBezTo>
                    <a:pt x="0" y="4439"/>
                    <a:pt x="274" y="4712"/>
                    <a:pt x="608" y="4712"/>
                  </a:cubicBezTo>
                  <a:cubicBezTo>
                    <a:pt x="943" y="4712"/>
                    <a:pt x="1216" y="4439"/>
                    <a:pt x="1216" y="4104"/>
                  </a:cubicBezTo>
                  <a:cubicBezTo>
                    <a:pt x="1216" y="3770"/>
                    <a:pt x="943" y="3496"/>
                    <a:pt x="608" y="3496"/>
                  </a:cubicBezTo>
                  <a:close/>
                  <a:moveTo>
                    <a:pt x="608" y="6992"/>
                  </a:moveTo>
                  <a:cubicBezTo>
                    <a:pt x="274" y="6992"/>
                    <a:pt x="0" y="7265"/>
                    <a:pt x="0" y="7600"/>
                  </a:cubicBezTo>
                  <a:cubicBezTo>
                    <a:pt x="0" y="7934"/>
                    <a:pt x="274" y="8208"/>
                    <a:pt x="608" y="8208"/>
                  </a:cubicBezTo>
                  <a:cubicBezTo>
                    <a:pt x="943" y="8208"/>
                    <a:pt x="1216" y="7934"/>
                    <a:pt x="1216" y="7600"/>
                  </a:cubicBezTo>
                  <a:cubicBezTo>
                    <a:pt x="1216" y="7265"/>
                    <a:pt x="943" y="6992"/>
                    <a:pt x="608" y="6992"/>
                  </a:cubicBezTo>
                  <a:close/>
                  <a:moveTo>
                    <a:pt x="608" y="10518"/>
                  </a:moveTo>
                  <a:cubicBezTo>
                    <a:pt x="274" y="10518"/>
                    <a:pt x="0" y="10791"/>
                    <a:pt x="0" y="11126"/>
                  </a:cubicBezTo>
                  <a:cubicBezTo>
                    <a:pt x="0" y="11429"/>
                    <a:pt x="274" y="11703"/>
                    <a:pt x="608" y="11733"/>
                  </a:cubicBezTo>
                  <a:cubicBezTo>
                    <a:pt x="943" y="11733"/>
                    <a:pt x="1216" y="11490"/>
                    <a:pt x="1216" y="11126"/>
                  </a:cubicBezTo>
                  <a:cubicBezTo>
                    <a:pt x="1216" y="10791"/>
                    <a:pt x="943" y="10518"/>
                    <a:pt x="608" y="105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9"/>
            <p:cNvSpPr/>
            <p:nvPr/>
          </p:nvSpPr>
          <p:spPr>
            <a:xfrm>
              <a:off x="5248850"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9"/>
            <p:cNvSpPr/>
            <p:nvPr/>
          </p:nvSpPr>
          <p:spPr>
            <a:xfrm>
              <a:off x="5330150" y="1800475"/>
              <a:ext cx="30425" cy="380725"/>
            </a:xfrm>
            <a:custGeom>
              <a:avLst/>
              <a:gdLst/>
              <a:ahLst/>
              <a:cxnLst/>
              <a:rect l="l" t="t" r="r" b="b"/>
              <a:pathLst>
                <a:path w="1217" h="15229" extrusionOk="0">
                  <a:moveTo>
                    <a:pt x="609" y="0"/>
                  </a:moveTo>
                  <a:cubicBezTo>
                    <a:pt x="274" y="0"/>
                    <a:pt x="1" y="274"/>
                    <a:pt x="1" y="608"/>
                  </a:cubicBezTo>
                  <a:cubicBezTo>
                    <a:pt x="1" y="912"/>
                    <a:pt x="274" y="1186"/>
                    <a:pt x="609" y="1216"/>
                  </a:cubicBezTo>
                  <a:cubicBezTo>
                    <a:pt x="973" y="1216"/>
                    <a:pt x="1216" y="943"/>
                    <a:pt x="1216" y="608"/>
                  </a:cubicBezTo>
                  <a:cubicBezTo>
                    <a:pt x="1216" y="274"/>
                    <a:pt x="973" y="0"/>
                    <a:pt x="609" y="0"/>
                  </a:cubicBezTo>
                  <a:close/>
                  <a:moveTo>
                    <a:pt x="609" y="3496"/>
                  </a:moveTo>
                  <a:cubicBezTo>
                    <a:pt x="274" y="3496"/>
                    <a:pt x="1" y="3769"/>
                    <a:pt x="1" y="4104"/>
                  </a:cubicBezTo>
                  <a:cubicBezTo>
                    <a:pt x="1" y="4438"/>
                    <a:pt x="274" y="4712"/>
                    <a:pt x="609" y="4712"/>
                  </a:cubicBezTo>
                  <a:cubicBezTo>
                    <a:pt x="973" y="4712"/>
                    <a:pt x="1216" y="4438"/>
                    <a:pt x="1216" y="4104"/>
                  </a:cubicBezTo>
                  <a:cubicBezTo>
                    <a:pt x="1216" y="3769"/>
                    <a:pt x="973" y="3496"/>
                    <a:pt x="609" y="3496"/>
                  </a:cubicBezTo>
                  <a:close/>
                  <a:moveTo>
                    <a:pt x="609" y="6991"/>
                  </a:moveTo>
                  <a:cubicBezTo>
                    <a:pt x="274" y="6991"/>
                    <a:pt x="1" y="7265"/>
                    <a:pt x="1" y="7599"/>
                  </a:cubicBezTo>
                  <a:cubicBezTo>
                    <a:pt x="1" y="7934"/>
                    <a:pt x="274" y="8207"/>
                    <a:pt x="609" y="8207"/>
                  </a:cubicBezTo>
                  <a:cubicBezTo>
                    <a:pt x="973" y="8207"/>
                    <a:pt x="1216" y="7934"/>
                    <a:pt x="1216" y="7599"/>
                  </a:cubicBezTo>
                  <a:cubicBezTo>
                    <a:pt x="1216" y="7265"/>
                    <a:pt x="973" y="6991"/>
                    <a:pt x="609" y="6991"/>
                  </a:cubicBezTo>
                  <a:close/>
                  <a:moveTo>
                    <a:pt x="609" y="10487"/>
                  </a:moveTo>
                  <a:cubicBezTo>
                    <a:pt x="274" y="10487"/>
                    <a:pt x="1" y="10760"/>
                    <a:pt x="1" y="11095"/>
                  </a:cubicBezTo>
                  <a:cubicBezTo>
                    <a:pt x="1" y="11429"/>
                    <a:pt x="274" y="11703"/>
                    <a:pt x="609" y="11703"/>
                  </a:cubicBezTo>
                  <a:cubicBezTo>
                    <a:pt x="973" y="11703"/>
                    <a:pt x="1216" y="11429"/>
                    <a:pt x="1216" y="11095"/>
                  </a:cubicBezTo>
                  <a:cubicBezTo>
                    <a:pt x="1216" y="10760"/>
                    <a:pt x="973" y="10487"/>
                    <a:pt x="609" y="10487"/>
                  </a:cubicBezTo>
                  <a:close/>
                  <a:moveTo>
                    <a:pt x="609" y="14013"/>
                  </a:moveTo>
                  <a:cubicBezTo>
                    <a:pt x="274" y="14013"/>
                    <a:pt x="1" y="14286"/>
                    <a:pt x="1" y="14621"/>
                  </a:cubicBezTo>
                  <a:cubicBezTo>
                    <a:pt x="1" y="14924"/>
                    <a:pt x="274" y="15198"/>
                    <a:pt x="609" y="15228"/>
                  </a:cubicBezTo>
                  <a:cubicBezTo>
                    <a:pt x="973" y="15228"/>
                    <a:pt x="1216" y="14985"/>
                    <a:pt x="1216" y="14621"/>
                  </a:cubicBezTo>
                  <a:cubicBezTo>
                    <a:pt x="1216" y="14286"/>
                    <a:pt x="973" y="14013"/>
                    <a:pt x="609" y="140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a:off x="5330150" y="2238925"/>
              <a:ext cx="30425" cy="29650"/>
            </a:xfrm>
            <a:custGeom>
              <a:avLst/>
              <a:gdLst/>
              <a:ahLst/>
              <a:cxnLst/>
              <a:rect l="l" t="t" r="r" b="b"/>
              <a:pathLst>
                <a:path w="1217" h="1186" extrusionOk="0">
                  <a:moveTo>
                    <a:pt x="624" y="1"/>
                  </a:moveTo>
                  <a:cubicBezTo>
                    <a:pt x="472" y="1"/>
                    <a:pt x="320" y="61"/>
                    <a:pt x="213" y="183"/>
                  </a:cubicBezTo>
                  <a:cubicBezTo>
                    <a:pt x="92" y="274"/>
                    <a:pt x="1" y="426"/>
                    <a:pt x="1" y="578"/>
                  </a:cubicBezTo>
                  <a:cubicBezTo>
                    <a:pt x="1" y="730"/>
                    <a:pt x="92" y="882"/>
                    <a:pt x="213" y="1004"/>
                  </a:cubicBezTo>
                  <a:cubicBezTo>
                    <a:pt x="305" y="1125"/>
                    <a:pt x="457" y="1186"/>
                    <a:pt x="609" y="1186"/>
                  </a:cubicBezTo>
                  <a:cubicBezTo>
                    <a:pt x="700" y="1186"/>
                    <a:pt x="761" y="1156"/>
                    <a:pt x="852" y="1125"/>
                  </a:cubicBezTo>
                  <a:cubicBezTo>
                    <a:pt x="912" y="1125"/>
                    <a:pt x="1004" y="1034"/>
                    <a:pt x="1034" y="1004"/>
                  </a:cubicBezTo>
                  <a:cubicBezTo>
                    <a:pt x="1156" y="882"/>
                    <a:pt x="1216" y="730"/>
                    <a:pt x="1216" y="578"/>
                  </a:cubicBezTo>
                  <a:cubicBezTo>
                    <a:pt x="1216" y="426"/>
                    <a:pt x="1156" y="274"/>
                    <a:pt x="1034" y="183"/>
                  </a:cubicBezTo>
                  <a:cubicBezTo>
                    <a:pt x="928" y="61"/>
                    <a:pt x="776" y="1"/>
                    <a:pt x="62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a:off x="5412225" y="1712325"/>
              <a:ext cx="30425" cy="468875"/>
            </a:xfrm>
            <a:custGeom>
              <a:avLst/>
              <a:gdLst/>
              <a:ahLst/>
              <a:cxnLst/>
              <a:rect l="l" t="t" r="r" b="b"/>
              <a:pathLst>
                <a:path w="1217" h="18755"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moveTo>
                    <a:pt x="608" y="3526"/>
                  </a:moveTo>
                  <a:cubicBezTo>
                    <a:pt x="274" y="3526"/>
                    <a:pt x="0" y="3800"/>
                    <a:pt x="0" y="4134"/>
                  </a:cubicBezTo>
                  <a:cubicBezTo>
                    <a:pt x="0" y="4438"/>
                    <a:pt x="274" y="4712"/>
                    <a:pt x="608" y="4742"/>
                  </a:cubicBezTo>
                  <a:cubicBezTo>
                    <a:pt x="943" y="4742"/>
                    <a:pt x="1216" y="4469"/>
                    <a:pt x="1216" y="4134"/>
                  </a:cubicBezTo>
                  <a:cubicBezTo>
                    <a:pt x="1216" y="3800"/>
                    <a:pt x="943" y="3526"/>
                    <a:pt x="608" y="3526"/>
                  </a:cubicBezTo>
                  <a:close/>
                  <a:moveTo>
                    <a:pt x="608" y="7022"/>
                  </a:moveTo>
                  <a:cubicBezTo>
                    <a:pt x="274" y="7022"/>
                    <a:pt x="0" y="7295"/>
                    <a:pt x="0" y="7630"/>
                  </a:cubicBezTo>
                  <a:cubicBezTo>
                    <a:pt x="0" y="7964"/>
                    <a:pt x="274" y="8238"/>
                    <a:pt x="608" y="8238"/>
                  </a:cubicBezTo>
                  <a:cubicBezTo>
                    <a:pt x="943" y="8238"/>
                    <a:pt x="1216" y="7964"/>
                    <a:pt x="1216" y="7630"/>
                  </a:cubicBezTo>
                  <a:cubicBezTo>
                    <a:pt x="1216" y="7295"/>
                    <a:pt x="943" y="7022"/>
                    <a:pt x="608" y="7022"/>
                  </a:cubicBezTo>
                  <a:close/>
                  <a:moveTo>
                    <a:pt x="608" y="10517"/>
                  </a:moveTo>
                  <a:cubicBezTo>
                    <a:pt x="274" y="10517"/>
                    <a:pt x="0" y="10791"/>
                    <a:pt x="0" y="11125"/>
                  </a:cubicBezTo>
                  <a:cubicBezTo>
                    <a:pt x="0" y="11460"/>
                    <a:pt x="274" y="11733"/>
                    <a:pt x="608" y="11733"/>
                  </a:cubicBezTo>
                  <a:cubicBezTo>
                    <a:pt x="943" y="11733"/>
                    <a:pt x="1216" y="11460"/>
                    <a:pt x="1216" y="11125"/>
                  </a:cubicBezTo>
                  <a:cubicBezTo>
                    <a:pt x="1216" y="10791"/>
                    <a:pt x="943" y="10517"/>
                    <a:pt x="608" y="10517"/>
                  </a:cubicBezTo>
                  <a:close/>
                  <a:moveTo>
                    <a:pt x="608" y="14013"/>
                  </a:moveTo>
                  <a:cubicBezTo>
                    <a:pt x="274" y="14013"/>
                    <a:pt x="0" y="14286"/>
                    <a:pt x="0" y="14621"/>
                  </a:cubicBezTo>
                  <a:cubicBezTo>
                    <a:pt x="0" y="14955"/>
                    <a:pt x="274" y="15229"/>
                    <a:pt x="608" y="15229"/>
                  </a:cubicBezTo>
                  <a:cubicBezTo>
                    <a:pt x="943" y="15229"/>
                    <a:pt x="1216" y="14955"/>
                    <a:pt x="1216" y="14621"/>
                  </a:cubicBezTo>
                  <a:cubicBezTo>
                    <a:pt x="1216" y="14286"/>
                    <a:pt x="943" y="14013"/>
                    <a:pt x="608" y="14013"/>
                  </a:cubicBezTo>
                  <a:close/>
                  <a:moveTo>
                    <a:pt x="608" y="17539"/>
                  </a:moveTo>
                  <a:cubicBezTo>
                    <a:pt x="274" y="17539"/>
                    <a:pt x="0" y="17812"/>
                    <a:pt x="0" y="18147"/>
                  </a:cubicBezTo>
                  <a:cubicBezTo>
                    <a:pt x="0" y="18450"/>
                    <a:pt x="274" y="18724"/>
                    <a:pt x="608" y="18754"/>
                  </a:cubicBezTo>
                  <a:cubicBezTo>
                    <a:pt x="943" y="18754"/>
                    <a:pt x="1216" y="18511"/>
                    <a:pt x="1216" y="18147"/>
                  </a:cubicBezTo>
                  <a:cubicBezTo>
                    <a:pt x="1216" y="17812"/>
                    <a:pt x="943" y="17539"/>
                    <a:pt x="608" y="175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a:off x="5412225" y="2239200"/>
              <a:ext cx="30425" cy="29375"/>
            </a:xfrm>
            <a:custGeom>
              <a:avLst/>
              <a:gdLst/>
              <a:ahLst/>
              <a:cxnLst/>
              <a:rect l="l" t="t" r="r" b="b"/>
              <a:pathLst>
                <a:path w="1217" h="1175" extrusionOk="0">
                  <a:moveTo>
                    <a:pt x="606" y="1"/>
                  </a:moveTo>
                  <a:cubicBezTo>
                    <a:pt x="567" y="1"/>
                    <a:pt x="527" y="7"/>
                    <a:pt x="487" y="20"/>
                  </a:cubicBezTo>
                  <a:cubicBezTo>
                    <a:pt x="456" y="20"/>
                    <a:pt x="395" y="50"/>
                    <a:pt x="365" y="50"/>
                  </a:cubicBezTo>
                  <a:cubicBezTo>
                    <a:pt x="335" y="50"/>
                    <a:pt x="304" y="50"/>
                    <a:pt x="274" y="81"/>
                  </a:cubicBezTo>
                  <a:cubicBezTo>
                    <a:pt x="274" y="111"/>
                    <a:pt x="213" y="111"/>
                    <a:pt x="183" y="172"/>
                  </a:cubicBezTo>
                  <a:cubicBezTo>
                    <a:pt x="61" y="263"/>
                    <a:pt x="0" y="415"/>
                    <a:pt x="0" y="567"/>
                  </a:cubicBezTo>
                  <a:cubicBezTo>
                    <a:pt x="0" y="719"/>
                    <a:pt x="61" y="871"/>
                    <a:pt x="183" y="993"/>
                  </a:cubicBezTo>
                  <a:cubicBezTo>
                    <a:pt x="304" y="1114"/>
                    <a:pt x="456" y="1175"/>
                    <a:pt x="608" y="1175"/>
                  </a:cubicBezTo>
                  <a:cubicBezTo>
                    <a:pt x="760" y="1175"/>
                    <a:pt x="912" y="1114"/>
                    <a:pt x="1064" y="993"/>
                  </a:cubicBezTo>
                  <a:cubicBezTo>
                    <a:pt x="1095" y="993"/>
                    <a:pt x="1095" y="962"/>
                    <a:pt x="1125" y="932"/>
                  </a:cubicBezTo>
                  <a:cubicBezTo>
                    <a:pt x="1125" y="871"/>
                    <a:pt x="1155" y="841"/>
                    <a:pt x="1155" y="810"/>
                  </a:cubicBezTo>
                  <a:cubicBezTo>
                    <a:pt x="1155" y="780"/>
                    <a:pt x="1216" y="719"/>
                    <a:pt x="1216" y="689"/>
                  </a:cubicBezTo>
                  <a:lnTo>
                    <a:pt x="1216" y="567"/>
                  </a:lnTo>
                  <a:cubicBezTo>
                    <a:pt x="1216" y="415"/>
                    <a:pt x="1125" y="263"/>
                    <a:pt x="1003" y="172"/>
                  </a:cubicBezTo>
                  <a:cubicBezTo>
                    <a:pt x="885" y="77"/>
                    <a:pt x="748" y="1"/>
                    <a:pt x="60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a:off x="5493525" y="1624925"/>
              <a:ext cx="30425" cy="556275"/>
            </a:xfrm>
            <a:custGeom>
              <a:avLst/>
              <a:gdLst/>
              <a:ahLst/>
              <a:cxnLst/>
              <a:rect l="l" t="t" r="r" b="b"/>
              <a:pathLst>
                <a:path w="1217" h="22251" extrusionOk="0">
                  <a:moveTo>
                    <a:pt x="609" y="1"/>
                  </a:moveTo>
                  <a:cubicBezTo>
                    <a:pt x="274" y="1"/>
                    <a:pt x="1" y="244"/>
                    <a:pt x="1" y="609"/>
                  </a:cubicBezTo>
                  <a:cubicBezTo>
                    <a:pt x="1" y="943"/>
                    <a:pt x="274" y="1217"/>
                    <a:pt x="609" y="1217"/>
                  </a:cubicBezTo>
                  <a:cubicBezTo>
                    <a:pt x="943" y="1217"/>
                    <a:pt x="1217" y="943"/>
                    <a:pt x="1217" y="609"/>
                  </a:cubicBezTo>
                  <a:cubicBezTo>
                    <a:pt x="1217" y="274"/>
                    <a:pt x="943" y="1"/>
                    <a:pt x="609" y="1"/>
                  </a:cubicBezTo>
                  <a:close/>
                  <a:moveTo>
                    <a:pt x="609" y="3496"/>
                  </a:moveTo>
                  <a:cubicBezTo>
                    <a:pt x="274" y="3496"/>
                    <a:pt x="1" y="3770"/>
                    <a:pt x="1" y="4104"/>
                  </a:cubicBezTo>
                  <a:cubicBezTo>
                    <a:pt x="1" y="4439"/>
                    <a:pt x="274" y="4712"/>
                    <a:pt x="609" y="4712"/>
                  </a:cubicBezTo>
                  <a:cubicBezTo>
                    <a:pt x="943" y="4712"/>
                    <a:pt x="1217" y="4439"/>
                    <a:pt x="1217" y="4104"/>
                  </a:cubicBezTo>
                  <a:cubicBezTo>
                    <a:pt x="1217" y="3770"/>
                    <a:pt x="943" y="3496"/>
                    <a:pt x="609" y="3496"/>
                  </a:cubicBezTo>
                  <a:close/>
                  <a:moveTo>
                    <a:pt x="609" y="7022"/>
                  </a:moveTo>
                  <a:cubicBezTo>
                    <a:pt x="274" y="7022"/>
                    <a:pt x="1" y="7296"/>
                    <a:pt x="1" y="7630"/>
                  </a:cubicBezTo>
                  <a:cubicBezTo>
                    <a:pt x="1" y="7934"/>
                    <a:pt x="274" y="8208"/>
                    <a:pt x="609" y="8238"/>
                  </a:cubicBezTo>
                  <a:cubicBezTo>
                    <a:pt x="943" y="8238"/>
                    <a:pt x="1217" y="7965"/>
                    <a:pt x="1217" y="7630"/>
                  </a:cubicBezTo>
                  <a:cubicBezTo>
                    <a:pt x="1217" y="7296"/>
                    <a:pt x="943" y="7022"/>
                    <a:pt x="609" y="7022"/>
                  </a:cubicBezTo>
                  <a:close/>
                  <a:moveTo>
                    <a:pt x="609" y="10518"/>
                  </a:moveTo>
                  <a:cubicBezTo>
                    <a:pt x="274" y="10518"/>
                    <a:pt x="1" y="10791"/>
                    <a:pt x="1" y="11126"/>
                  </a:cubicBezTo>
                  <a:cubicBezTo>
                    <a:pt x="1" y="11460"/>
                    <a:pt x="274" y="11734"/>
                    <a:pt x="609" y="11734"/>
                  </a:cubicBezTo>
                  <a:cubicBezTo>
                    <a:pt x="943" y="11734"/>
                    <a:pt x="1217" y="11460"/>
                    <a:pt x="1217" y="11126"/>
                  </a:cubicBezTo>
                  <a:cubicBezTo>
                    <a:pt x="1217" y="10791"/>
                    <a:pt x="943" y="10518"/>
                    <a:pt x="609" y="10518"/>
                  </a:cubicBezTo>
                  <a:close/>
                  <a:moveTo>
                    <a:pt x="609" y="14013"/>
                  </a:moveTo>
                  <a:cubicBezTo>
                    <a:pt x="274" y="14013"/>
                    <a:pt x="1" y="14287"/>
                    <a:pt x="1" y="14621"/>
                  </a:cubicBezTo>
                  <a:cubicBezTo>
                    <a:pt x="1" y="14956"/>
                    <a:pt x="274" y="15229"/>
                    <a:pt x="609" y="15229"/>
                  </a:cubicBezTo>
                  <a:cubicBezTo>
                    <a:pt x="943" y="15229"/>
                    <a:pt x="1217" y="14956"/>
                    <a:pt x="1217" y="14621"/>
                  </a:cubicBezTo>
                  <a:cubicBezTo>
                    <a:pt x="1217" y="14287"/>
                    <a:pt x="943" y="14013"/>
                    <a:pt x="609" y="14013"/>
                  </a:cubicBezTo>
                  <a:close/>
                  <a:moveTo>
                    <a:pt x="609" y="17509"/>
                  </a:moveTo>
                  <a:cubicBezTo>
                    <a:pt x="274" y="17509"/>
                    <a:pt x="1" y="17782"/>
                    <a:pt x="1" y="18117"/>
                  </a:cubicBezTo>
                  <a:cubicBezTo>
                    <a:pt x="1" y="18451"/>
                    <a:pt x="274" y="18725"/>
                    <a:pt x="609" y="18725"/>
                  </a:cubicBezTo>
                  <a:cubicBezTo>
                    <a:pt x="943" y="18725"/>
                    <a:pt x="1217" y="18451"/>
                    <a:pt x="1217" y="18117"/>
                  </a:cubicBezTo>
                  <a:cubicBezTo>
                    <a:pt x="1217" y="17782"/>
                    <a:pt x="943" y="17509"/>
                    <a:pt x="609" y="17509"/>
                  </a:cubicBezTo>
                  <a:close/>
                  <a:moveTo>
                    <a:pt x="609" y="21035"/>
                  </a:moveTo>
                  <a:cubicBezTo>
                    <a:pt x="274" y="21035"/>
                    <a:pt x="1" y="21308"/>
                    <a:pt x="1" y="21643"/>
                  </a:cubicBezTo>
                  <a:cubicBezTo>
                    <a:pt x="1" y="21946"/>
                    <a:pt x="274" y="22220"/>
                    <a:pt x="609" y="22250"/>
                  </a:cubicBezTo>
                  <a:cubicBezTo>
                    <a:pt x="943" y="22250"/>
                    <a:pt x="1217" y="22007"/>
                    <a:pt x="1217" y="21643"/>
                  </a:cubicBezTo>
                  <a:cubicBezTo>
                    <a:pt x="1217" y="21308"/>
                    <a:pt x="943" y="21035"/>
                    <a:pt x="609" y="210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p:nvPr/>
          </p:nvSpPr>
          <p:spPr>
            <a:xfrm>
              <a:off x="5493525" y="2239200"/>
              <a:ext cx="30425" cy="29375"/>
            </a:xfrm>
            <a:custGeom>
              <a:avLst/>
              <a:gdLst/>
              <a:ahLst/>
              <a:cxnLst/>
              <a:rect l="l" t="t" r="r" b="b"/>
              <a:pathLst>
                <a:path w="1217" h="1175" extrusionOk="0">
                  <a:moveTo>
                    <a:pt x="623" y="1"/>
                  </a:moveTo>
                  <a:cubicBezTo>
                    <a:pt x="579" y="1"/>
                    <a:pt x="534" y="7"/>
                    <a:pt x="487" y="20"/>
                  </a:cubicBezTo>
                  <a:cubicBezTo>
                    <a:pt x="457" y="20"/>
                    <a:pt x="426" y="50"/>
                    <a:pt x="396" y="50"/>
                  </a:cubicBezTo>
                  <a:cubicBezTo>
                    <a:pt x="365" y="50"/>
                    <a:pt x="305" y="50"/>
                    <a:pt x="274" y="81"/>
                  </a:cubicBezTo>
                  <a:cubicBezTo>
                    <a:pt x="274" y="111"/>
                    <a:pt x="244" y="111"/>
                    <a:pt x="183" y="172"/>
                  </a:cubicBezTo>
                  <a:cubicBezTo>
                    <a:pt x="92" y="263"/>
                    <a:pt x="1" y="415"/>
                    <a:pt x="1" y="567"/>
                  </a:cubicBezTo>
                  <a:cubicBezTo>
                    <a:pt x="1" y="719"/>
                    <a:pt x="92" y="871"/>
                    <a:pt x="183" y="993"/>
                  </a:cubicBezTo>
                  <a:cubicBezTo>
                    <a:pt x="305" y="1114"/>
                    <a:pt x="457" y="1175"/>
                    <a:pt x="609" y="1175"/>
                  </a:cubicBezTo>
                  <a:cubicBezTo>
                    <a:pt x="761" y="1175"/>
                    <a:pt x="913" y="1114"/>
                    <a:pt x="1065" y="993"/>
                  </a:cubicBezTo>
                  <a:cubicBezTo>
                    <a:pt x="1095" y="993"/>
                    <a:pt x="1095" y="962"/>
                    <a:pt x="1156" y="932"/>
                  </a:cubicBezTo>
                  <a:cubicBezTo>
                    <a:pt x="1156" y="871"/>
                    <a:pt x="1186" y="841"/>
                    <a:pt x="1186" y="810"/>
                  </a:cubicBezTo>
                  <a:cubicBezTo>
                    <a:pt x="1217" y="780"/>
                    <a:pt x="1217" y="719"/>
                    <a:pt x="1217" y="689"/>
                  </a:cubicBezTo>
                  <a:lnTo>
                    <a:pt x="1217" y="567"/>
                  </a:lnTo>
                  <a:cubicBezTo>
                    <a:pt x="1217" y="415"/>
                    <a:pt x="1156" y="263"/>
                    <a:pt x="1034" y="172"/>
                  </a:cubicBezTo>
                  <a:cubicBezTo>
                    <a:pt x="915" y="77"/>
                    <a:pt x="778" y="1"/>
                    <a:pt x="6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9"/>
            <p:cNvSpPr/>
            <p:nvPr/>
          </p:nvSpPr>
          <p:spPr>
            <a:xfrm>
              <a:off x="5576350" y="1537550"/>
              <a:ext cx="30425" cy="643650"/>
            </a:xfrm>
            <a:custGeom>
              <a:avLst/>
              <a:gdLst/>
              <a:ahLst/>
              <a:cxnLst/>
              <a:rect l="l" t="t" r="r" b="b"/>
              <a:pathLst>
                <a:path w="1217" h="25746" extrusionOk="0">
                  <a:moveTo>
                    <a:pt x="609" y="0"/>
                  </a:moveTo>
                  <a:cubicBezTo>
                    <a:pt x="274" y="0"/>
                    <a:pt x="1" y="274"/>
                    <a:pt x="1" y="608"/>
                  </a:cubicBezTo>
                  <a:cubicBezTo>
                    <a:pt x="1" y="943"/>
                    <a:pt x="274" y="1186"/>
                    <a:pt x="609" y="1216"/>
                  </a:cubicBezTo>
                  <a:cubicBezTo>
                    <a:pt x="943" y="1216"/>
                    <a:pt x="1217" y="943"/>
                    <a:pt x="1217" y="608"/>
                  </a:cubicBezTo>
                  <a:cubicBezTo>
                    <a:pt x="1217" y="274"/>
                    <a:pt x="943" y="0"/>
                    <a:pt x="609" y="0"/>
                  </a:cubicBezTo>
                  <a:close/>
                  <a:moveTo>
                    <a:pt x="609" y="3496"/>
                  </a:moveTo>
                  <a:cubicBezTo>
                    <a:pt x="274" y="3496"/>
                    <a:pt x="1" y="3739"/>
                    <a:pt x="1" y="4104"/>
                  </a:cubicBezTo>
                  <a:cubicBezTo>
                    <a:pt x="1" y="4438"/>
                    <a:pt x="274" y="4712"/>
                    <a:pt x="609" y="4712"/>
                  </a:cubicBezTo>
                  <a:cubicBezTo>
                    <a:pt x="943" y="4712"/>
                    <a:pt x="1217" y="4438"/>
                    <a:pt x="1217" y="4104"/>
                  </a:cubicBezTo>
                  <a:cubicBezTo>
                    <a:pt x="1217" y="3769"/>
                    <a:pt x="943" y="3496"/>
                    <a:pt x="609" y="3496"/>
                  </a:cubicBezTo>
                  <a:close/>
                  <a:moveTo>
                    <a:pt x="609" y="6991"/>
                  </a:moveTo>
                  <a:cubicBezTo>
                    <a:pt x="274" y="6991"/>
                    <a:pt x="1" y="7265"/>
                    <a:pt x="1" y="7599"/>
                  </a:cubicBezTo>
                  <a:cubicBezTo>
                    <a:pt x="1" y="7934"/>
                    <a:pt x="274" y="8207"/>
                    <a:pt x="609" y="8207"/>
                  </a:cubicBezTo>
                  <a:cubicBezTo>
                    <a:pt x="943" y="8207"/>
                    <a:pt x="1217" y="7934"/>
                    <a:pt x="1217" y="7599"/>
                  </a:cubicBezTo>
                  <a:cubicBezTo>
                    <a:pt x="1217" y="7265"/>
                    <a:pt x="943" y="6991"/>
                    <a:pt x="609" y="6991"/>
                  </a:cubicBezTo>
                  <a:close/>
                  <a:moveTo>
                    <a:pt x="609" y="10517"/>
                  </a:moveTo>
                  <a:cubicBezTo>
                    <a:pt x="274" y="10517"/>
                    <a:pt x="1" y="10791"/>
                    <a:pt x="1" y="11125"/>
                  </a:cubicBezTo>
                  <a:cubicBezTo>
                    <a:pt x="1" y="11429"/>
                    <a:pt x="274" y="11703"/>
                    <a:pt x="609" y="11733"/>
                  </a:cubicBezTo>
                  <a:cubicBezTo>
                    <a:pt x="943" y="11733"/>
                    <a:pt x="1217" y="11460"/>
                    <a:pt x="1217" y="11125"/>
                  </a:cubicBezTo>
                  <a:cubicBezTo>
                    <a:pt x="1217" y="10791"/>
                    <a:pt x="943" y="10517"/>
                    <a:pt x="609" y="10517"/>
                  </a:cubicBezTo>
                  <a:close/>
                  <a:moveTo>
                    <a:pt x="609" y="14013"/>
                  </a:moveTo>
                  <a:cubicBezTo>
                    <a:pt x="274" y="14013"/>
                    <a:pt x="1" y="14286"/>
                    <a:pt x="1" y="14621"/>
                  </a:cubicBezTo>
                  <a:cubicBezTo>
                    <a:pt x="1" y="14955"/>
                    <a:pt x="274" y="15229"/>
                    <a:pt x="609" y="15229"/>
                  </a:cubicBezTo>
                  <a:cubicBezTo>
                    <a:pt x="943" y="15229"/>
                    <a:pt x="1217" y="14955"/>
                    <a:pt x="1217" y="14621"/>
                  </a:cubicBezTo>
                  <a:cubicBezTo>
                    <a:pt x="1217" y="14286"/>
                    <a:pt x="943" y="14013"/>
                    <a:pt x="609" y="14013"/>
                  </a:cubicBezTo>
                  <a:close/>
                  <a:moveTo>
                    <a:pt x="609" y="17508"/>
                  </a:moveTo>
                  <a:cubicBezTo>
                    <a:pt x="274" y="17508"/>
                    <a:pt x="1" y="17782"/>
                    <a:pt x="1" y="18116"/>
                  </a:cubicBezTo>
                  <a:cubicBezTo>
                    <a:pt x="1" y="18451"/>
                    <a:pt x="274" y="18724"/>
                    <a:pt x="609" y="18724"/>
                  </a:cubicBezTo>
                  <a:cubicBezTo>
                    <a:pt x="943" y="18724"/>
                    <a:pt x="1217" y="18451"/>
                    <a:pt x="1217" y="18116"/>
                  </a:cubicBezTo>
                  <a:cubicBezTo>
                    <a:pt x="1217" y="17782"/>
                    <a:pt x="943" y="17508"/>
                    <a:pt x="609" y="17508"/>
                  </a:cubicBezTo>
                  <a:close/>
                  <a:moveTo>
                    <a:pt x="609" y="21004"/>
                  </a:moveTo>
                  <a:cubicBezTo>
                    <a:pt x="274" y="21004"/>
                    <a:pt x="1" y="21277"/>
                    <a:pt x="1" y="21612"/>
                  </a:cubicBezTo>
                  <a:cubicBezTo>
                    <a:pt x="1" y="21946"/>
                    <a:pt x="274" y="22220"/>
                    <a:pt x="609" y="22220"/>
                  </a:cubicBezTo>
                  <a:cubicBezTo>
                    <a:pt x="943" y="22220"/>
                    <a:pt x="1217" y="21946"/>
                    <a:pt x="1217" y="21612"/>
                  </a:cubicBezTo>
                  <a:cubicBezTo>
                    <a:pt x="1217" y="21277"/>
                    <a:pt x="943" y="21004"/>
                    <a:pt x="609" y="21004"/>
                  </a:cubicBezTo>
                  <a:close/>
                  <a:moveTo>
                    <a:pt x="609" y="24530"/>
                  </a:moveTo>
                  <a:cubicBezTo>
                    <a:pt x="274" y="24530"/>
                    <a:pt x="1" y="24803"/>
                    <a:pt x="1" y="25138"/>
                  </a:cubicBezTo>
                  <a:cubicBezTo>
                    <a:pt x="1" y="25441"/>
                    <a:pt x="274" y="25715"/>
                    <a:pt x="609" y="25745"/>
                  </a:cubicBezTo>
                  <a:cubicBezTo>
                    <a:pt x="943" y="25745"/>
                    <a:pt x="1217" y="25502"/>
                    <a:pt x="1217" y="25138"/>
                  </a:cubicBezTo>
                  <a:cubicBezTo>
                    <a:pt x="1217" y="24803"/>
                    <a:pt x="943" y="24530"/>
                    <a:pt x="609" y="2453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9"/>
            <p:cNvSpPr/>
            <p:nvPr/>
          </p:nvSpPr>
          <p:spPr>
            <a:xfrm>
              <a:off x="5575600"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9"/>
            <p:cNvSpPr/>
            <p:nvPr/>
          </p:nvSpPr>
          <p:spPr>
            <a:xfrm>
              <a:off x="5658425" y="1450150"/>
              <a:ext cx="30425" cy="731050"/>
            </a:xfrm>
            <a:custGeom>
              <a:avLst/>
              <a:gdLst/>
              <a:ahLst/>
              <a:cxnLst/>
              <a:rect l="l" t="t" r="r" b="b"/>
              <a:pathLst>
                <a:path w="1217" h="29242" extrusionOk="0">
                  <a:moveTo>
                    <a:pt x="608" y="1"/>
                  </a:moveTo>
                  <a:cubicBezTo>
                    <a:pt x="244" y="1"/>
                    <a:pt x="1" y="274"/>
                    <a:pt x="1" y="609"/>
                  </a:cubicBezTo>
                  <a:cubicBezTo>
                    <a:pt x="1" y="913"/>
                    <a:pt x="244" y="1186"/>
                    <a:pt x="608" y="1217"/>
                  </a:cubicBezTo>
                  <a:cubicBezTo>
                    <a:pt x="943" y="1217"/>
                    <a:pt x="1216" y="943"/>
                    <a:pt x="1216" y="609"/>
                  </a:cubicBezTo>
                  <a:cubicBezTo>
                    <a:pt x="1216" y="274"/>
                    <a:pt x="943" y="1"/>
                    <a:pt x="608" y="1"/>
                  </a:cubicBezTo>
                  <a:close/>
                  <a:moveTo>
                    <a:pt x="608" y="3496"/>
                  </a:moveTo>
                  <a:cubicBezTo>
                    <a:pt x="244" y="3496"/>
                    <a:pt x="1" y="3770"/>
                    <a:pt x="1" y="4104"/>
                  </a:cubicBezTo>
                  <a:cubicBezTo>
                    <a:pt x="1" y="4439"/>
                    <a:pt x="244" y="4682"/>
                    <a:pt x="608" y="4712"/>
                  </a:cubicBezTo>
                  <a:cubicBezTo>
                    <a:pt x="943" y="4712"/>
                    <a:pt x="1216" y="4439"/>
                    <a:pt x="1216" y="4104"/>
                  </a:cubicBezTo>
                  <a:cubicBezTo>
                    <a:pt x="1216" y="3770"/>
                    <a:pt x="943" y="3496"/>
                    <a:pt x="608" y="3496"/>
                  </a:cubicBezTo>
                  <a:close/>
                  <a:moveTo>
                    <a:pt x="608" y="6992"/>
                  </a:moveTo>
                  <a:cubicBezTo>
                    <a:pt x="244" y="6992"/>
                    <a:pt x="1" y="7235"/>
                    <a:pt x="1" y="7600"/>
                  </a:cubicBezTo>
                  <a:cubicBezTo>
                    <a:pt x="1" y="7934"/>
                    <a:pt x="244" y="8208"/>
                    <a:pt x="608" y="8208"/>
                  </a:cubicBezTo>
                  <a:cubicBezTo>
                    <a:pt x="943" y="8208"/>
                    <a:pt x="1216" y="7934"/>
                    <a:pt x="1216" y="7600"/>
                  </a:cubicBezTo>
                  <a:cubicBezTo>
                    <a:pt x="1216" y="7265"/>
                    <a:pt x="943" y="6992"/>
                    <a:pt x="608" y="6992"/>
                  </a:cubicBezTo>
                  <a:close/>
                  <a:moveTo>
                    <a:pt x="608" y="10487"/>
                  </a:moveTo>
                  <a:cubicBezTo>
                    <a:pt x="244" y="10487"/>
                    <a:pt x="1" y="10761"/>
                    <a:pt x="1" y="11095"/>
                  </a:cubicBezTo>
                  <a:cubicBezTo>
                    <a:pt x="1" y="11430"/>
                    <a:pt x="244" y="11703"/>
                    <a:pt x="608" y="11703"/>
                  </a:cubicBezTo>
                  <a:cubicBezTo>
                    <a:pt x="943" y="11703"/>
                    <a:pt x="1216" y="11430"/>
                    <a:pt x="1216" y="11095"/>
                  </a:cubicBezTo>
                  <a:cubicBezTo>
                    <a:pt x="1216" y="10761"/>
                    <a:pt x="943" y="10487"/>
                    <a:pt x="608" y="10487"/>
                  </a:cubicBezTo>
                  <a:close/>
                  <a:moveTo>
                    <a:pt x="608" y="14013"/>
                  </a:moveTo>
                  <a:cubicBezTo>
                    <a:pt x="244" y="14013"/>
                    <a:pt x="1" y="14287"/>
                    <a:pt x="1" y="14621"/>
                  </a:cubicBezTo>
                  <a:cubicBezTo>
                    <a:pt x="1" y="14925"/>
                    <a:pt x="244" y="15199"/>
                    <a:pt x="608" y="15229"/>
                  </a:cubicBezTo>
                  <a:cubicBezTo>
                    <a:pt x="943" y="15229"/>
                    <a:pt x="1216" y="14956"/>
                    <a:pt x="1216" y="14621"/>
                  </a:cubicBezTo>
                  <a:cubicBezTo>
                    <a:pt x="1216" y="14287"/>
                    <a:pt x="943" y="14013"/>
                    <a:pt x="608" y="14013"/>
                  </a:cubicBezTo>
                  <a:close/>
                  <a:moveTo>
                    <a:pt x="608" y="17509"/>
                  </a:moveTo>
                  <a:cubicBezTo>
                    <a:pt x="244" y="17509"/>
                    <a:pt x="1" y="17782"/>
                    <a:pt x="1" y="18117"/>
                  </a:cubicBezTo>
                  <a:cubicBezTo>
                    <a:pt x="1" y="18451"/>
                    <a:pt x="244" y="18725"/>
                    <a:pt x="608" y="18725"/>
                  </a:cubicBezTo>
                  <a:cubicBezTo>
                    <a:pt x="943" y="18725"/>
                    <a:pt x="1216" y="18451"/>
                    <a:pt x="1216" y="18117"/>
                  </a:cubicBezTo>
                  <a:cubicBezTo>
                    <a:pt x="1216" y="17782"/>
                    <a:pt x="943" y="17509"/>
                    <a:pt x="608" y="17509"/>
                  </a:cubicBezTo>
                  <a:close/>
                  <a:moveTo>
                    <a:pt x="608" y="21004"/>
                  </a:moveTo>
                  <a:cubicBezTo>
                    <a:pt x="244" y="21004"/>
                    <a:pt x="1" y="21278"/>
                    <a:pt x="1" y="21612"/>
                  </a:cubicBezTo>
                  <a:cubicBezTo>
                    <a:pt x="1" y="21947"/>
                    <a:pt x="244" y="22220"/>
                    <a:pt x="608" y="22220"/>
                  </a:cubicBezTo>
                  <a:cubicBezTo>
                    <a:pt x="943" y="22220"/>
                    <a:pt x="1216" y="21947"/>
                    <a:pt x="1216" y="21612"/>
                  </a:cubicBezTo>
                  <a:cubicBezTo>
                    <a:pt x="1216" y="21278"/>
                    <a:pt x="943" y="21004"/>
                    <a:pt x="608" y="21004"/>
                  </a:cubicBezTo>
                  <a:close/>
                  <a:moveTo>
                    <a:pt x="608" y="24500"/>
                  </a:moveTo>
                  <a:cubicBezTo>
                    <a:pt x="244" y="24500"/>
                    <a:pt x="1" y="24773"/>
                    <a:pt x="1" y="25108"/>
                  </a:cubicBezTo>
                  <a:cubicBezTo>
                    <a:pt x="1" y="25442"/>
                    <a:pt x="244" y="25716"/>
                    <a:pt x="608" y="25716"/>
                  </a:cubicBezTo>
                  <a:cubicBezTo>
                    <a:pt x="943" y="25716"/>
                    <a:pt x="1216" y="25442"/>
                    <a:pt x="1216" y="25108"/>
                  </a:cubicBezTo>
                  <a:cubicBezTo>
                    <a:pt x="1216" y="24773"/>
                    <a:pt x="943" y="24500"/>
                    <a:pt x="608" y="24500"/>
                  </a:cubicBezTo>
                  <a:close/>
                  <a:moveTo>
                    <a:pt x="608" y="28026"/>
                  </a:moveTo>
                  <a:cubicBezTo>
                    <a:pt x="244" y="28026"/>
                    <a:pt x="1" y="28299"/>
                    <a:pt x="1" y="28634"/>
                  </a:cubicBezTo>
                  <a:cubicBezTo>
                    <a:pt x="1" y="28937"/>
                    <a:pt x="244" y="29211"/>
                    <a:pt x="608" y="29241"/>
                  </a:cubicBezTo>
                  <a:cubicBezTo>
                    <a:pt x="943" y="29241"/>
                    <a:pt x="1216" y="28998"/>
                    <a:pt x="1216" y="28634"/>
                  </a:cubicBezTo>
                  <a:cubicBezTo>
                    <a:pt x="1216" y="28299"/>
                    <a:pt x="943" y="28026"/>
                    <a:pt x="608" y="2802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a:off x="5656900" y="2238925"/>
              <a:ext cx="28900" cy="29650"/>
            </a:xfrm>
            <a:custGeom>
              <a:avLst/>
              <a:gdLst/>
              <a:ahLst/>
              <a:cxnLst/>
              <a:rect l="l" t="t" r="r" b="b"/>
              <a:pathLst>
                <a:path w="1156" h="1186" extrusionOk="0">
                  <a:moveTo>
                    <a:pt x="578" y="1"/>
                  </a:moveTo>
                  <a:cubicBezTo>
                    <a:pt x="426" y="1"/>
                    <a:pt x="274" y="61"/>
                    <a:pt x="153" y="183"/>
                  </a:cubicBezTo>
                  <a:cubicBezTo>
                    <a:pt x="122" y="183"/>
                    <a:pt x="122" y="213"/>
                    <a:pt x="92" y="244"/>
                  </a:cubicBezTo>
                  <a:cubicBezTo>
                    <a:pt x="92" y="274"/>
                    <a:pt x="62" y="335"/>
                    <a:pt x="62" y="365"/>
                  </a:cubicBezTo>
                  <a:cubicBezTo>
                    <a:pt x="62" y="396"/>
                    <a:pt x="1" y="426"/>
                    <a:pt x="1" y="487"/>
                  </a:cubicBezTo>
                  <a:lnTo>
                    <a:pt x="1" y="578"/>
                  </a:lnTo>
                  <a:cubicBezTo>
                    <a:pt x="1" y="730"/>
                    <a:pt x="92" y="882"/>
                    <a:pt x="214" y="1004"/>
                  </a:cubicBezTo>
                  <a:cubicBezTo>
                    <a:pt x="305" y="1125"/>
                    <a:pt x="457" y="1186"/>
                    <a:pt x="609" y="1186"/>
                  </a:cubicBezTo>
                  <a:cubicBezTo>
                    <a:pt x="669" y="1186"/>
                    <a:pt x="700" y="1156"/>
                    <a:pt x="669" y="1156"/>
                  </a:cubicBezTo>
                  <a:cubicBezTo>
                    <a:pt x="700" y="1156"/>
                    <a:pt x="730" y="1125"/>
                    <a:pt x="761" y="1125"/>
                  </a:cubicBezTo>
                  <a:cubicBezTo>
                    <a:pt x="821" y="1125"/>
                    <a:pt x="852" y="1125"/>
                    <a:pt x="882" y="1095"/>
                  </a:cubicBezTo>
                  <a:cubicBezTo>
                    <a:pt x="882" y="1034"/>
                    <a:pt x="913" y="1034"/>
                    <a:pt x="973" y="1004"/>
                  </a:cubicBezTo>
                  <a:cubicBezTo>
                    <a:pt x="1065" y="882"/>
                    <a:pt x="1156" y="730"/>
                    <a:pt x="1156" y="578"/>
                  </a:cubicBezTo>
                  <a:lnTo>
                    <a:pt x="1156" y="487"/>
                  </a:lnTo>
                  <a:cubicBezTo>
                    <a:pt x="1156" y="426"/>
                    <a:pt x="1125" y="396"/>
                    <a:pt x="1125" y="365"/>
                  </a:cubicBezTo>
                  <a:cubicBezTo>
                    <a:pt x="1125" y="304"/>
                    <a:pt x="1125" y="274"/>
                    <a:pt x="1065" y="244"/>
                  </a:cubicBezTo>
                  <a:lnTo>
                    <a:pt x="1004" y="183"/>
                  </a:lnTo>
                  <a:cubicBezTo>
                    <a:pt x="882" y="61"/>
                    <a:pt x="730" y="1"/>
                    <a:pt x="5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9"/>
            <p:cNvSpPr/>
            <p:nvPr/>
          </p:nvSpPr>
          <p:spPr>
            <a:xfrm>
              <a:off x="5739725" y="1362025"/>
              <a:ext cx="30425" cy="819175"/>
            </a:xfrm>
            <a:custGeom>
              <a:avLst/>
              <a:gdLst/>
              <a:ahLst/>
              <a:cxnLst/>
              <a:rect l="l" t="t" r="r" b="b"/>
              <a:pathLst>
                <a:path w="1217" h="32767" extrusionOk="0">
                  <a:moveTo>
                    <a:pt x="609" y="0"/>
                  </a:moveTo>
                  <a:cubicBezTo>
                    <a:pt x="274" y="0"/>
                    <a:pt x="1" y="243"/>
                    <a:pt x="1" y="608"/>
                  </a:cubicBezTo>
                  <a:cubicBezTo>
                    <a:pt x="1" y="942"/>
                    <a:pt x="274" y="1216"/>
                    <a:pt x="609" y="1216"/>
                  </a:cubicBezTo>
                  <a:cubicBezTo>
                    <a:pt x="943" y="1216"/>
                    <a:pt x="1217" y="942"/>
                    <a:pt x="1217" y="608"/>
                  </a:cubicBezTo>
                  <a:cubicBezTo>
                    <a:pt x="1217" y="243"/>
                    <a:pt x="943" y="0"/>
                    <a:pt x="609" y="0"/>
                  </a:cubicBezTo>
                  <a:close/>
                  <a:moveTo>
                    <a:pt x="609" y="3526"/>
                  </a:moveTo>
                  <a:cubicBezTo>
                    <a:pt x="274" y="3526"/>
                    <a:pt x="1" y="3799"/>
                    <a:pt x="1" y="4134"/>
                  </a:cubicBezTo>
                  <a:cubicBezTo>
                    <a:pt x="1" y="4438"/>
                    <a:pt x="274" y="4711"/>
                    <a:pt x="609" y="4742"/>
                  </a:cubicBezTo>
                  <a:cubicBezTo>
                    <a:pt x="943" y="4742"/>
                    <a:pt x="1217" y="4468"/>
                    <a:pt x="1217" y="4134"/>
                  </a:cubicBezTo>
                  <a:cubicBezTo>
                    <a:pt x="1217" y="3799"/>
                    <a:pt x="943" y="3526"/>
                    <a:pt x="609" y="3526"/>
                  </a:cubicBezTo>
                  <a:close/>
                  <a:moveTo>
                    <a:pt x="609" y="7021"/>
                  </a:moveTo>
                  <a:cubicBezTo>
                    <a:pt x="274" y="7021"/>
                    <a:pt x="1" y="7295"/>
                    <a:pt x="1" y="7629"/>
                  </a:cubicBezTo>
                  <a:cubicBezTo>
                    <a:pt x="1" y="7964"/>
                    <a:pt x="274" y="8207"/>
                    <a:pt x="609" y="8237"/>
                  </a:cubicBezTo>
                  <a:cubicBezTo>
                    <a:pt x="943" y="8237"/>
                    <a:pt x="1217" y="7964"/>
                    <a:pt x="1217" y="7629"/>
                  </a:cubicBezTo>
                  <a:cubicBezTo>
                    <a:pt x="1217" y="7295"/>
                    <a:pt x="943" y="7021"/>
                    <a:pt x="609" y="7021"/>
                  </a:cubicBezTo>
                  <a:close/>
                  <a:moveTo>
                    <a:pt x="609" y="10517"/>
                  </a:moveTo>
                  <a:cubicBezTo>
                    <a:pt x="274" y="10517"/>
                    <a:pt x="1" y="10760"/>
                    <a:pt x="1" y="11125"/>
                  </a:cubicBezTo>
                  <a:cubicBezTo>
                    <a:pt x="1" y="11459"/>
                    <a:pt x="274" y="11733"/>
                    <a:pt x="609" y="11733"/>
                  </a:cubicBezTo>
                  <a:cubicBezTo>
                    <a:pt x="943" y="11733"/>
                    <a:pt x="1217" y="11459"/>
                    <a:pt x="1217" y="11125"/>
                  </a:cubicBezTo>
                  <a:cubicBezTo>
                    <a:pt x="1217" y="10790"/>
                    <a:pt x="943" y="10517"/>
                    <a:pt x="609" y="10517"/>
                  </a:cubicBezTo>
                  <a:close/>
                  <a:moveTo>
                    <a:pt x="609" y="14012"/>
                  </a:moveTo>
                  <a:cubicBezTo>
                    <a:pt x="274" y="14012"/>
                    <a:pt x="1" y="14286"/>
                    <a:pt x="1" y="14620"/>
                  </a:cubicBezTo>
                  <a:cubicBezTo>
                    <a:pt x="1" y="14955"/>
                    <a:pt x="274" y="15228"/>
                    <a:pt x="609" y="15228"/>
                  </a:cubicBezTo>
                  <a:cubicBezTo>
                    <a:pt x="943" y="15228"/>
                    <a:pt x="1217" y="14955"/>
                    <a:pt x="1217" y="14620"/>
                  </a:cubicBezTo>
                  <a:cubicBezTo>
                    <a:pt x="1217" y="14286"/>
                    <a:pt x="943" y="14012"/>
                    <a:pt x="609" y="14012"/>
                  </a:cubicBezTo>
                  <a:close/>
                  <a:moveTo>
                    <a:pt x="609" y="17538"/>
                  </a:moveTo>
                  <a:cubicBezTo>
                    <a:pt x="274" y="17538"/>
                    <a:pt x="1" y="17812"/>
                    <a:pt x="1" y="18146"/>
                  </a:cubicBezTo>
                  <a:cubicBezTo>
                    <a:pt x="1" y="18450"/>
                    <a:pt x="274" y="18724"/>
                    <a:pt x="609" y="18754"/>
                  </a:cubicBezTo>
                  <a:cubicBezTo>
                    <a:pt x="943" y="18754"/>
                    <a:pt x="1217" y="18481"/>
                    <a:pt x="1217" y="18146"/>
                  </a:cubicBezTo>
                  <a:cubicBezTo>
                    <a:pt x="1217" y="17812"/>
                    <a:pt x="943" y="17538"/>
                    <a:pt x="609" y="17538"/>
                  </a:cubicBezTo>
                  <a:close/>
                  <a:moveTo>
                    <a:pt x="609" y="21034"/>
                  </a:moveTo>
                  <a:cubicBezTo>
                    <a:pt x="274" y="21034"/>
                    <a:pt x="1" y="21307"/>
                    <a:pt x="1" y="21642"/>
                  </a:cubicBezTo>
                  <a:cubicBezTo>
                    <a:pt x="1" y="21976"/>
                    <a:pt x="274" y="22250"/>
                    <a:pt x="609" y="22250"/>
                  </a:cubicBezTo>
                  <a:cubicBezTo>
                    <a:pt x="943" y="22250"/>
                    <a:pt x="1217" y="21976"/>
                    <a:pt x="1217" y="21642"/>
                  </a:cubicBezTo>
                  <a:cubicBezTo>
                    <a:pt x="1217" y="21307"/>
                    <a:pt x="943" y="21034"/>
                    <a:pt x="609" y="21034"/>
                  </a:cubicBezTo>
                  <a:close/>
                  <a:moveTo>
                    <a:pt x="609" y="24529"/>
                  </a:moveTo>
                  <a:cubicBezTo>
                    <a:pt x="274" y="24529"/>
                    <a:pt x="1" y="24803"/>
                    <a:pt x="1" y="25137"/>
                  </a:cubicBezTo>
                  <a:cubicBezTo>
                    <a:pt x="1" y="25472"/>
                    <a:pt x="274" y="25745"/>
                    <a:pt x="609" y="25745"/>
                  </a:cubicBezTo>
                  <a:cubicBezTo>
                    <a:pt x="943" y="25745"/>
                    <a:pt x="1217" y="25472"/>
                    <a:pt x="1217" y="25137"/>
                  </a:cubicBezTo>
                  <a:cubicBezTo>
                    <a:pt x="1217" y="24803"/>
                    <a:pt x="943" y="24529"/>
                    <a:pt x="609" y="24529"/>
                  </a:cubicBezTo>
                  <a:close/>
                  <a:moveTo>
                    <a:pt x="609" y="28025"/>
                  </a:moveTo>
                  <a:cubicBezTo>
                    <a:pt x="274" y="28025"/>
                    <a:pt x="1" y="28298"/>
                    <a:pt x="1" y="28633"/>
                  </a:cubicBezTo>
                  <a:cubicBezTo>
                    <a:pt x="1" y="28967"/>
                    <a:pt x="274" y="29241"/>
                    <a:pt x="609" y="29241"/>
                  </a:cubicBezTo>
                  <a:cubicBezTo>
                    <a:pt x="943" y="29241"/>
                    <a:pt x="1217" y="28967"/>
                    <a:pt x="1217" y="28633"/>
                  </a:cubicBezTo>
                  <a:cubicBezTo>
                    <a:pt x="1217" y="28298"/>
                    <a:pt x="943" y="28025"/>
                    <a:pt x="609" y="28025"/>
                  </a:cubicBezTo>
                  <a:close/>
                  <a:moveTo>
                    <a:pt x="609" y="31551"/>
                  </a:moveTo>
                  <a:cubicBezTo>
                    <a:pt x="274" y="31551"/>
                    <a:pt x="1" y="31824"/>
                    <a:pt x="1" y="32159"/>
                  </a:cubicBezTo>
                  <a:cubicBezTo>
                    <a:pt x="1" y="32462"/>
                    <a:pt x="274" y="32736"/>
                    <a:pt x="609" y="32766"/>
                  </a:cubicBezTo>
                  <a:cubicBezTo>
                    <a:pt x="943" y="32766"/>
                    <a:pt x="1217" y="32523"/>
                    <a:pt x="1217" y="32159"/>
                  </a:cubicBezTo>
                  <a:cubicBezTo>
                    <a:pt x="1217" y="31824"/>
                    <a:pt x="943" y="31551"/>
                    <a:pt x="609" y="3155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9"/>
            <p:cNvSpPr/>
            <p:nvPr/>
          </p:nvSpPr>
          <p:spPr>
            <a:xfrm>
              <a:off x="5738975" y="2239100"/>
              <a:ext cx="29650" cy="29475"/>
            </a:xfrm>
            <a:custGeom>
              <a:avLst/>
              <a:gdLst/>
              <a:ahLst/>
              <a:cxnLst/>
              <a:rect l="l" t="t" r="r" b="b"/>
              <a:pathLst>
                <a:path w="1186" h="1179" extrusionOk="0">
                  <a:moveTo>
                    <a:pt x="571" y="1"/>
                  </a:moveTo>
                  <a:cubicBezTo>
                    <a:pt x="425" y="1"/>
                    <a:pt x="296" y="63"/>
                    <a:pt x="183" y="176"/>
                  </a:cubicBezTo>
                  <a:cubicBezTo>
                    <a:pt x="61" y="267"/>
                    <a:pt x="0" y="419"/>
                    <a:pt x="0" y="571"/>
                  </a:cubicBezTo>
                  <a:cubicBezTo>
                    <a:pt x="0" y="723"/>
                    <a:pt x="61" y="875"/>
                    <a:pt x="183" y="997"/>
                  </a:cubicBezTo>
                  <a:cubicBezTo>
                    <a:pt x="304" y="1118"/>
                    <a:pt x="456" y="1179"/>
                    <a:pt x="608" y="1179"/>
                  </a:cubicBezTo>
                  <a:cubicBezTo>
                    <a:pt x="669" y="1179"/>
                    <a:pt x="760" y="1149"/>
                    <a:pt x="791" y="1118"/>
                  </a:cubicBezTo>
                  <a:cubicBezTo>
                    <a:pt x="882" y="1118"/>
                    <a:pt x="943" y="1027"/>
                    <a:pt x="973" y="997"/>
                  </a:cubicBezTo>
                  <a:cubicBezTo>
                    <a:pt x="1095" y="875"/>
                    <a:pt x="1186" y="723"/>
                    <a:pt x="1186" y="571"/>
                  </a:cubicBezTo>
                  <a:lnTo>
                    <a:pt x="1186" y="480"/>
                  </a:lnTo>
                  <a:cubicBezTo>
                    <a:pt x="1186" y="419"/>
                    <a:pt x="1125" y="389"/>
                    <a:pt x="1125" y="358"/>
                  </a:cubicBezTo>
                  <a:cubicBezTo>
                    <a:pt x="1125" y="297"/>
                    <a:pt x="1125" y="267"/>
                    <a:pt x="1095" y="237"/>
                  </a:cubicBezTo>
                  <a:lnTo>
                    <a:pt x="1004" y="176"/>
                  </a:lnTo>
                  <a:cubicBezTo>
                    <a:pt x="1004" y="115"/>
                    <a:pt x="973" y="115"/>
                    <a:pt x="943" y="85"/>
                  </a:cubicBezTo>
                  <a:cubicBezTo>
                    <a:pt x="912" y="85"/>
                    <a:pt x="882" y="54"/>
                    <a:pt x="821" y="54"/>
                  </a:cubicBezTo>
                  <a:cubicBezTo>
                    <a:pt x="791" y="54"/>
                    <a:pt x="760" y="24"/>
                    <a:pt x="730" y="24"/>
                  </a:cubicBezTo>
                  <a:cubicBezTo>
                    <a:pt x="675" y="8"/>
                    <a:pt x="622" y="1"/>
                    <a:pt x="5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a:off x="5821050" y="1274625"/>
              <a:ext cx="31175" cy="906575"/>
            </a:xfrm>
            <a:custGeom>
              <a:avLst/>
              <a:gdLst/>
              <a:ahLst/>
              <a:cxnLst/>
              <a:rect l="l" t="t" r="r" b="b"/>
              <a:pathLst>
                <a:path w="1247" h="36263" extrusionOk="0">
                  <a:moveTo>
                    <a:pt x="639" y="1"/>
                  </a:moveTo>
                  <a:cubicBezTo>
                    <a:pt x="274" y="1"/>
                    <a:pt x="0" y="244"/>
                    <a:pt x="0" y="608"/>
                  </a:cubicBezTo>
                  <a:cubicBezTo>
                    <a:pt x="0" y="943"/>
                    <a:pt x="274" y="1216"/>
                    <a:pt x="639" y="1216"/>
                  </a:cubicBezTo>
                  <a:cubicBezTo>
                    <a:pt x="973" y="1216"/>
                    <a:pt x="1246" y="943"/>
                    <a:pt x="1246" y="608"/>
                  </a:cubicBezTo>
                  <a:cubicBezTo>
                    <a:pt x="1246" y="244"/>
                    <a:pt x="973" y="1"/>
                    <a:pt x="639" y="1"/>
                  </a:cubicBezTo>
                  <a:close/>
                  <a:moveTo>
                    <a:pt x="639" y="3496"/>
                  </a:moveTo>
                  <a:cubicBezTo>
                    <a:pt x="274" y="3496"/>
                    <a:pt x="0" y="3739"/>
                    <a:pt x="0" y="4104"/>
                  </a:cubicBezTo>
                  <a:cubicBezTo>
                    <a:pt x="0" y="4438"/>
                    <a:pt x="274" y="4712"/>
                    <a:pt x="639" y="4712"/>
                  </a:cubicBezTo>
                  <a:cubicBezTo>
                    <a:pt x="973" y="4712"/>
                    <a:pt x="1246" y="4438"/>
                    <a:pt x="1246" y="4104"/>
                  </a:cubicBezTo>
                  <a:cubicBezTo>
                    <a:pt x="1246" y="3739"/>
                    <a:pt x="973" y="3496"/>
                    <a:pt x="639" y="3496"/>
                  </a:cubicBezTo>
                  <a:close/>
                  <a:moveTo>
                    <a:pt x="639" y="7022"/>
                  </a:moveTo>
                  <a:cubicBezTo>
                    <a:pt x="274" y="7022"/>
                    <a:pt x="0" y="7295"/>
                    <a:pt x="0" y="7630"/>
                  </a:cubicBezTo>
                  <a:cubicBezTo>
                    <a:pt x="0" y="7934"/>
                    <a:pt x="274" y="8207"/>
                    <a:pt x="639" y="8238"/>
                  </a:cubicBezTo>
                  <a:cubicBezTo>
                    <a:pt x="973" y="8238"/>
                    <a:pt x="1246" y="7964"/>
                    <a:pt x="1246" y="7630"/>
                  </a:cubicBezTo>
                  <a:cubicBezTo>
                    <a:pt x="1246" y="7295"/>
                    <a:pt x="973" y="7022"/>
                    <a:pt x="639" y="7022"/>
                  </a:cubicBezTo>
                  <a:close/>
                  <a:moveTo>
                    <a:pt x="639" y="10517"/>
                  </a:moveTo>
                  <a:cubicBezTo>
                    <a:pt x="274" y="10517"/>
                    <a:pt x="0" y="10791"/>
                    <a:pt x="0" y="11125"/>
                  </a:cubicBezTo>
                  <a:cubicBezTo>
                    <a:pt x="0" y="11460"/>
                    <a:pt x="274" y="11703"/>
                    <a:pt x="639" y="11733"/>
                  </a:cubicBezTo>
                  <a:cubicBezTo>
                    <a:pt x="973" y="11733"/>
                    <a:pt x="1246" y="11460"/>
                    <a:pt x="1246" y="11125"/>
                  </a:cubicBezTo>
                  <a:cubicBezTo>
                    <a:pt x="1246" y="10791"/>
                    <a:pt x="973" y="10517"/>
                    <a:pt x="639" y="10517"/>
                  </a:cubicBezTo>
                  <a:close/>
                  <a:moveTo>
                    <a:pt x="639" y="14013"/>
                  </a:moveTo>
                  <a:cubicBezTo>
                    <a:pt x="274" y="14013"/>
                    <a:pt x="0" y="14256"/>
                    <a:pt x="0" y="14621"/>
                  </a:cubicBezTo>
                  <a:cubicBezTo>
                    <a:pt x="0" y="14955"/>
                    <a:pt x="274" y="15229"/>
                    <a:pt x="639" y="15229"/>
                  </a:cubicBezTo>
                  <a:cubicBezTo>
                    <a:pt x="973" y="15229"/>
                    <a:pt x="1246" y="14955"/>
                    <a:pt x="1246" y="14621"/>
                  </a:cubicBezTo>
                  <a:cubicBezTo>
                    <a:pt x="1246" y="14286"/>
                    <a:pt x="973" y="14013"/>
                    <a:pt x="639" y="14013"/>
                  </a:cubicBezTo>
                  <a:close/>
                  <a:moveTo>
                    <a:pt x="639" y="17508"/>
                  </a:moveTo>
                  <a:cubicBezTo>
                    <a:pt x="274" y="17508"/>
                    <a:pt x="0" y="17782"/>
                    <a:pt x="0" y="18116"/>
                  </a:cubicBezTo>
                  <a:cubicBezTo>
                    <a:pt x="0" y="18451"/>
                    <a:pt x="274" y="18724"/>
                    <a:pt x="639" y="18724"/>
                  </a:cubicBezTo>
                  <a:cubicBezTo>
                    <a:pt x="973" y="18724"/>
                    <a:pt x="1246" y="18451"/>
                    <a:pt x="1246" y="18116"/>
                  </a:cubicBezTo>
                  <a:cubicBezTo>
                    <a:pt x="1246" y="17782"/>
                    <a:pt x="973" y="17508"/>
                    <a:pt x="639" y="17508"/>
                  </a:cubicBezTo>
                  <a:close/>
                  <a:moveTo>
                    <a:pt x="639" y="21034"/>
                  </a:moveTo>
                  <a:cubicBezTo>
                    <a:pt x="274" y="21034"/>
                    <a:pt x="0" y="21308"/>
                    <a:pt x="0" y="21642"/>
                  </a:cubicBezTo>
                  <a:cubicBezTo>
                    <a:pt x="0" y="21946"/>
                    <a:pt x="274" y="22220"/>
                    <a:pt x="639" y="22250"/>
                  </a:cubicBezTo>
                  <a:cubicBezTo>
                    <a:pt x="973" y="22250"/>
                    <a:pt x="1246" y="21977"/>
                    <a:pt x="1246" y="21642"/>
                  </a:cubicBezTo>
                  <a:cubicBezTo>
                    <a:pt x="1246" y="21308"/>
                    <a:pt x="973" y="21034"/>
                    <a:pt x="639" y="21034"/>
                  </a:cubicBezTo>
                  <a:close/>
                  <a:moveTo>
                    <a:pt x="639" y="24530"/>
                  </a:moveTo>
                  <a:cubicBezTo>
                    <a:pt x="274" y="24530"/>
                    <a:pt x="0" y="24803"/>
                    <a:pt x="0" y="25138"/>
                  </a:cubicBezTo>
                  <a:cubicBezTo>
                    <a:pt x="0" y="25472"/>
                    <a:pt x="274" y="25746"/>
                    <a:pt x="639" y="25746"/>
                  </a:cubicBezTo>
                  <a:cubicBezTo>
                    <a:pt x="973" y="25746"/>
                    <a:pt x="1246" y="25472"/>
                    <a:pt x="1246" y="25138"/>
                  </a:cubicBezTo>
                  <a:cubicBezTo>
                    <a:pt x="1246" y="24803"/>
                    <a:pt x="973" y="24530"/>
                    <a:pt x="639" y="24530"/>
                  </a:cubicBezTo>
                  <a:close/>
                  <a:moveTo>
                    <a:pt x="639" y="28025"/>
                  </a:moveTo>
                  <a:cubicBezTo>
                    <a:pt x="274" y="28025"/>
                    <a:pt x="0" y="28299"/>
                    <a:pt x="0" y="28633"/>
                  </a:cubicBezTo>
                  <a:cubicBezTo>
                    <a:pt x="0" y="28968"/>
                    <a:pt x="274" y="29241"/>
                    <a:pt x="639" y="29241"/>
                  </a:cubicBezTo>
                  <a:cubicBezTo>
                    <a:pt x="973" y="29241"/>
                    <a:pt x="1246" y="28968"/>
                    <a:pt x="1246" y="28633"/>
                  </a:cubicBezTo>
                  <a:cubicBezTo>
                    <a:pt x="1246" y="28299"/>
                    <a:pt x="973" y="28025"/>
                    <a:pt x="639" y="28025"/>
                  </a:cubicBezTo>
                  <a:close/>
                  <a:moveTo>
                    <a:pt x="639" y="31521"/>
                  </a:moveTo>
                  <a:cubicBezTo>
                    <a:pt x="274" y="31521"/>
                    <a:pt x="0" y="31794"/>
                    <a:pt x="0" y="32129"/>
                  </a:cubicBezTo>
                  <a:cubicBezTo>
                    <a:pt x="0" y="32463"/>
                    <a:pt x="274" y="32737"/>
                    <a:pt x="639" y="32737"/>
                  </a:cubicBezTo>
                  <a:cubicBezTo>
                    <a:pt x="973" y="32737"/>
                    <a:pt x="1246" y="32463"/>
                    <a:pt x="1246" y="32129"/>
                  </a:cubicBezTo>
                  <a:cubicBezTo>
                    <a:pt x="1246" y="31794"/>
                    <a:pt x="973" y="31521"/>
                    <a:pt x="639" y="31521"/>
                  </a:cubicBezTo>
                  <a:close/>
                  <a:moveTo>
                    <a:pt x="639" y="35047"/>
                  </a:moveTo>
                  <a:cubicBezTo>
                    <a:pt x="274" y="35047"/>
                    <a:pt x="0" y="35320"/>
                    <a:pt x="0" y="35655"/>
                  </a:cubicBezTo>
                  <a:cubicBezTo>
                    <a:pt x="0" y="35958"/>
                    <a:pt x="274" y="36232"/>
                    <a:pt x="639" y="36262"/>
                  </a:cubicBezTo>
                  <a:cubicBezTo>
                    <a:pt x="973" y="36262"/>
                    <a:pt x="1246" y="36019"/>
                    <a:pt x="1246" y="35655"/>
                  </a:cubicBezTo>
                  <a:cubicBezTo>
                    <a:pt x="1246" y="35320"/>
                    <a:pt x="973" y="35047"/>
                    <a:pt x="639" y="3504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a:off x="5821050" y="2239675"/>
              <a:ext cx="28900" cy="28900"/>
            </a:xfrm>
            <a:custGeom>
              <a:avLst/>
              <a:gdLst/>
              <a:ahLst/>
              <a:cxnLst/>
              <a:rect l="l" t="t" r="r" b="b"/>
              <a:pathLst>
                <a:path w="1156" h="1156" extrusionOk="0">
                  <a:moveTo>
                    <a:pt x="456" y="1"/>
                  </a:moveTo>
                  <a:cubicBezTo>
                    <a:pt x="426" y="1"/>
                    <a:pt x="395" y="31"/>
                    <a:pt x="365" y="31"/>
                  </a:cubicBezTo>
                  <a:cubicBezTo>
                    <a:pt x="335" y="31"/>
                    <a:pt x="274" y="31"/>
                    <a:pt x="243" y="62"/>
                  </a:cubicBezTo>
                  <a:cubicBezTo>
                    <a:pt x="243" y="92"/>
                    <a:pt x="213" y="92"/>
                    <a:pt x="152" y="122"/>
                  </a:cubicBezTo>
                  <a:cubicBezTo>
                    <a:pt x="122" y="122"/>
                    <a:pt x="122" y="183"/>
                    <a:pt x="91" y="214"/>
                  </a:cubicBezTo>
                  <a:cubicBezTo>
                    <a:pt x="91" y="244"/>
                    <a:pt x="61" y="274"/>
                    <a:pt x="61" y="335"/>
                  </a:cubicBezTo>
                  <a:cubicBezTo>
                    <a:pt x="61" y="366"/>
                    <a:pt x="0" y="396"/>
                    <a:pt x="0" y="426"/>
                  </a:cubicBezTo>
                  <a:lnTo>
                    <a:pt x="0" y="548"/>
                  </a:lnTo>
                  <a:lnTo>
                    <a:pt x="0" y="670"/>
                  </a:lnTo>
                  <a:cubicBezTo>
                    <a:pt x="0" y="700"/>
                    <a:pt x="61" y="761"/>
                    <a:pt x="61" y="791"/>
                  </a:cubicBezTo>
                  <a:cubicBezTo>
                    <a:pt x="61" y="822"/>
                    <a:pt x="61" y="852"/>
                    <a:pt x="91" y="913"/>
                  </a:cubicBezTo>
                  <a:lnTo>
                    <a:pt x="152" y="974"/>
                  </a:lnTo>
                  <a:cubicBezTo>
                    <a:pt x="274" y="1095"/>
                    <a:pt x="426" y="1156"/>
                    <a:pt x="578" y="1156"/>
                  </a:cubicBezTo>
                  <a:cubicBezTo>
                    <a:pt x="699" y="1156"/>
                    <a:pt x="760" y="1126"/>
                    <a:pt x="821" y="1095"/>
                  </a:cubicBezTo>
                  <a:cubicBezTo>
                    <a:pt x="882" y="1095"/>
                    <a:pt x="973" y="1004"/>
                    <a:pt x="1003" y="974"/>
                  </a:cubicBezTo>
                  <a:cubicBezTo>
                    <a:pt x="1034" y="974"/>
                    <a:pt x="1034" y="943"/>
                    <a:pt x="1064" y="913"/>
                  </a:cubicBezTo>
                  <a:cubicBezTo>
                    <a:pt x="1064" y="852"/>
                    <a:pt x="1125" y="822"/>
                    <a:pt x="1125" y="791"/>
                  </a:cubicBezTo>
                  <a:cubicBezTo>
                    <a:pt x="1125" y="761"/>
                    <a:pt x="1155" y="700"/>
                    <a:pt x="1155" y="670"/>
                  </a:cubicBezTo>
                  <a:lnTo>
                    <a:pt x="1155" y="548"/>
                  </a:lnTo>
                  <a:lnTo>
                    <a:pt x="1155" y="426"/>
                  </a:lnTo>
                  <a:cubicBezTo>
                    <a:pt x="1155" y="396"/>
                    <a:pt x="1125" y="366"/>
                    <a:pt x="1125" y="335"/>
                  </a:cubicBezTo>
                  <a:cubicBezTo>
                    <a:pt x="1125" y="274"/>
                    <a:pt x="1125" y="244"/>
                    <a:pt x="1064" y="214"/>
                  </a:cubicBezTo>
                  <a:lnTo>
                    <a:pt x="1003" y="122"/>
                  </a:lnTo>
                  <a:cubicBezTo>
                    <a:pt x="1003" y="92"/>
                    <a:pt x="973" y="92"/>
                    <a:pt x="912" y="62"/>
                  </a:cubicBezTo>
                  <a:cubicBezTo>
                    <a:pt x="882" y="62"/>
                    <a:pt x="851" y="31"/>
                    <a:pt x="821" y="31"/>
                  </a:cubicBezTo>
                  <a:cubicBezTo>
                    <a:pt x="760" y="31"/>
                    <a:pt x="730" y="1"/>
                    <a:pt x="6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a:off x="5903100" y="1187250"/>
              <a:ext cx="29675" cy="993950"/>
            </a:xfrm>
            <a:custGeom>
              <a:avLst/>
              <a:gdLst/>
              <a:ahLst/>
              <a:cxnLst/>
              <a:rect l="l" t="t" r="r" b="b"/>
              <a:pathLst>
                <a:path w="1187" h="39758" extrusionOk="0">
                  <a:moveTo>
                    <a:pt x="578" y="0"/>
                  </a:moveTo>
                  <a:cubicBezTo>
                    <a:pt x="275" y="0"/>
                    <a:pt x="1" y="243"/>
                    <a:pt x="1" y="608"/>
                  </a:cubicBezTo>
                  <a:cubicBezTo>
                    <a:pt x="1" y="942"/>
                    <a:pt x="275" y="1155"/>
                    <a:pt x="578" y="1185"/>
                  </a:cubicBezTo>
                  <a:cubicBezTo>
                    <a:pt x="913" y="1185"/>
                    <a:pt x="1186" y="942"/>
                    <a:pt x="1186" y="608"/>
                  </a:cubicBezTo>
                  <a:cubicBezTo>
                    <a:pt x="1186" y="243"/>
                    <a:pt x="913" y="0"/>
                    <a:pt x="578" y="0"/>
                  </a:cubicBezTo>
                  <a:close/>
                  <a:moveTo>
                    <a:pt x="578" y="3496"/>
                  </a:moveTo>
                  <a:cubicBezTo>
                    <a:pt x="275" y="3496"/>
                    <a:pt x="1" y="3739"/>
                    <a:pt x="1" y="4103"/>
                  </a:cubicBezTo>
                  <a:cubicBezTo>
                    <a:pt x="1" y="4438"/>
                    <a:pt x="275" y="4711"/>
                    <a:pt x="578" y="4711"/>
                  </a:cubicBezTo>
                  <a:cubicBezTo>
                    <a:pt x="913" y="4711"/>
                    <a:pt x="1186" y="4438"/>
                    <a:pt x="1186" y="4103"/>
                  </a:cubicBezTo>
                  <a:cubicBezTo>
                    <a:pt x="1186" y="3739"/>
                    <a:pt x="913" y="3496"/>
                    <a:pt x="578" y="3496"/>
                  </a:cubicBezTo>
                  <a:close/>
                  <a:moveTo>
                    <a:pt x="578" y="6991"/>
                  </a:moveTo>
                  <a:cubicBezTo>
                    <a:pt x="275" y="6991"/>
                    <a:pt x="1" y="7234"/>
                    <a:pt x="1" y="7599"/>
                  </a:cubicBezTo>
                  <a:cubicBezTo>
                    <a:pt x="1" y="7933"/>
                    <a:pt x="275" y="8207"/>
                    <a:pt x="578" y="8207"/>
                  </a:cubicBezTo>
                  <a:cubicBezTo>
                    <a:pt x="913" y="8207"/>
                    <a:pt x="1186" y="7933"/>
                    <a:pt x="1186" y="7599"/>
                  </a:cubicBezTo>
                  <a:cubicBezTo>
                    <a:pt x="1186" y="7234"/>
                    <a:pt x="913" y="6991"/>
                    <a:pt x="578" y="6991"/>
                  </a:cubicBezTo>
                  <a:close/>
                  <a:moveTo>
                    <a:pt x="578" y="10517"/>
                  </a:moveTo>
                  <a:cubicBezTo>
                    <a:pt x="275" y="10517"/>
                    <a:pt x="1" y="10790"/>
                    <a:pt x="1" y="11125"/>
                  </a:cubicBezTo>
                  <a:cubicBezTo>
                    <a:pt x="1" y="11429"/>
                    <a:pt x="275" y="11702"/>
                    <a:pt x="578" y="11733"/>
                  </a:cubicBezTo>
                  <a:cubicBezTo>
                    <a:pt x="913" y="11733"/>
                    <a:pt x="1186" y="11459"/>
                    <a:pt x="1186" y="11125"/>
                  </a:cubicBezTo>
                  <a:cubicBezTo>
                    <a:pt x="1186" y="10790"/>
                    <a:pt x="913" y="10517"/>
                    <a:pt x="578" y="10517"/>
                  </a:cubicBezTo>
                  <a:close/>
                  <a:moveTo>
                    <a:pt x="578" y="14012"/>
                  </a:moveTo>
                  <a:cubicBezTo>
                    <a:pt x="275" y="14012"/>
                    <a:pt x="1" y="14286"/>
                    <a:pt x="1" y="14620"/>
                  </a:cubicBezTo>
                  <a:cubicBezTo>
                    <a:pt x="1" y="14955"/>
                    <a:pt x="275" y="15198"/>
                    <a:pt x="578" y="15228"/>
                  </a:cubicBezTo>
                  <a:cubicBezTo>
                    <a:pt x="913" y="15228"/>
                    <a:pt x="1186" y="14955"/>
                    <a:pt x="1186" y="14620"/>
                  </a:cubicBezTo>
                  <a:cubicBezTo>
                    <a:pt x="1186" y="14286"/>
                    <a:pt x="913" y="14012"/>
                    <a:pt x="578" y="14012"/>
                  </a:cubicBezTo>
                  <a:close/>
                  <a:moveTo>
                    <a:pt x="578" y="17508"/>
                  </a:moveTo>
                  <a:cubicBezTo>
                    <a:pt x="275" y="17508"/>
                    <a:pt x="1" y="17751"/>
                    <a:pt x="1" y="18116"/>
                  </a:cubicBezTo>
                  <a:cubicBezTo>
                    <a:pt x="1" y="18450"/>
                    <a:pt x="275" y="18724"/>
                    <a:pt x="578" y="18724"/>
                  </a:cubicBezTo>
                  <a:cubicBezTo>
                    <a:pt x="913" y="18724"/>
                    <a:pt x="1186" y="18450"/>
                    <a:pt x="1186" y="18116"/>
                  </a:cubicBezTo>
                  <a:cubicBezTo>
                    <a:pt x="1186" y="17781"/>
                    <a:pt x="913" y="17508"/>
                    <a:pt x="578" y="17508"/>
                  </a:cubicBezTo>
                  <a:close/>
                  <a:moveTo>
                    <a:pt x="578" y="21003"/>
                  </a:moveTo>
                  <a:cubicBezTo>
                    <a:pt x="275" y="21003"/>
                    <a:pt x="1" y="21277"/>
                    <a:pt x="1" y="21611"/>
                  </a:cubicBezTo>
                  <a:cubicBezTo>
                    <a:pt x="1" y="21946"/>
                    <a:pt x="275" y="22219"/>
                    <a:pt x="578" y="22219"/>
                  </a:cubicBezTo>
                  <a:cubicBezTo>
                    <a:pt x="913" y="22219"/>
                    <a:pt x="1186" y="21946"/>
                    <a:pt x="1186" y="21611"/>
                  </a:cubicBezTo>
                  <a:cubicBezTo>
                    <a:pt x="1186" y="21277"/>
                    <a:pt x="913" y="21003"/>
                    <a:pt x="578" y="21003"/>
                  </a:cubicBezTo>
                  <a:close/>
                  <a:moveTo>
                    <a:pt x="578" y="24529"/>
                  </a:moveTo>
                  <a:cubicBezTo>
                    <a:pt x="275" y="24529"/>
                    <a:pt x="1" y="24803"/>
                    <a:pt x="1" y="25137"/>
                  </a:cubicBezTo>
                  <a:cubicBezTo>
                    <a:pt x="1" y="25441"/>
                    <a:pt x="275" y="25715"/>
                    <a:pt x="578" y="25745"/>
                  </a:cubicBezTo>
                  <a:cubicBezTo>
                    <a:pt x="913" y="25745"/>
                    <a:pt x="1186" y="25472"/>
                    <a:pt x="1186" y="25137"/>
                  </a:cubicBezTo>
                  <a:cubicBezTo>
                    <a:pt x="1186" y="24803"/>
                    <a:pt x="913" y="24529"/>
                    <a:pt x="578" y="24529"/>
                  </a:cubicBezTo>
                  <a:close/>
                  <a:moveTo>
                    <a:pt x="578" y="28025"/>
                  </a:moveTo>
                  <a:cubicBezTo>
                    <a:pt x="275" y="28025"/>
                    <a:pt x="1" y="28298"/>
                    <a:pt x="1" y="28633"/>
                  </a:cubicBezTo>
                  <a:cubicBezTo>
                    <a:pt x="1" y="28967"/>
                    <a:pt x="275" y="29241"/>
                    <a:pt x="578" y="29241"/>
                  </a:cubicBezTo>
                  <a:cubicBezTo>
                    <a:pt x="913" y="29241"/>
                    <a:pt x="1186" y="28967"/>
                    <a:pt x="1186" y="28633"/>
                  </a:cubicBezTo>
                  <a:cubicBezTo>
                    <a:pt x="1186" y="28298"/>
                    <a:pt x="913" y="28025"/>
                    <a:pt x="578" y="28025"/>
                  </a:cubicBezTo>
                  <a:close/>
                  <a:moveTo>
                    <a:pt x="578" y="31520"/>
                  </a:moveTo>
                  <a:cubicBezTo>
                    <a:pt x="275" y="31520"/>
                    <a:pt x="1" y="31794"/>
                    <a:pt x="1" y="32128"/>
                  </a:cubicBezTo>
                  <a:cubicBezTo>
                    <a:pt x="1" y="32463"/>
                    <a:pt x="275" y="32736"/>
                    <a:pt x="578" y="32736"/>
                  </a:cubicBezTo>
                  <a:cubicBezTo>
                    <a:pt x="913" y="32736"/>
                    <a:pt x="1186" y="32463"/>
                    <a:pt x="1186" y="32128"/>
                  </a:cubicBezTo>
                  <a:cubicBezTo>
                    <a:pt x="1186" y="31794"/>
                    <a:pt x="913" y="31520"/>
                    <a:pt x="578" y="31520"/>
                  </a:cubicBezTo>
                  <a:close/>
                  <a:moveTo>
                    <a:pt x="578" y="35016"/>
                  </a:moveTo>
                  <a:cubicBezTo>
                    <a:pt x="275" y="35016"/>
                    <a:pt x="1" y="35289"/>
                    <a:pt x="1" y="35624"/>
                  </a:cubicBezTo>
                  <a:cubicBezTo>
                    <a:pt x="1" y="35958"/>
                    <a:pt x="275" y="36232"/>
                    <a:pt x="578" y="36232"/>
                  </a:cubicBezTo>
                  <a:cubicBezTo>
                    <a:pt x="913" y="36232"/>
                    <a:pt x="1186" y="35958"/>
                    <a:pt x="1186" y="35624"/>
                  </a:cubicBezTo>
                  <a:cubicBezTo>
                    <a:pt x="1186" y="35289"/>
                    <a:pt x="913" y="35016"/>
                    <a:pt x="578" y="35016"/>
                  </a:cubicBezTo>
                  <a:close/>
                  <a:moveTo>
                    <a:pt x="578" y="38542"/>
                  </a:moveTo>
                  <a:cubicBezTo>
                    <a:pt x="275" y="38542"/>
                    <a:pt x="1" y="38815"/>
                    <a:pt x="1" y="39150"/>
                  </a:cubicBezTo>
                  <a:cubicBezTo>
                    <a:pt x="1" y="39453"/>
                    <a:pt x="275" y="39727"/>
                    <a:pt x="578" y="39757"/>
                  </a:cubicBezTo>
                  <a:cubicBezTo>
                    <a:pt x="913" y="39757"/>
                    <a:pt x="1186" y="39514"/>
                    <a:pt x="1186" y="39150"/>
                  </a:cubicBezTo>
                  <a:cubicBezTo>
                    <a:pt x="1186" y="38815"/>
                    <a:pt x="913" y="38542"/>
                    <a:pt x="578" y="385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a:off x="5903100" y="2239100"/>
              <a:ext cx="30425" cy="29475"/>
            </a:xfrm>
            <a:custGeom>
              <a:avLst/>
              <a:gdLst/>
              <a:ahLst/>
              <a:cxnLst/>
              <a:rect l="l" t="t" r="r" b="b"/>
              <a:pathLst>
                <a:path w="1217" h="1179" extrusionOk="0">
                  <a:moveTo>
                    <a:pt x="572" y="1"/>
                  </a:moveTo>
                  <a:cubicBezTo>
                    <a:pt x="425" y="1"/>
                    <a:pt x="296" y="63"/>
                    <a:pt x="183" y="176"/>
                  </a:cubicBezTo>
                  <a:cubicBezTo>
                    <a:pt x="92" y="267"/>
                    <a:pt x="1" y="419"/>
                    <a:pt x="1" y="571"/>
                  </a:cubicBezTo>
                  <a:cubicBezTo>
                    <a:pt x="1" y="723"/>
                    <a:pt x="92" y="875"/>
                    <a:pt x="183" y="997"/>
                  </a:cubicBezTo>
                  <a:cubicBezTo>
                    <a:pt x="305" y="1118"/>
                    <a:pt x="457" y="1179"/>
                    <a:pt x="609" y="1179"/>
                  </a:cubicBezTo>
                  <a:cubicBezTo>
                    <a:pt x="761" y="1179"/>
                    <a:pt x="913" y="1118"/>
                    <a:pt x="1034" y="997"/>
                  </a:cubicBezTo>
                  <a:cubicBezTo>
                    <a:pt x="1126" y="875"/>
                    <a:pt x="1217" y="723"/>
                    <a:pt x="1217" y="571"/>
                  </a:cubicBezTo>
                  <a:cubicBezTo>
                    <a:pt x="1217" y="419"/>
                    <a:pt x="1126" y="267"/>
                    <a:pt x="1034" y="176"/>
                  </a:cubicBezTo>
                  <a:cubicBezTo>
                    <a:pt x="1034" y="115"/>
                    <a:pt x="974" y="115"/>
                    <a:pt x="943" y="85"/>
                  </a:cubicBezTo>
                  <a:cubicBezTo>
                    <a:pt x="913" y="85"/>
                    <a:pt x="882" y="54"/>
                    <a:pt x="822" y="54"/>
                  </a:cubicBezTo>
                  <a:cubicBezTo>
                    <a:pt x="791" y="54"/>
                    <a:pt x="761" y="24"/>
                    <a:pt x="730" y="24"/>
                  </a:cubicBezTo>
                  <a:cubicBezTo>
                    <a:pt x="675" y="8"/>
                    <a:pt x="623" y="1"/>
                    <a:pt x="57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a:off x="5985175" y="1099850"/>
              <a:ext cx="30425" cy="1081350"/>
            </a:xfrm>
            <a:custGeom>
              <a:avLst/>
              <a:gdLst/>
              <a:ahLst/>
              <a:cxnLst/>
              <a:rect l="l" t="t" r="r" b="b"/>
              <a:pathLst>
                <a:path w="1217" h="43254" extrusionOk="0">
                  <a:moveTo>
                    <a:pt x="609" y="1"/>
                  </a:moveTo>
                  <a:cubicBezTo>
                    <a:pt x="244" y="1"/>
                    <a:pt x="1" y="244"/>
                    <a:pt x="1" y="608"/>
                  </a:cubicBezTo>
                  <a:cubicBezTo>
                    <a:pt x="1" y="882"/>
                    <a:pt x="244" y="1156"/>
                    <a:pt x="609" y="1186"/>
                  </a:cubicBezTo>
                  <a:cubicBezTo>
                    <a:pt x="943" y="1186"/>
                    <a:pt x="1217" y="943"/>
                    <a:pt x="1217" y="608"/>
                  </a:cubicBezTo>
                  <a:cubicBezTo>
                    <a:pt x="1217" y="244"/>
                    <a:pt x="943" y="1"/>
                    <a:pt x="609" y="1"/>
                  </a:cubicBezTo>
                  <a:close/>
                  <a:moveTo>
                    <a:pt x="609" y="3496"/>
                  </a:moveTo>
                  <a:cubicBezTo>
                    <a:pt x="244" y="3496"/>
                    <a:pt x="1" y="3739"/>
                    <a:pt x="1" y="4104"/>
                  </a:cubicBezTo>
                  <a:cubicBezTo>
                    <a:pt x="1" y="4438"/>
                    <a:pt x="244" y="4651"/>
                    <a:pt x="609" y="4681"/>
                  </a:cubicBezTo>
                  <a:cubicBezTo>
                    <a:pt x="943" y="4681"/>
                    <a:pt x="1217" y="4438"/>
                    <a:pt x="1217" y="4104"/>
                  </a:cubicBezTo>
                  <a:cubicBezTo>
                    <a:pt x="1217" y="3739"/>
                    <a:pt x="943" y="3496"/>
                    <a:pt x="609" y="3496"/>
                  </a:cubicBezTo>
                  <a:close/>
                  <a:moveTo>
                    <a:pt x="609" y="6992"/>
                  </a:moveTo>
                  <a:cubicBezTo>
                    <a:pt x="244" y="6992"/>
                    <a:pt x="1" y="7235"/>
                    <a:pt x="1" y="7599"/>
                  </a:cubicBezTo>
                  <a:cubicBezTo>
                    <a:pt x="1" y="7902"/>
                    <a:pt x="200" y="8155"/>
                    <a:pt x="509" y="8155"/>
                  </a:cubicBezTo>
                  <a:cubicBezTo>
                    <a:pt x="541" y="8155"/>
                    <a:pt x="574" y="8152"/>
                    <a:pt x="609" y="8147"/>
                  </a:cubicBezTo>
                  <a:cubicBezTo>
                    <a:pt x="943" y="8147"/>
                    <a:pt x="1217" y="7934"/>
                    <a:pt x="1217" y="7599"/>
                  </a:cubicBezTo>
                  <a:cubicBezTo>
                    <a:pt x="1217" y="7235"/>
                    <a:pt x="943" y="6992"/>
                    <a:pt x="609" y="6992"/>
                  </a:cubicBezTo>
                  <a:close/>
                  <a:moveTo>
                    <a:pt x="609" y="10487"/>
                  </a:moveTo>
                  <a:cubicBezTo>
                    <a:pt x="244" y="10487"/>
                    <a:pt x="1" y="10730"/>
                    <a:pt x="1" y="11095"/>
                  </a:cubicBezTo>
                  <a:cubicBezTo>
                    <a:pt x="1" y="11429"/>
                    <a:pt x="244" y="11703"/>
                    <a:pt x="609" y="11703"/>
                  </a:cubicBezTo>
                  <a:cubicBezTo>
                    <a:pt x="943" y="11703"/>
                    <a:pt x="1217" y="11429"/>
                    <a:pt x="1217" y="11095"/>
                  </a:cubicBezTo>
                  <a:cubicBezTo>
                    <a:pt x="1217" y="10730"/>
                    <a:pt x="943" y="10487"/>
                    <a:pt x="609" y="10487"/>
                  </a:cubicBezTo>
                  <a:close/>
                  <a:moveTo>
                    <a:pt x="609" y="14013"/>
                  </a:moveTo>
                  <a:cubicBezTo>
                    <a:pt x="244" y="14013"/>
                    <a:pt x="1" y="14286"/>
                    <a:pt x="1" y="14621"/>
                  </a:cubicBezTo>
                  <a:cubicBezTo>
                    <a:pt x="1" y="14925"/>
                    <a:pt x="244" y="15198"/>
                    <a:pt x="609" y="15229"/>
                  </a:cubicBezTo>
                  <a:cubicBezTo>
                    <a:pt x="943" y="15229"/>
                    <a:pt x="1217" y="14955"/>
                    <a:pt x="1217" y="14621"/>
                  </a:cubicBezTo>
                  <a:cubicBezTo>
                    <a:pt x="1217" y="14286"/>
                    <a:pt x="943" y="14013"/>
                    <a:pt x="609" y="14013"/>
                  </a:cubicBezTo>
                  <a:close/>
                  <a:moveTo>
                    <a:pt x="609" y="17508"/>
                  </a:moveTo>
                  <a:cubicBezTo>
                    <a:pt x="244" y="17508"/>
                    <a:pt x="1" y="17782"/>
                    <a:pt x="1" y="18116"/>
                  </a:cubicBezTo>
                  <a:cubicBezTo>
                    <a:pt x="1" y="18451"/>
                    <a:pt x="244" y="18694"/>
                    <a:pt x="609" y="18724"/>
                  </a:cubicBezTo>
                  <a:cubicBezTo>
                    <a:pt x="943" y="18724"/>
                    <a:pt x="1217" y="18451"/>
                    <a:pt x="1217" y="18116"/>
                  </a:cubicBezTo>
                  <a:cubicBezTo>
                    <a:pt x="1217" y="17782"/>
                    <a:pt x="943" y="17508"/>
                    <a:pt x="609" y="17508"/>
                  </a:cubicBezTo>
                  <a:close/>
                  <a:moveTo>
                    <a:pt x="609" y="21004"/>
                  </a:moveTo>
                  <a:cubicBezTo>
                    <a:pt x="244" y="21004"/>
                    <a:pt x="1" y="21247"/>
                    <a:pt x="1" y="21612"/>
                  </a:cubicBezTo>
                  <a:cubicBezTo>
                    <a:pt x="1" y="21946"/>
                    <a:pt x="244" y="22220"/>
                    <a:pt x="609" y="22220"/>
                  </a:cubicBezTo>
                  <a:cubicBezTo>
                    <a:pt x="943" y="22220"/>
                    <a:pt x="1217" y="21946"/>
                    <a:pt x="1217" y="21612"/>
                  </a:cubicBezTo>
                  <a:cubicBezTo>
                    <a:pt x="1217" y="21277"/>
                    <a:pt x="943" y="21004"/>
                    <a:pt x="609" y="21004"/>
                  </a:cubicBezTo>
                  <a:close/>
                  <a:moveTo>
                    <a:pt x="609" y="24499"/>
                  </a:moveTo>
                  <a:cubicBezTo>
                    <a:pt x="244" y="24499"/>
                    <a:pt x="1" y="24773"/>
                    <a:pt x="1" y="25107"/>
                  </a:cubicBezTo>
                  <a:cubicBezTo>
                    <a:pt x="1" y="25442"/>
                    <a:pt x="244" y="25715"/>
                    <a:pt x="609" y="25715"/>
                  </a:cubicBezTo>
                  <a:cubicBezTo>
                    <a:pt x="943" y="25715"/>
                    <a:pt x="1217" y="25442"/>
                    <a:pt x="1217" y="25107"/>
                  </a:cubicBezTo>
                  <a:cubicBezTo>
                    <a:pt x="1217" y="24773"/>
                    <a:pt x="943" y="24499"/>
                    <a:pt x="609" y="24499"/>
                  </a:cubicBezTo>
                  <a:close/>
                  <a:moveTo>
                    <a:pt x="609" y="28025"/>
                  </a:moveTo>
                  <a:cubicBezTo>
                    <a:pt x="244" y="28025"/>
                    <a:pt x="1" y="28299"/>
                    <a:pt x="1" y="28633"/>
                  </a:cubicBezTo>
                  <a:cubicBezTo>
                    <a:pt x="1" y="28937"/>
                    <a:pt x="244" y="29211"/>
                    <a:pt x="609" y="29241"/>
                  </a:cubicBezTo>
                  <a:cubicBezTo>
                    <a:pt x="943" y="29241"/>
                    <a:pt x="1217" y="28968"/>
                    <a:pt x="1217" y="28633"/>
                  </a:cubicBezTo>
                  <a:cubicBezTo>
                    <a:pt x="1217" y="28299"/>
                    <a:pt x="943" y="28025"/>
                    <a:pt x="609" y="28025"/>
                  </a:cubicBezTo>
                  <a:close/>
                  <a:moveTo>
                    <a:pt x="609" y="31521"/>
                  </a:moveTo>
                  <a:cubicBezTo>
                    <a:pt x="244" y="31521"/>
                    <a:pt x="1" y="31794"/>
                    <a:pt x="1" y="32129"/>
                  </a:cubicBezTo>
                  <a:cubicBezTo>
                    <a:pt x="1" y="32463"/>
                    <a:pt x="244" y="32737"/>
                    <a:pt x="609" y="32737"/>
                  </a:cubicBezTo>
                  <a:cubicBezTo>
                    <a:pt x="943" y="32737"/>
                    <a:pt x="1217" y="32463"/>
                    <a:pt x="1217" y="32129"/>
                  </a:cubicBezTo>
                  <a:cubicBezTo>
                    <a:pt x="1217" y="31794"/>
                    <a:pt x="943" y="31521"/>
                    <a:pt x="609" y="31521"/>
                  </a:cubicBezTo>
                  <a:close/>
                  <a:moveTo>
                    <a:pt x="609" y="35016"/>
                  </a:moveTo>
                  <a:cubicBezTo>
                    <a:pt x="244" y="35016"/>
                    <a:pt x="1" y="35290"/>
                    <a:pt x="1" y="35624"/>
                  </a:cubicBezTo>
                  <a:cubicBezTo>
                    <a:pt x="1" y="35959"/>
                    <a:pt x="244" y="36232"/>
                    <a:pt x="609" y="36232"/>
                  </a:cubicBezTo>
                  <a:cubicBezTo>
                    <a:pt x="943" y="36232"/>
                    <a:pt x="1217" y="35959"/>
                    <a:pt x="1217" y="35624"/>
                  </a:cubicBezTo>
                  <a:cubicBezTo>
                    <a:pt x="1217" y="35290"/>
                    <a:pt x="943" y="35016"/>
                    <a:pt x="609" y="35016"/>
                  </a:cubicBezTo>
                  <a:close/>
                  <a:moveTo>
                    <a:pt x="609" y="38512"/>
                  </a:moveTo>
                  <a:cubicBezTo>
                    <a:pt x="244" y="38512"/>
                    <a:pt x="1" y="38785"/>
                    <a:pt x="1" y="39120"/>
                  </a:cubicBezTo>
                  <a:cubicBezTo>
                    <a:pt x="1" y="39454"/>
                    <a:pt x="244" y="39728"/>
                    <a:pt x="609" y="39728"/>
                  </a:cubicBezTo>
                  <a:cubicBezTo>
                    <a:pt x="943" y="39728"/>
                    <a:pt x="1217" y="39454"/>
                    <a:pt x="1217" y="39120"/>
                  </a:cubicBezTo>
                  <a:cubicBezTo>
                    <a:pt x="1217" y="38785"/>
                    <a:pt x="943" y="38512"/>
                    <a:pt x="609" y="38512"/>
                  </a:cubicBezTo>
                  <a:close/>
                  <a:moveTo>
                    <a:pt x="609" y="42038"/>
                  </a:moveTo>
                  <a:cubicBezTo>
                    <a:pt x="244" y="42038"/>
                    <a:pt x="1" y="42311"/>
                    <a:pt x="1" y="42646"/>
                  </a:cubicBezTo>
                  <a:cubicBezTo>
                    <a:pt x="1" y="42949"/>
                    <a:pt x="244" y="43223"/>
                    <a:pt x="609" y="43253"/>
                  </a:cubicBezTo>
                  <a:cubicBezTo>
                    <a:pt x="943" y="43253"/>
                    <a:pt x="1217" y="43010"/>
                    <a:pt x="1217" y="42646"/>
                  </a:cubicBezTo>
                  <a:cubicBezTo>
                    <a:pt x="1217" y="42311"/>
                    <a:pt x="943" y="42038"/>
                    <a:pt x="609" y="420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5985950" y="2239675"/>
              <a:ext cx="28125" cy="28900"/>
            </a:xfrm>
            <a:custGeom>
              <a:avLst/>
              <a:gdLst/>
              <a:ahLst/>
              <a:cxnLst/>
              <a:rect l="l" t="t" r="r" b="b"/>
              <a:pathLst>
                <a:path w="1125" h="1156" extrusionOk="0">
                  <a:moveTo>
                    <a:pt x="456" y="1"/>
                  </a:moveTo>
                  <a:cubicBezTo>
                    <a:pt x="426" y="1"/>
                    <a:pt x="365" y="31"/>
                    <a:pt x="334" y="31"/>
                  </a:cubicBezTo>
                  <a:cubicBezTo>
                    <a:pt x="304" y="31"/>
                    <a:pt x="274" y="31"/>
                    <a:pt x="213" y="62"/>
                  </a:cubicBezTo>
                  <a:cubicBezTo>
                    <a:pt x="213" y="92"/>
                    <a:pt x="182" y="92"/>
                    <a:pt x="152" y="122"/>
                  </a:cubicBezTo>
                  <a:cubicBezTo>
                    <a:pt x="122" y="122"/>
                    <a:pt x="122" y="183"/>
                    <a:pt x="61" y="214"/>
                  </a:cubicBezTo>
                  <a:cubicBezTo>
                    <a:pt x="61" y="244"/>
                    <a:pt x="30" y="274"/>
                    <a:pt x="30" y="335"/>
                  </a:cubicBezTo>
                  <a:cubicBezTo>
                    <a:pt x="0" y="366"/>
                    <a:pt x="0" y="396"/>
                    <a:pt x="0" y="426"/>
                  </a:cubicBezTo>
                  <a:lnTo>
                    <a:pt x="0" y="548"/>
                  </a:lnTo>
                  <a:lnTo>
                    <a:pt x="0" y="670"/>
                  </a:lnTo>
                  <a:cubicBezTo>
                    <a:pt x="0" y="700"/>
                    <a:pt x="30" y="761"/>
                    <a:pt x="30" y="791"/>
                  </a:cubicBezTo>
                  <a:cubicBezTo>
                    <a:pt x="30" y="822"/>
                    <a:pt x="30" y="852"/>
                    <a:pt x="61" y="913"/>
                  </a:cubicBezTo>
                  <a:lnTo>
                    <a:pt x="152" y="974"/>
                  </a:lnTo>
                  <a:cubicBezTo>
                    <a:pt x="274" y="1095"/>
                    <a:pt x="426" y="1156"/>
                    <a:pt x="578" y="1156"/>
                  </a:cubicBezTo>
                  <a:cubicBezTo>
                    <a:pt x="638" y="1156"/>
                    <a:pt x="730" y="1126"/>
                    <a:pt x="790" y="1095"/>
                  </a:cubicBezTo>
                  <a:cubicBezTo>
                    <a:pt x="882" y="1095"/>
                    <a:pt x="942" y="1004"/>
                    <a:pt x="973" y="974"/>
                  </a:cubicBezTo>
                  <a:cubicBezTo>
                    <a:pt x="1003" y="974"/>
                    <a:pt x="1003" y="943"/>
                    <a:pt x="1064" y="913"/>
                  </a:cubicBezTo>
                  <a:cubicBezTo>
                    <a:pt x="1064" y="852"/>
                    <a:pt x="1094" y="822"/>
                    <a:pt x="1094" y="791"/>
                  </a:cubicBezTo>
                  <a:cubicBezTo>
                    <a:pt x="1094" y="761"/>
                    <a:pt x="1125" y="700"/>
                    <a:pt x="1125" y="670"/>
                  </a:cubicBezTo>
                  <a:lnTo>
                    <a:pt x="1125" y="548"/>
                  </a:lnTo>
                  <a:lnTo>
                    <a:pt x="1125" y="426"/>
                  </a:lnTo>
                  <a:cubicBezTo>
                    <a:pt x="1125" y="396"/>
                    <a:pt x="1094" y="366"/>
                    <a:pt x="1094" y="335"/>
                  </a:cubicBezTo>
                  <a:cubicBezTo>
                    <a:pt x="1094" y="274"/>
                    <a:pt x="1094" y="244"/>
                    <a:pt x="1064" y="214"/>
                  </a:cubicBezTo>
                  <a:lnTo>
                    <a:pt x="973" y="122"/>
                  </a:lnTo>
                  <a:cubicBezTo>
                    <a:pt x="973" y="92"/>
                    <a:pt x="942" y="92"/>
                    <a:pt x="912" y="62"/>
                  </a:cubicBezTo>
                  <a:cubicBezTo>
                    <a:pt x="882" y="62"/>
                    <a:pt x="821" y="31"/>
                    <a:pt x="790" y="31"/>
                  </a:cubicBezTo>
                  <a:cubicBezTo>
                    <a:pt x="760" y="31"/>
                    <a:pt x="730" y="1"/>
                    <a:pt x="66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9"/>
            <p:cNvSpPr/>
            <p:nvPr/>
          </p:nvSpPr>
          <p:spPr>
            <a:xfrm>
              <a:off x="6066500" y="1013225"/>
              <a:ext cx="30400" cy="28150"/>
            </a:xfrm>
            <a:custGeom>
              <a:avLst/>
              <a:gdLst/>
              <a:ahLst/>
              <a:cxnLst/>
              <a:rect l="l" t="t" r="r" b="b"/>
              <a:pathLst>
                <a:path w="1216" h="1126" extrusionOk="0">
                  <a:moveTo>
                    <a:pt x="486" y="0"/>
                  </a:moveTo>
                  <a:cubicBezTo>
                    <a:pt x="456" y="0"/>
                    <a:pt x="426" y="31"/>
                    <a:pt x="395" y="31"/>
                  </a:cubicBezTo>
                  <a:cubicBezTo>
                    <a:pt x="334" y="31"/>
                    <a:pt x="304" y="31"/>
                    <a:pt x="274" y="61"/>
                  </a:cubicBezTo>
                  <a:lnTo>
                    <a:pt x="182" y="152"/>
                  </a:lnTo>
                  <a:cubicBezTo>
                    <a:pt x="91" y="274"/>
                    <a:pt x="0" y="426"/>
                    <a:pt x="0" y="548"/>
                  </a:cubicBezTo>
                  <a:cubicBezTo>
                    <a:pt x="0" y="700"/>
                    <a:pt x="91" y="882"/>
                    <a:pt x="182" y="973"/>
                  </a:cubicBezTo>
                  <a:cubicBezTo>
                    <a:pt x="182" y="1034"/>
                    <a:pt x="243" y="1034"/>
                    <a:pt x="274" y="1064"/>
                  </a:cubicBezTo>
                  <a:cubicBezTo>
                    <a:pt x="304" y="1064"/>
                    <a:pt x="334" y="1095"/>
                    <a:pt x="395" y="1095"/>
                  </a:cubicBezTo>
                  <a:cubicBezTo>
                    <a:pt x="426" y="1095"/>
                    <a:pt x="456" y="1125"/>
                    <a:pt x="486" y="1125"/>
                  </a:cubicBezTo>
                  <a:lnTo>
                    <a:pt x="730" y="1125"/>
                  </a:lnTo>
                  <a:cubicBezTo>
                    <a:pt x="760" y="1125"/>
                    <a:pt x="790" y="1095"/>
                    <a:pt x="851" y="1095"/>
                  </a:cubicBezTo>
                  <a:cubicBezTo>
                    <a:pt x="882" y="1095"/>
                    <a:pt x="912" y="1095"/>
                    <a:pt x="942" y="1064"/>
                  </a:cubicBezTo>
                  <a:lnTo>
                    <a:pt x="1034" y="973"/>
                  </a:lnTo>
                  <a:cubicBezTo>
                    <a:pt x="1155" y="852"/>
                    <a:pt x="1216" y="700"/>
                    <a:pt x="1216" y="548"/>
                  </a:cubicBezTo>
                  <a:cubicBezTo>
                    <a:pt x="1216" y="426"/>
                    <a:pt x="1155" y="244"/>
                    <a:pt x="1034" y="152"/>
                  </a:cubicBezTo>
                  <a:cubicBezTo>
                    <a:pt x="1034" y="92"/>
                    <a:pt x="1003" y="92"/>
                    <a:pt x="942" y="61"/>
                  </a:cubicBezTo>
                  <a:cubicBezTo>
                    <a:pt x="912" y="61"/>
                    <a:pt x="882" y="31"/>
                    <a:pt x="851" y="31"/>
                  </a:cubicBezTo>
                  <a:cubicBezTo>
                    <a:pt x="790" y="31"/>
                    <a:pt x="760" y="0"/>
                    <a:pt x="73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a:off x="6066500" y="1099850"/>
              <a:ext cx="30400" cy="1081350"/>
            </a:xfrm>
            <a:custGeom>
              <a:avLst/>
              <a:gdLst/>
              <a:ahLst/>
              <a:cxnLst/>
              <a:rect l="l" t="t" r="r" b="b"/>
              <a:pathLst>
                <a:path w="1216" h="43254" extrusionOk="0">
                  <a:moveTo>
                    <a:pt x="608" y="1"/>
                  </a:moveTo>
                  <a:cubicBezTo>
                    <a:pt x="274" y="1"/>
                    <a:pt x="0" y="244"/>
                    <a:pt x="0" y="608"/>
                  </a:cubicBezTo>
                  <a:cubicBezTo>
                    <a:pt x="0" y="882"/>
                    <a:pt x="274" y="1156"/>
                    <a:pt x="608" y="1186"/>
                  </a:cubicBezTo>
                  <a:cubicBezTo>
                    <a:pt x="942" y="1186"/>
                    <a:pt x="1216" y="943"/>
                    <a:pt x="1216" y="608"/>
                  </a:cubicBezTo>
                  <a:cubicBezTo>
                    <a:pt x="1216" y="244"/>
                    <a:pt x="942" y="1"/>
                    <a:pt x="608" y="1"/>
                  </a:cubicBezTo>
                  <a:close/>
                  <a:moveTo>
                    <a:pt x="608" y="3496"/>
                  </a:moveTo>
                  <a:cubicBezTo>
                    <a:pt x="274" y="3496"/>
                    <a:pt x="0" y="3739"/>
                    <a:pt x="0" y="4104"/>
                  </a:cubicBezTo>
                  <a:cubicBezTo>
                    <a:pt x="0" y="4438"/>
                    <a:pt x="274" y="4651"/>
                    <a:pt x="608" y="4681"/>
                  </a:cubicBezTo>
                  <a:cubicBezTo>
                    <a:pt x="942" y="4681"/>
                    <a:pt x="1216" y="4438"/>
                    <a:pt x="1216" y="4104"/>
                  </a:cubicBezTo>
                  <a:cubicBezTo>
                    <a:pt x="1216" y="3739"/>
                    <a:pt x="942" y="3496"/>
                    <a:pt x="608" y="3496"/>
                  </a:cubicBezTo>
                  <a:close/>
                  <a:moveTo>
                    <a:pt x="608" y="6992"/>
                  </a:moveTo>
                  <a:cubicBezTo>
                    <a:pt x="274" y="6992"/>
                    <a:pt x="0" y="7235"/>
                    <a:pt x="0" y="7599"/>
                  </a:cubicBezTo>
                  <a:cubicBezTo>
                    <a:pt x="0" y="7902"/>
                    <a:pt x="224" y="8155"/>
                    <a:pt x="515" y="8155"/>
                  </a:cubicBezTo>
                  <a:cubicBezTo>
                    <a:pt x="545" y="8155"/>
                    <a:pt x="576" y="8152"/>
                    <a:pt x="608" y="8147"/>
                  </a:cubicBezTo>
                  <a:cubicBezTo>
                    <a:pt x="942" y="8147"/>
                    <a:pt x="1216" y="7934"/>
                    <a:pt x="1216" y="7599"/>
                  </a:cubicBezTo>
                  <a:cubicBezTo>
                    <a:pt x="1216" y="7235"/>
                    <a:pt x="942" y="6992"/>
                    <a:pt x="608" y="6992"/>
                  </a:cubicBezTo>
                  <a:close/>
                  <a:moveTo>
                    <a:pt x="608" y="10487"/>
                  </a:moveTo>
                  <a:cubicBezTo>
                    <a:pt x="274" y="10487"/>
                    <a:pt x="0" y="10730"/>
                    <a:pt x="0" y="11095"/>
                  </a:cubicBezTo>
                  <a:cubicBezTo>
                    <a:pt x="0" y="11429"/>
                    <a:pt x="274" y="11703"/>
                    <a:pt x="608" y="11703"/>
                  </a:cubicBezTo>
                  <a:cubicBezTo>
                    <a:pt x="942" y="11703"/>
                    <a:pt x="1216" y="11429"/>
                    <a:pt x="1216" y="11095"/>
                  </a:cubicBezTo>
                  <a:cubicBezTo>
                    <a:pt x="1216" y="10730"/>
                    <a:pt x="942" y="10487"/>
                    <a:pt x="608" y="10487"/>
                  </a:cubicBezTo>
                  <a:close/>
                  <a:moveTo>
                    <a:pt x="608" y="14013"/>
                  </a:moveTo>
                  <a:cubicBezTo>
                    <a:pt x="274" y="14013"/>
                    <a:pt x="0" y="14286"/>
                    <a:pt x="0" y="14621"/>
                  </a:cubicBezTo>
                  <a:cubicBezTo>
                    <a:pt x="0" y="14925"/>
                    <a:pt x="274" y="15198"/>
                    <a:pt x="608" y="15229"/>
                  </a:cubicBezTo>
                  <a:cubicBezTo>
                    <a:pt x="942" y="15229"/>
                    <a:pt x="1216" y="14955"/>
                    <a:pt x="1216" y="14621"/>
                  </a:cubicBezTo>
                  <a:cubicBezTo>
                    <a:pt x="1216" y="14286"/>
                    <a:pt x="942" y="14013"/>
                    <a:pt x="608" y="14013"/>
                  </a:cubicBezTo>
                  <a:close/>
                  <a:moveTo>
                    <a:pt x="608" y="17508"/>
                  </a:moveTo>
                  <a:cubicBezTo>
                    <a:pt x="274" y="17508"/>
                    <a:pt x="0" y="17782"/>
                    <a:pt x="0" y="18116"/>
                  </a:cubicBezTo>
                  <a:cubicBezTo>
                    <a:pt x="0" y="18451"/>
                    <a:pt x="274" y="18694"/>
                    <a:pt x="608" y="18724"/>
                  </a:cubicBezTo>
                  <a:cubicBezTo>
                    <a:pt x="942" y="18724"/>
                    <a:pt x="1216" y="18451"/>
                    <a:pt x="1216" y="18116"/>
                  </a:cubicBezTo>
                  <a:cubicBezTo>
                    <a:pt x="1216" y="17782"/>
                    <a:pt x="942" y="17508"/>
                    <a:pt x="608" y="17508"/>
                  </a:cubicBezTo>
                  <a:close/>
                  <a:moveTo>
                    <a:pt x="608" y="21004"/>
                  </a:moveTo>
                  <a:cubicBezTo>
                    <a:pt x="274" y="21004"/>
                    <a:pt x="0" y="21247"/>
                    <a:pt x="0" y="21612"/>
                  </a:cubicBezTo>
                  <a:cubicBezTo>
                    <a:pt x="0" y="21946"/>
                    <a:pt x="274" y="22220"/>
                    <a:pt x="608" y="22220"/>
                  </a:cubicBezTo>
                  <a:cubicBezTo>
                    <a:pt x="942" y="22220"/>
                    <a:pt x="1216" y="21946"/>
                    <a:pt x="1216" y="21612"/>
                  </a:cubicBezTo>
                  <a:cubicBezTo>
                    <a:pt x="1216" y="21277"/>
                    <a:pt x="942" y="21004"/>
                    <a:pt x="608" y="21004"/>
                  </a:cubicBezTo>
                  <a:close/>
                  <a:moveTo>
                    <a:pt x="608" y="24499"/>
                  </a:moveTo>
                  <a:cubicBezTo>
                    <a:pt x="274" y="24499"/>
                    <a:pt x="0" y="24773"/>
                    <a:pt x="0" y="25107"/>
                  </a:cubicBezTo>
                  <a:cubicBezTo>
                    <a:pt x="0" y="25442"/>
                    <a:pt x="274" y="25715"/>
                    <a:pt x="608" y="25715"/>
                  </a:cubicBezTo>
                  <a:cubicBezTo>
                    <a:pt x="942" y="25715"/>
                    <a:pt x="1216" y="25442"/>
                    <a:pt x="1216" y="25107"/>
                  </a:cubicBezTo>
                  <a:cubicBezTo>
                    <a:pt x="1216" y="24773"/>
                    <a:pt x="942" y="24499"/>
                    <a:pt x="608" y="24499"/>
                  </a:cubicBezTo>
                  <a:close/>
                  <a:moveTo>
                    <a:pt x="608" y="28025"/>
                  </a:moveTo>
                  <a:cubicBezTo>
                    <a:pt x="274" y="28025"/>
                    <a:pt x="0" y="28299"/>
                    <a:pt x="0" y="28633"/>
                  </a:cubicBezTo>
                  <a:cubicBezTo>
                    <a:pt x="0" y="28937"/>
                    <a:pt x="274" y="29211"/>
                    <a:pt x="608" y="29241"/>
                  </a:cubicBezTo>
                  <a:cubicBezTo>
                    <a:pt x="942" y="29241"/>
                    <a:pt x="1216" y="28968"/>
                    <a:pt x="1216" y="28633"/>
                  </a:cubicBezTo>
                  <a:cubicBezTo>
                    <a:pt x="1216" y="28299"/>
                    <a:pt x="942" y="28025"/>
                    <a:pt x="608" y="28025"/>
                  </a:cubicBezTo>
                  <a:close/>
                  <a:moveTo>
                    <a:pt x="608" y="31521"/>
                  </a:moveTo>
                  <a:cubicBezTo>
                    <a:pt x="274" y="31521"/>
                    <a:pt x="0" y="31794"/>
                    <a:pt x="0" y="32129"/>
                  </a:cubicBezTo>
                  <a:cubicBezTo>
                    <a:pt x="0" y="32463"/>
                    <a:pt x="274" y="32737"/>
                    <a:pt x="608" y="32737"/>
                  </a:cubicBezTo>
                  <a:cubicBezTo>
                    <a:pt x="942" y="32737"/>
                    <a:pt x="1216" y="32463"/>
                    <a:pt x="1216" y="32129"/>
                  </a:cubicBezTo>
                  <a:cubicBezTo>
                    <a:pt x="1216" y="31794"/>
                    <a:pt x="942" y="31521"/>
                    <a:pt x="608" y="31521"/>
                  </a:cubicBezTo>
                  <a:close/>
                  <a:moveTo>
                    <a:pt x="608" y="35016"/>
                  </a:moveTo>
                  <a:cubicBezTo>
                    <a:pt x="274" y="35016"/>
                    <a:pt x="0" y="35290"/>
                    <a:pt x="0" y="35624"/>
                  </a:cubicBezTo>
                  <a:cubicBezTo>
                    <a:pt x="0" y="35959"/>
                    <a:pt x="274" y="36232"/>
                    <a:pt x="608" y="36232"/>
                  </a:cubicBezTo>
                  <a:cubicBezTo>
                    <a:pt x="942" y="36232"/>
                    <a:pt x="1216" y="35959"/>
                    <a:pt x="1216" y="35624"/>
                  </a:cubicBezTo>
                  <a:cubicBezTo>
                    <a:pt x="1216" y="35290"/>
                    <a:pt x="942" y="35016"/>
                    <a:pt x="608" y="35016"/>
                  </a:cubicBezTo>
                  <a:close/>
                  <a:moveTo>
                    <a:pt x="608" y="38512"/>
                  </a:moveTo>
                  <a:cubicBezTo>
                    <a:pt x="274" y="38512"/>
                    <a:pt x="0" y="38785"/>
                    <a:pt x="0" y="39120"/>
                  </a:cubicBezTo>
                  <a:cubicBezTo>
                    <a:pt x="0" y="39454"/>
                    <a:pt x="274" y="39728"/>
                    <a:pt x="608" y="39728"/>
                  </a:cubicBezTo>
                  <a:cubicBezTo>
                    <a:pt x="942" y="39728"/>
                    <a:pt x="1216" y="39454"/>
                    <a:pt x="1216" y="39120"/>
                  </a:cubicBezTo>
                  <a:cubicBezTo>
                    <a:pt x="1216" y="38785"/>
                    <a:pt x="942" y="38512"/>
                    <a:pt x="608" y="38512"/>
                  </a:cubicBezTo>
                  <a:close/>
                  <a:moveTo>
                    <a:pt x="608" y="42038"/>
                  </a:moveTo>
                  <a:cubicBezTo>
                    <a:pt x="274" y="42038"/>
                    <a:pt x="0" y="42311"/>
                    <a:pt x="0" y="42646"/>
                  </a:cubicBezTo>
                  <a:cubicBezTo>
                    <a:pt x="0" y="42949"/>
                    <a:pt x="274" y="43223"/>
                    <a:pt x="608" y="43253"/>
                  </a:cubicBezTo>
                  <a:cubicBezTo>
                    <a:pt x="942" y="43253"/>
                    <a:pt x="1216" y="43010"/>
                    <a:pt x="1216" y="42646"/>
                  </a:cubicBezTo>
                  <a:cubicBezTo>
                    <a:pt x="1216" y="42311"/>
                    <a:pt x="942" y="42038"/>
                    <a:pt x="608" y="420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9"/>
            <p:cNvSpPr/>
            <p:nvPr/>
          </p:nvSpPr>
          <p:spPr>
            <a:xfrm>
              <a:off x="6066500" y="2239675"/>
              <a:ext cx="28900" cy="28900"/>
            </a:xfrm>
            <a:custGeom>
              <a:avLst/>
              <a:gdLst/>
              <a:ahLst/>
              <a:cxnLst/>
              <a:rect l="l" t="t" r="r" b="b"/>
              <a:pathLst>
                <a:path w="1156" h="1156" extrusionOk="0">
                  <a:moveTo>
                    <a:pt x="456" y="1"/>
                  </a:moveTo>
                  <a:cubicBezTo>
                    <a:pt x="426" y="1"/>
                    <a:pt x="395" y="31"/>
                    <a:pt x="334" y="31"/>
                  </a:cubicBezTo>
                  <a:cubicBezTo>
                    <a:pt x="304" y="31"/>
                    <a:pt x="274" y="31"/>
                    <a:pt x="243" y="62"/>
                  </a:cubicBezTo>
                  <a:lnTo>
                    <a:pt x="152" y="153"/>
                  </a:lnTo>
                  <a:cubicBezTo>
                    <a:pt x="122" y="153"/>
                    <a:pt x="122" y="183"/>
                    <a:pt x="91" y="214"/>
                  </a:cubicBezTo>
                  <a:cubicBezTo>
                    <a:pt x="91" y="244"/>
                    <a:pt x="30" y="305"/>
                    <a:pt x="30" y="335"/>
                  </a:cubicBezTo>
                  <a:cubicBezTo>
                    <a:pt x="0" y="366"/>
                    <a:pt x="0" y="396"/>
                    <a:pt x="0" y="457"/>
                  </a:cubicBezTo>
                  <a:lnTo>
                    <a:pt x="0" y="548"/>
                  </a:lnTo>
                  <a:cubicBezTo>
                    <a:pt x="0" y="700"/>
                    <a:pt x="91" y="852"/>
                    <a:pt x="182" y="974"/>
                  </a:cubicBezTo>
                  <a:cubicBezTo>
                    <a:pt x="304" y="1095"/>
                    <a:pt x="456" y="1156"/>
                    <a:pt x="608" y="1156"/>
                  </a:cubicBezTo>
                  <a:cubicBezTo>
                    <a:pt x="699" y="1156"/>
                    <a:pt x="760" y="1126"/>
                    <a:pt x="790" y="1095"/>
                  </a:cubicBezTo>
                  <a:cubicBezTo>
                    <a:pt x="882" y="1095"/>
                    <a:pt x="942" y="1004"/>
                    <a:pt x="1003" y="974"/>
                  </a:cubicBezTo>
                  <a:cubicBezTo>
                    <a:pt x="1034" y="974"/>
                    <a:pt x="1034" y="943"/>
                    <a:pt x="1064" y="913"/>
                  </a:cubicBezTo>
                  <a:cubicBezTo>
                    <a:pt x="1064" y="852"/>
                    <a:pt x="1094" y="822"/>
                    <a:pt x="1094" y="791"/>
                  </a:cubicBezTo>
                  <a:cubicBezTo>
                    <a:pt x="1094" y="761"/>
                    <a:pt x="1155" y="700"/>
                    <a:pt x="1155" y="670"/>
                  </a:cubicBezTo>
                  <a:lnTo>
                    <a:pt x="1155" y="548"/>
                  </a:lnTo>
                  <a:lnTo>
                    <a:pt x="1155" y="457"/>
                  </a:lnTo>
                  <a:cubicBezTo>
                    <a:pt x="1155" y="396"/>
                    <a:pt x="1094" y="366"/>
                    <a:pt x="1094" y="335"/>
                  </a:cubicBezTo>
                  <a:cubicBezTo>
                    <a:pt x="1094" y="274"/>
                    <a:pt x="1094" y="244"/>
                    <a:pt x="1064" y="214"/>
                  </a:cubicBezTo>
                  <a:lnTo>
                    <a:pt x="1003" y="153"/>
                  </a:lnTo>
                  <a:cubicBezTo>
                    <a:pt x="1003" y="92"/>
                    <a:pt x="942" y="92"/>
                    <a:pt x="912" y="62"/>
                  </a:cubicBezTo>
                  <a:cubicBezTo>
                    <a:pt x="882" y="62"/>
                    <a:pt x="851" y="31"/>
                    <a:pt x="790" y="31"/>
                  </a:cubicBezTo>
                  <a:cubicBezTo>
                    <a:pt x="760" y="31"/>
                    <a:pt x="730" y="1"/>
                    <a:pt x="6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19"/>
          <p:cNvGrpSpPr/>
          <p:nvPr/>
        </p:nvGrpSpPr>
        <p:grpSpPr>
          <a:xfrm>
            <a:off x="5992700" y="4220413"/>
            <a:ext cx="3151300" cy="718125"/>
            <a:chOff x="5719975" y="3030725"/>
            <a:chExt cx="3151300" cy="718125"/>
          </a:xfrm>
        </p:grpSpPr>
        <p:sp>
          <p:nvSpPr>
            <p:cNvPr id="469" name="Google Shape;469;p19"/>
            <p:cNvSpPr/>
            <p:nvPr/>
          </p:nvSpPr>
          <p:spPr>
            <a:xfrm>
              <a:off x="6282300" y="3030725"/>
              <a:ext cx="2588975" cy="321475"/>
            </a:xfrm>
            <a:custGeom>
              <a:avLst/>
              <a:gdLst/>
              <a:ahLst/>
              <a:cxnLst/>
              <a:rect l="l" t="t" r="r" b="b"/>
              <a:pathLst>
                <a:path w="103559" h="12859" fill="none" extrusionOk="0">
                  <a:moveTo>
                    <a:pt x="6414" y="31"/>
                  </a:moveTo>
                  <a:cubicBezTo>
                    <a:pt x="2858" y="31"/>
                    <a:pt x="0" y="2919"/>
                    <a:pt x="0" y="6445"/>
                  </a:cubicBezTo>
                  <a:lnTo>
                    <a:pt x="0" y="6445"/>
                  </a:lnTo>
                  <a:cubicBezTo>
                    <a:pt x="0" y="10031"/>
                    <a:pt x="2888" y="12858"/>
                    <a:pt x="6414" y="12858"/>
                  </a:cubicBezTo>
                  <a:lnTo>
                    <a:pt x="103559" y="12858"/>
                  </a:lnTo>
                  <a:lnTo>
                    <a:pt x="103559" y="1"/>
                  </a:lnTo>
                  <a:lnTo>
                    <a:pt x="6414" y="1"/>
                  </a:ln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a:off x="5719975" y="3426625"/>
              <a:ext cx="2588975" cy="322225"/>
            </a:xfrm>
            <a:custGeom>
              <a:avLst/>
              <a:gdLst/>
              <a:ahLst/>
              <a:cxnLst/>
              <a:rect l="l" t="t" r="r" b="b"/>
              <a:pathLst>
                <a:path w="103559" h="12889" fill="none" extrusionOk="0">
                  <a:moveTo>
                    <a:pt x="6414" y="31"/>
                  </a:moveTo>
                  <a:cubicBezTo>
                    <a:pt x="2858" y="31"/>
                    <a:pt x="1" y="2919"/>
                    <a:pt x="1" y="6475"/>
                  </a:cubicBezTo>
                  <a:lnTo>
                    <a:pt x="1" y="6475"/>
                  </a:lnTo>
                  <a:cubicBezTo>
                    <a:pt x="1" y="10031"/>
                    <a:pt x="2888" y="12889"/>
                    <a:pt x="6414" y="12889"/>
                  </a:cubicBezTo>
                  <a:lnTo>
                    <a:pt x="103559" y="12889"/>
                  </a:lnTo>
                  <a:lnTo>
                    <a:pt x="103559" y="1"/>
                  </a:lnTo>
                  <a:lnTo>
                    <a:pt x="6414" y="1"/>
                  </a:ln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71"/>
        <p:cNvGrpSpPr/>
        <p:nvPr/>
      </p:nvGrpSpPr>
      <p:grpSpPr>
        <a:xfrm>
          <a:off x="0" y="0"/>
          <a:ext cx="0" cy="0"/>
          <a:chOff x="0" y="0"/>
          <a:chExt cx="0" cy="0"/>
        </a:xfrm>
      </p:grpSpPr>
      <p:sp>
        <p:nvSpPr>
          <p:cNvPr id="472" name="Google Shape;47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3" name="Google Shape;473;p20"/>
          <p:cNvSpPr txBox="1">
            <a:spLocks noGrp="1"/>
          </p:cNvSpPr>
          <p:nvPr>
            <p:ph type="subTitle" idx="1"/>
          </p:nvPr>
        </p:nvSpPr>
        <p:spPr>
          <a:xfrm>
            <a:off x="937626" y="3057053"/>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4" name="Google Shape;474;p20"/>
          <p:cNvSpPr txBox="1">
            <a:spLocks noGrp="1"/>
          </p:cNvSpPr>
          <p:nvPr>
            <p:ph type="subTitle" idx="2"/>
          </p:nvPr>
        </p:nvSpPr>
        <p:spPr>
          <a:xfrm>
            <a:off x="3484347" y="3057053"/>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5" name="Google Shape;475;p20"/>
          <p:cNvSpPr txBox="1">
            <a:spLocks noGrp="1"/>
          </p:cNvSpPr>
          <p:nvPr>
            <p:ph type="subTitle" idx="3"/>
          </p:nvPr>
        </p:nvSpPr>
        <p:spPr>
          <a:xfrm>
            <a:off x="6031074" y="3057053"/>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6" name="Google Shape;476;p20"/>
          <p:cNvSpPr txBox="1">
            <a:spLocks noGrp="1"/>
          </p:cNvSpPr>
          <p:nvPr>
            <p:ph type="subTitle" idx="4"/>
          </p:nvPr>
        </p:nvSpPr>
        <p:spPr>
          <a:xfrm>
            <a:off x="937625" y="2555801"/>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77" name="Google Shape;477;p20"/>
          <p:cNvSpPr txBox="1">
            <a:spLocks noGrp="1"/>
          </p:cNvSpPr>
          <p:nvPr>
            <p:ph type="subTitle" idx="5"/>
          </p:nvPr>
        </p:nvSpPr>
        <p:spPr>
          <a:xfrm>
            <a:off x="3484350" y="2555801"/>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78" name="Google Shape;478;p20"/>
          <p:cNvSpPr txBox="1">
            <a:spLocks noGrp="1"/>
          </p:cNvSpPr>
          <p:nvPr>
            <p:ph type="subTitle" idx="6"/>
          </p:nvPr>
        </p:nvSpPr>
        <p:spPr>
          <a:xfrm>
            <a:off x="6031075" y="2555801"/>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79" name="Google Shape;479;p20"/>
          <p:cNvSpPr/>
          <p:nvPr/>
        </p:nvSpPr>
        <p:spPr>
          <a:xfrm>
            <a:off x="8424000" y="0"/>
            <a:ext cx="7200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 name="Google Shape;480;p20"/>
          <p:cNvCxnSpPr/>
          <p:nvPr/>
        </p:nvCxnSpPr>
        <p:spPr>
          <a:xfrm>
            <a:off x="0" y="4621575"/>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481" name="Google Shape;481;p20"/>
          <p:cNvCxnSpPr/>
          <p:nvPr/>
        </p:nvCxnSpPr>
        <p:spPr>
          <a:xfrm>
            <a:off x="0" y="4773975"/>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482" name="Google Shape;482;p20"/>
          <p:cNvCxnSpPr/>
          <p:nvPr/>
        </p:nvCxnSpPr>
        <p:spPr>
          <a:xfrm>
            <a:off x="0" y="4926375"/>
            <a:ext cx="17790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1"/>
        <p:cNvGrpSpPr/>
        <p:nvPr/>
      </p:nvGrpSpPr>
      <p:grpSpPr>
        <a:xfrm>
          <a:off x="0" y="0"/>
          <a:ext cx="0" cy="0"/>
          <a:chOff x="0" y="0"/>
          <a:chExt cx="0" cy="0"/>
        </a:xfrm>
      </p:grpSpPr>
      <p:sp>
        <p:nvSpPr>
          <p:cNvPr id="142" name="Google Shape;142;p3"/>
          <p:cNvSpPr/>
          <p:nvPr/>
        </p:nvSpPr>
        <p:spPr>
          <a:xfrm>
            <a:off x="0" y="0"/>
            <a:ext cx="31917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txBox="1">
            <a:spLocks noGrp="1"/>
          </p:cNvSpPr>
          <p:nvPr>
            <p:ph type="title"/>
          </p:nvPr>
        </p:nvSpPr>
        <p:spPr>
          <a:xfrm>
            <a:off x="2622375" y="2610638"/>
            <a:ext cx="5797200" cy="8418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4" name="Google Shape;144;p3"/>
          <p:cNvSpPr txBox="1">
            <a:spLocks noGrp="1"/>
          </p:cNvSpPr>
          <p:nvPr>
            <p:ph type="title" idx="2" hasCustomPrompt="1"/>
          </p:nvPr>
        </p:nvSpPr>
        <p:spPr>
          <a:xfrm>
            <a:off x="6362175" y="1328938"/>
            <a:ext cx="2057400" cy="10671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5" name="Google Shape;145;p3"/>
          <p:cNvSpPr txBox="1">
            <a:spLocks noGrp="1"/>
          </p:cNvSpPr>
          <p:nvPr>
            <p:ph type="subTitle" idx="1"/>
          </p:nvPr>
        </p:nvSpPr>
        <p:spPr>
          <a:xfrm>
            <a:off x="2622375" y="3439575"/>
            <a:ext cx="5797200" cy="375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6" name="Google Shape;146;p3"/>
          <p:cNvSpPr/>
          <p:nvPr/>
        </p:nvSpPr>
        <p:spPr>
          <a:xfrm flipH="1">
            <a:off x="-588359" y="1909788"/>
            <a:ext cx="1371600" cy="1371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rot="-5400000">
            <a:off x="1218278" y="3511244"/>
            <a:ext cx="59575" cy="2496139"/>
          </a:xfrm>
          <a:custGeom>
            <a:avLst/>
            <a:gdLst/>
            <a:ahLst/>
            <a:cxnLst/>
            <a:rect l="l" t="t" r="r" b="b"/>
            <a:pathLst>
              <a:path w="1507" h="38093" extrusionOk="0">
                <a:moveTo>
                  <a:pt x="0" y="0"/>
                </a:moveTo>
                <a:lnTo>
                  <a:pt x="0" y="38093"/>
                </a:lnTo>
                <a:lnTo>
                  <a:pt x="1506" y="38093"/>
                </a:lnTo>
                <a:lnTo>
                  <a:pt x="1506"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rot="-5400000">
            <a:off x="1219089" y="3758228"/>
            <a:ext cx="57955" cy="2496139"/>
          </a:xfrm>
          <a:custGeom>
            <a:avLst/>
            <a:gdLst/>
            <a:ahLst/>
            <a:cxnLst/>
            <a:rect l="l" t="t" r="r" b="b"/>
            <a:pathLst>
              <a:path w="1466" h="38093" extrusionOk="0">
                <a:moveTo>
                  <a:pt x="1" y="0"/>
                </a:moveTo>
                <a:lnTo>
                  <a:pt x="1" y="38093"/>
                </a:lnTo>
                <a:lnTo>
                  <a:pt x="1466" y="38093"/>
                </a:lnTo>
                <a:lnTo>
                  <a:pt x="1466"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 name="Google Shape;149;p3"/>
          <p:cNvCxnSpPr/>
          <p:nvPr/>
        </p:nvCxnSpPr>
        <p:spPr>
          <a:xfrm rot="5400000">
            <a:off x="8057575" y="4254000"/>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150" name="Google Shape;150;p3"/>
          <p:cNvCxnSpPr/>
          <p:nvPr/>
        </p:nvCxnSpPr>
        <p:spPr>
          <a:xfrm rot="5400000">
            <a:off x="7905175" y="4254000"/>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151" name="Google Shape;151;p3"/>
          <p:cNvCxnSpPr/>
          <p:nvPr/>
        </p:nvCxnSpPr>
        <p:spPr>
          <a:xfrm rot="5400000">
            <a:off x="7752775" y="4254000"/>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152" name="Google Shape;152;p3"/>
          <p:cNvCxnSpPr/>
          <p:nvPr/>
        </p:nvCxnSpPr>
        <p:spPr>
          <a:xfrm rot="10800000">
            <a:off x="-18334" y="2595600"/>
            <a:ext cx="610200" cy="0"/>
          </a:xfrm>
          <a:prstGeom prst="straightConnector1">
            <a:avLst/>
          </a:prstGeom>
          <a:noFill/>
          <a:ln w="19050" cap="flat" cmpd="sng">
            <a:solidFill>
              <a:srgbClr val="3F5294"/>
            </a:solidFill>
            <a:prstDash val="solid"/>
            <a:round/>
            <a:headEnd type="none" w="med" len="med"/>
            <a:tailEnd type="none" w="med" len="med"/>
          </a:ln>
        </p:spPr>
      </p:cxnSp>
      <p:cxnSp>
        <p:nvCxnSpPr>
          <p:cNvPr id="153" name="Google Shape;153;p3"/>
          <p:cNvCxnSpPr/>
          <p:nvPr/>
        </p:nvCxnSpPr>
        <p:spPr>
          <a:xfrm rot="10800000">
            <a:off x="-18334" y="2748000"/>
            <a:ext cx="610200" cy="0"/>
          </a:xfrm>
          <a:prstGeom prst="straightConnector1">
            <a:avLst/>
          </a:prstGeom>
          <a:noFill/>
          <a:ln w="19050" cap="flat" cmpd="sng">
            <a:solidFill>
              <a:srgbClr val="3F5294"/>
            </a:solidFill>
            <a:prstDash val="solid"/>
            <a:round/>
            <a:headEnd type="none" w="med" len="med"/>
            <a:tailEnd type="none" w="med" len="med"/>
          </a:ln>
        </p:spPr>
      </p:cxnSp>
      <p:cxnSp>
        <p:nvCxnSpPr>
          <p:cNvPr id="154" name="Google Shape;154;p3"/>
          <p:cNvCxnSpPr/>
          <p:nvPr/>
        </p:nvCxnSpPr>
        <p:spPr>
          <a:xfrm rot="10800000">
            <a:off x="-18334" y="2443200"/>
            <a:ext cx="6102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83"/>
        <p:cNvGrpSpPr/>
        <p:nvPr/>
      </p:nvGrpSpPr>
      <p:grpSpPr>
        <a:xfrm>
          <a:off x="0" y="0"/>
          <a:ext cx="0" cy="0"/>
          <a:chOff x="0" y="0"/>
          <a:chExt cx="0" cy="0"/>
        </a:xfrm>
      </p:grpSpPr>
      <p:sp>
        <p:nvSpPr>
          <p:cNvPr id="484" name="Google Shape;48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5" name="Google Shape;485;p21"/>
          <p:cNvSpPr txBox="1">
            <a:spLocks noGrp="1"/>
          </p:cNvSpPr>
          <p:nvPr>
            <p:ph type="subTitle" idx="1"/>
          </p:nvPr>
        </p:nvSpPr>
        <p:spPr>
          <a:xfrm>
            <a:off x="1186611" y="2263000"/>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6" name="Google Shape;486;p21"/>
          <p:cNvSpPr txBox="1">
            <a:spLocks noGrp="1"/>
          </p:cNvSpPr>
          <p:nvPr>
            <p:ph type="subTitle" idx="2"/>
          </p:nvPr>
        </p:nvSpPr>
        <p:spPr>
          <a:xfrm>
            <a:off x="5979189" y="2263000"/>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7" name="Google Shape;487;p21"/>
          <p:cNvSpPr txBox="1">
            <a:spLocks noGrp="1"/>
          </p:cNvSpPr>
          <p:nvPr>
            <p:ph type="subTitle" idx="3"/>
          </p:nvPr>
        </p:nvSpPr>
        <p:spPr>
          <a:xfrm>
            <a:off x="1186611" y="3696400"/>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8" name="Google Shape;488;p21"/>
          <p:cNvSpPr txBox="1">
            <a:spLocks noGrp="1"/>
          </p:cNvSpPr>
          <p:nvPr>
            <p:ph type="subTitle" idx="4"/>
          </p:nvPr>
        </p:nvSpPr>
        <p:spPr>
          <a:xfrm>
            <a:off x="5979189" y="3696400"/>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9" name="Google Shape;489;p21"/>
          <p:cNvSpPr txBox="1">
            <a:spLocks noGrp="1"/>
          </p:cNvSpPr>
          <p:nvPr>
            <p:ph type="subTitle" idx="5"/>
          </p:nvPr>
        </p:nvSpPr>
        <p:spPr>
          <a:xfrm>
            <a:off x="1186611" y="1921175"/>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0" name="Google Shape;490;p21"/>
          <p:cNvSpPr txBox="1">
            <a:spLocks noGrp="1"/>
          </p:cNvSpPr>
          <p:nvPr>
            <p:ph type="subTitle" idx="6"/>
          </p:nvPr>
        </p:nvSpPr>
        <p:spPr>
          <a:xfrm>
            <a:off x="1186611" y="33546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1" name="Google Shape;491;p21"/>
          <p:cNvSpPr txBox="1">
            <a:spLocks noGrp="1"/>
          </p:cNvSpPr>
          <p:nvPr>
            <p:ph type="subTitle" idx="7"/>
          </p:nvPr>
        </p:nvSpPr>
        <p:spPr>
          <a:xfrm>
            <a:off x="5979186" y="1921175"/>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2" name="Google Shape;492;p21"/>
          <p:cNvSpPr txBox="1">
            <a:spLocks noGrp="1"/>
          </p:cNvSpPr>
          <p:nvPr>
            <p:ph type="subTitle" idx="8"/>
          </p:nvPr>
        </p:nvSpPr>
        <p:spPr>
          <a:xfrm>
            <a:off x="5979186" y="33546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3" name="Google Shape;493;p21"/>
          <p:cNvSpPr/>
          <p:nvPr/>
        </p:nvSpPr>
        <p:spPr>
          <a:xfrm>
            <a:off x="0" y="0"/>
            <a:ext cx="7200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21"/>
          <p:cNvGrpSpPr/>
          <p:nvPr/>
        </p:nvGrpSpPr>
        <p:grpSpPr>
          <a:xfrm flipH="1">
            <a:off x="490457" y="123720"/>
            <a:ext cx="1226647" cy="270356"/>
            <a:chOff x="-737950" y="458900"/>
            <a:chExt cx="549450" cy="121100"/>
          </a:xfrm>
        </p:grpSpPr>
        <p:sp>
          <p:nvSpPr>
            <p:cNvPr id="495" name="Google Shape;495;p21"/>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1"/>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1"/>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1"/>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1"/>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00" name="Google Shape;500;p21"/>
          <p:cNvCxnSpPr/>
          <p:nvPr/>
        </p:nvCxnSpPr>
        <p:spPr>
          <a:xfrm>
            <a:off x="8473175" y="344220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501" name="Google Shape;501;p21"/>
          <p:cNvCxnSpPr/>
          <p:nvPr/>
        </p:nvCxnSpPr>
        <p:spPr>
          <a:xfrm>
            <a:off x="8720925" y="344220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502" name="Google Shape;502;p21"/>
          <p:cNvCxnSpPr/>
          <p:nvPr/>
        </p:nvCxnSpPr>
        <p:spPr>
          <a:xfrm>
            <a:off x="8967913" y="3442200"/>
            <a:ext cx="0" cy="170130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503"/>
        <p:cNvGrpSpPr/>
        <p:nvPr/>
      </p:nvGrpSpPr>
      <p:grpSpPr>
        <a:xfrm>
          <a:off x="0" y="0"/>
          <a:ext cx="0" cy="0"/>
          <a:chOff x="0" y="0"/>
          <a:chExt cx="0" cy="0"/>
        </a:xfrm>
      </p:grpSpPr>
      <p:sp>
        <p:nvSpPr>
          <p:cNvPr id="504" name="Google Shape;504;p22"/>
          <p:cNvSpPr/>
          <p:nvPr/>
        </p:nvSpPr>
        <p:spPr>
          <a:xfrm rot="-5400000">
            <a:off x="4297800" y="299525"/>
            <a:ext cx="561000" cy="91566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6" name="Google Shape;506;p22"/>
          <p:cNvSpPr txBox="1">
            <a:spLocks noGrp="1"/>
          </p:cNvSpPr>
          <p:nvPr>
            <p:ph type="subTitle" idx="1"/>
          </p:nvPr>
        </p:nvSpPr>
        <p:spPr>
          <a:xfrm>
            <a:off x="1109155" y="1248369"/>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7" name="Google Shape;507;p22"/>
          <p:cNvSpPr txBox="1">
            <a:spLocks noGrp="1"/>
          </p:cNvSpPr>
          <p:nvPr>
            <p:ph type="subTitle" idx="2"/>
          </p:nvPr>
        </p:nvSpPr>
        <p:spPr>
          <a:xfrm>
            <a:off x="3579000" y="1248369"/>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8" name="Google Shape;508;p22"/>
          <p:cNvSpPr txBox="1">
            <a:spLocks noGrp="1"/>
          </p:cNvSpPr>
          <p:nvPr>
            <p:ph type="subTitle" idx="3"/>
          </p:nvPr>
        </p:nvSpPr>
        <p:spPr>
          <a:xfrm>
            <a:off x="1109155" y="3933632"/>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9" name="Google Shape;509;p22"/>
          <p:cNvSpPr txBox="1">
            <a:spLocks noGrp="1"/>
          </p:cNvSpPr>
          <p:nvPr>
            <p:ph type="subTitle" idx="4"/>
          </p:nvPr>
        </p:nvSpPr>
        <p:spPr>
          <a:xfrm>
            <a:off x="3579000" y="3933632"/>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10" name="Google Shape;510;p22"/>
          <p:cNvSpPr txBox="1">
            <a:spLocks noGrp="1"/>
          </p:cNvSpPr>
          <p:nvPr>
            <p:ph type="subTitle" idx="5"/>
          </p:nvPr>
        </p:nvSpPr>
        <p:spPr>
          <a:xfrm>
            <a:off x="6048845" y="1248369"/>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11" name="Google Shape;511;p22"/>
          <p:cNvSpPr txBox="1">
            <a:spLocks noGrp="1"/>
          </p:cNvSpPr>
          <p:nvPr>
            <p:ph type="subTitle" idx="6"/>
          </p:nvPr>
        </p:nvSpPr>
        <p:spPr>
          <a:xfrm>
            <a:off x="6048845" y="3933632"/>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12" name="Google Shape;512;p22"/>
          <p:cNvSpPr txBox="1">
            <a:spLocks noGrp="1"/>
          </p:cNvSpPr>
          <p:nvPr>
            <p:ph type="subTitle" idx="7"/>
          </p:nvPr>
        </p:nvSpPr>
        <p:spPr>
          <a:xfrm>
            <a:off x="1113055" y="19095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13" name="Google Shape;513;p22"/>
          <p:cNvSpPr txBox="1">
            <a:spLocks noGrp="1"/>
          </p:cNvSpPr>
          <p:nvPr>
            <p:ph type="subTitle" idx="8"/>
          </p:nvPr>
        </p:nvSpPr>
        <p:spPr>
          <a:xfrm>
            <a:off x="3582900" y="19095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14" name="Google Shape;514;p22"/>
          <p:cNvSpPr txBox="1">
            <a:spLocks noGrp="1"/>
          </p:cNvSpPr>
          <p:nvPr>
            <p:ph type="subTitle" idx="9"/>
          </p:nvPr>
        </p:nvSpPr>
        <p:spPr>
          <a:xfrm>
            <a:off x="6052745" y="19095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15" name="Google Shape;515;p22"/>
          <p:cNvSpPr txBox="1">
            <a:spLocks noGrp="1"/>
          </p:cNvSpPr>
          <p:nvPr>
            <p:ph type="subTitle" idx="13"/>
          </p:nvPr>
        </p:nvSpPr>
        <p:spPr>
          <a:xfrm>
            <a:off x="1113055" y="360220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16" name="Google Shape;516;p22"/>
          <p:cNvSpPr txBox="1">
            <a:spLocks noGrp="1"/>
          </p:cNvSpPr>
          <p:nvPr>
            <p:ph type="subTitle" idx="14"/>
          </p:nvPr>
        </p:nvSpPr>
        <p:spPr>
          <a:xfrm>
            <a:off x="3582900" y="360220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17" name="Google Shape;517;p22"/>
          <p:cNvSpPr txBox="1">
            <a:spLocks noGrp="1"/>
          </p:cNvSpPr>
          <p:nvPr>
            <p:ph type="subTitle" idx="15"/>
          </p:nvPr>
        </p:nvSpPr>
        <p:spPr>
          <a:xfrm>
            <a:off x="6052745" y="360220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18" name="Google Shape;518;p22"/>
          <p:cNvGrpSpPr/>
          <p:nvPr/>
        </p:nvGrpSpPr>
        <p:grpSpPr>
          <a:xfrm>
            <a:off x="-294412" y="3794588"/>
            <a:ext cx="1007625" cy="1012975"/>
            <a:chOff x="3577850" y="660625"/>
            <a:chExt cx="1007625" cy="1012975"/>
          </a:xfrm>
        </p:grpSpPr>
        <p:sp>
          <p:nvSpPr>
            <p:cNvPr id="519" name="Google Shape;519;p22"/>
            <p:cNvSpPr/>
            <p:nvPr/>
          </p:nvSpPr>
          <p:spPr>
            <a:xfrm>
              <a:off x="3577850" y="660625"/>
              <a:ext cx="1007625" cy="1012975"/>
            </a:xfrm>
            <a:custGeom>
              <a:avLst/>
              <a:gdLst/>
              <a:ahLst/>
              <a:cxnLst/>
              <a:rect l="l" t="t" r="r" b="b"/>
              <a:pathLst>
                <a:path w="40305" h="40519" fill="none" extrusionOk="0">
                  <a:moveTo>
                    <a:pt x="0" y="19910"/>
                  </a:moveTo>
                  <a:cubicBezTo>
                    <a:pt x="182" y="8816"/>
                    <a:pt x="9362" y="1"/>
                    <a:pt x="20396" y="183"/>
                  </a:cubicBezTo>
                  <a:cubicBezTo>
                    <a:pt x="31490" y="396"/>
                    <a:pt x="40305" y="9545"/>
                    <a:pt x="40122" y="20609"/>
                  </a:cubicBezTo>
                  <a:cubicBezTo>
                    <a:pt x="39940" y="31703"/>
                    <a:pt x="30791" y="40518"/>
                    <a:pt x="19727" y="40305"/>
                  </a:cubicBez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2"/>
            <p:cNvSpPr/>
            <p:nvPr/>
          </p:nvSpPr>
          <p:spPr>
            <a:xfrm>
              <a:off x="3741975" y="934200"/>
              <a:ext cx="675575" cy="570700"/>
            </a:xfrm>
            <a:custGeom>
              <a:avLst/>
              <a:gdLst/>
              <a:ahLst/>
              <a:cxnLst/>
              <a:rect l="l" t="t" r="r" b="b"/>
              <a:pathLst>
                <a:path w="27023" h="22828" fill="none" extrusionOk="0">
                  <a:moveTo>
                    <a:pt x="22858" y="1763"/>
                  </a:moveTo>
                  <a:cubicBezTo>
                    <a:pt x="27022" y="6930"/>
                    <a:pt x="26232" y="14469"/>
                    <a:pt x="21095" y="18663"/>
                  </a:cubicBezTo>
                  <a:cubicBezTo>
                    <a:pt x="15928" y="22827"/>
                    <a:pt x="8359" y="22037"/>
                    <a:pt x="4195" y="16900"/>
                  </a:cubicBezTo>
                  <a:cubicBezTo>
                    <a:pt x="1" y="11794"/>
                    <a:pt x="821" y="4195"/>
                    <a:pt x="5928" y="0"/>
                  </a:cubicBez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22"/>
          <p:cNvGrpSpPr/>
          <p:nvPr/>
        </p:nvGrpSpPr>
        <p:grpSpPr>
          <a:xfrm>
            <a:off x="8430772" y="-8"/>
            <a:ext cx="548962" cy="2150503"/>
            <a:chOff x="4713875" y="3872675"/>
            <a:chExt cx="276625" cy="1083650"/>
          </a:xfrm>
        </p:grpSpPr>
        <p:sp>
          <p:nvSpPr>
            <p:cNvPr id="522" name="Google Shape;522;p22"/>
            <p:cNvSpPr/>
            <p:nvPr/>
          </p:nvSpPr>
          <p:spPr>
            <a:xfrm>
              <a:off x="4713875" y="47496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2"/>
            <p:cNvSpPr/>
            <p:nvPr/>
          </p:nvSpPr>
          <p:spPr>
            <a:xfrm>
              <a:off x="4713875" y="45748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2"/>
            <p:cNvSpPr/>
            <p:nvPr/>
          </p:nvSpPr>
          <p:spPr>
            <a:xfrm>
              <a:off x="4713875" y="4662200"/>
              <a:ext cx="30425" cy="30425"/>
            </a:xfrm>
            <a:custGeom>
              <a:avLst/>
              <a:gdLst/>
              <a:ahLst/>
              <a:cxnLst/>
              <a:rect l="l" t="t" r="r" b="b"/>
              <a:pathLst>
                <a:path w="1217" h="1217" extrusionOk="0">
                  <a:moveTo>
                    <a:pt x="609" y="1"/>
                  </a:moveTo>
                  <a:cubicBezTo>
                    <a:pt x="274" y="1"/>
                    <a:pt x="1" y="275"/>
                    <a:pt x="1" y="609"/>
                  </a:cubicBezTo>
                  <a:cubicBezTo>
                    <a:pt x="1" y="943"/>
                    <a:pt x="274" y="1217"/>
                    <a:pt x="609" y="1217"/>
                  </a:cubicBezTo>
                  <a:cubicBezTo>
                    <a:pt x="943" y="1217"/>
                    <a:pt x="1217" y="943"/>
                    <a:pt x="1217" y="609"/>
                  </a:cubicBezTo>
                  <a:cubicBezTo>
                    <a:pt x="1217" y="275"/>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2"/>
            <p:cNvSpPr/>
            <p:nvPr/>
          </p:nvSpPr>
          <p:spPr>
            <a:xfrm>
              <a:off x="4713875" y="44874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2"/>
            <p:cNvSpPr/>
            <p:nvPr/>
          </p:nvSpPr>
          <p:spPr>
            <a:xfrm>
              <a:off x="4713875" y="48385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2"/>
            <p:cNvSpPr/>
            <p:nvPr/>
          </p:nvSpPr>
          <p:spPr>
            <a:xfrm>
              <a:off x="4713875" y="4400050"/>
              <a:ext cx="30425" cy="30425"/>
            </a:xfrm>
            <a:custGeom>
              <a:avLst/>
              <a:gdLst/>
              <a:ahLst/>
              <a:cxnLst/>
              <a:rect l="l" t="t" r="r" b="b"/>
              <a:pathLst>
                <a:path w="1217" h="1217" extrusionOk="0">
                  <a:moveTo>
                    <a:pt x="609" y="1"/>
                  </a:moveTo>
                  <a:cubicBezTo>
                    <a:pt x="274" y="1"/>
                    <a:pt x="1" y="274"/>
                    <a:pt x="1" y="608"/>
                  </a:cubicBezTo>
                  <a:cubicBezTo>
                    <a:pt x="1" y="973"/>
                    <a:pt x="274" y="1216"/>
                    <a:pt x="609" y="1216"/>
                  </a:cubicBezTo>
                  <a:cubicBezTo>
                    <a:pt x="943" y="1216"/>
                    <a:pt x="1217" y="973"/>
                    <a:pt x="1217" y="608"/>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2"/>
            <p:cNvSpPr/>
            <p:nvPr/>
          </p:nvSpPr>
          <p:spPr>
            <a:xfrm>
              <a:off x="4713875" y="4926400"/>
              <a:ext cx="29675" cy="29925"/>
            </a:xfrm>
            <a:custGeom>
              <a:avLst/>
              <a:gdLst/>
              <a:ahLst/>
              <a:cxnLst/>
              <a:rect l="l" t="t" r="r" b="b"/>
              <a:pathLst>
                <a:path w="1187" h="1197" extrusionOk="0">
                  <a:moveTo>
                    <a:pt x="629" y="0"/>
                  </a:moveTo>
                  <a:cubicBezTo>
                    <a:pt x="583" y="0"/>
                    <a:pt x="535" y="4"/>
                    <a:pt x="487" y="11"/>
                  </a:cubicBezTo>
                  <a:cubicBezTo>
                    <a:pt x="457" y="11"/>
                    <a:pt x="426" y="11"/>
                    <a:pt x="396" y="41"/>
                  </a:cubicBezTo>
                  <a:cubicBezTo>
                    <a:pt x="335" y="41"/>
                    <a:pt x="305" y="71"/>
                    <a:pt x="274" y="71"/>
                  </a:cubicBezTo>
                  <a:cubicBezTo>
                    <a:pt x="213" y="132"/>
                    <a:pt x="183" y="132"/>
                    <a:pt x="183" y="163"/>
                  </a:cubicBezTo>
                  <a:cubicBezTo>
                    <a:pt x="92" y="284"/>
                    <a:pt x="1" y="436"/>
                    <a:pt x="1" y="588"/>
                  </a:cubicBezTo>
                  <a:cubicBezTo>
                    <a:pt x="1" y="740"/>
                    <a:pt x="92" y="892"/>
                    <a:pt x="183" y="983"/>
                  </a:cubicBezTo>
                  <a:cubicBezTo>
                    <a:pt x="305" y="1105"/>
                    <a:pt x="457" y="1196"/>
                    <a:pt x="609" y="1196"/>
                  </a:cubicBezTo>
                  <a:cubicBezTo>
                    <a:pt x="761" y="1196"/>
                    <a:pt x="913" y="1105"/>
                    <a:pt x="1034" y="983"/>
                  </a:cubicBezTo>
                  <a:lnTo>
                    <a:pt x="1095" y="923"/>
                  </a:lnTo>
                  <a:cubicBezTo>
                    <a:pt x="1156" y="892"/>
                    <a:pt x="1156" y="831"/>
                    <a:pt x="1156" y="801"/>
                  </a:cubicBezTo>
                  <a:cubicBezTo>
                    <a:pt x="1156" y="771"/>
                    <a:pt x="1186" y="740"/>
                    <a:pt x="1186" y="679"/>
                  </a:cubicBezTo>
                  <a:lnTo>
                    <a:pt x="1186" y="588"/>
                  </a:lnTo>
                  <a:cubicBezTo>
                    <a:pt x="1186" y="436"/>
                    <a:pt x="1095" y="284"/>
                    <a:pt x="1004" y="163"/>
                  </a:cubicBezTo>
                  <a:cubicBezTo>
                    <a:pt x="933" y="45"/>
                    <a:pt x="789"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2"/>
            <p:cNvSpPr/>
            <p:nvPr/>
          </p:nvSpPr>
          <p:spPr>
            <a:xfrm>
              <a:off x="4796700" y="4487450"/>
              <a:ext cx="30425" cy="30400"/>
            </a:xfrm>
            <a:custGeom>
              <a:avLst/>
              <a:gdLst/>
              <a:ahLst/>
              <a:cxnLst/>
              <a:rect l="l" t="t" r="r" b="b"/>
              <a:pathLst>
                <a:path w="1217" h="1216" extrusionOk="0">
                  <a:moveTo>
                    <a:pt x="609" y="0"/>
                  </a:moveTo>
                  <a:cubicBezTo>
                    <a:pt x="274" y="0"/>
                    <a:pt x="1" y="274"/>
                    <a:pt x="1" y="608"/>
                  </a:cubicBezTo>
                  <a:cubicBezTo>
                    <a:pt x="1" y="973"/>
                    <a:pt x="274" y="1216"/>
                    <a:pt x="609" y="1216"/>
                  </a:cubicBezTo>
                  <a:cubicBezTo>
                    <a:pt x="943" y="1216"/>
                    <a:pt x="1217" y="973"/>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2"/>
            <p:cNvSpPr/>
            <p:nvPr/>
          </p:nvSpPr>
          <p:spPr>
            <a:xfrm>
              <a:off x="4796700" y="4574825"/>
              <a:ext cx="30425" cy="30425"/>
            </a:xfrm>
            <a:custGeom>
              <a:avLst/>
              <a:gdLst/>
              <a:ahLst/>
              <a:cxnLst/>
              <a:rect l="l" t="t" r="r" b="b"/>
              <a:pathLst>
                <a:path w="1217" h="1217" extrusionOk="0">
                  <a:moveTo>
                    <a:pt x="609" y="1"/>
                  </a:moveTo>
                  <a:cubicBezTo>
                    <a:pt x="274" y="1"/>
                    <a:pt x="1" y="274"/>
                    <a:pt x="1" y="608"/>
                  </a:cubicBezTo>
                  <a:cubicBezTo>
                    <a:pt x="1" y="973"/>
                    <a:pt x="274" y="1216"/>
                    <a:pt x="609" y="1216"/>
                  </a:cubicBezTo>
                  <a:cubicBezTo>
                    <a:pt x="943" y="1216"/>
                    <a:pt x="1217" y="973"/>
                    <a:pt x="1217" y="608"/>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2"/>
            <p:cNvSpPr/>
            <p:nvPr/>
          </p:nvSpPr>
          <p:spPr>
            <a:xfrm>
              <a:off x="4795200" y="4312675"/>
              <a:ext cx="31175" cy="30400"/>
            </a:xfrm>
            <a:custGeom>
              <a:avLst/>
              <a:gdLst/>
              <a:ahLst/>
              <a:cxnLst/>
              <a:rect l="l" t="t" r="r" b="b"/>
              <a:pathLst>
                <a:path w="1247" h="1216" extrusionOk="0">
                  <a:moveTo>
                    <a:pt x="638" y="0"/>
                  </a:moveTo>
                  <a:cubicBezTo>
                    <a:pt x="274" y="0"/>
                    <a:pt x="0" y="274"/>
                    <a:pt x="0" y="608"/>
                  </a:cubicBezTo>
                  <a:cubicBezTo>
                    <a:pt x="0" y="973"/>
                    <a:pt x="274" y="1216"/>
                    <a:pt x="638" y="1216"/>
                  </a:cubicBezTo>
                  <a:cubicBezTo>
                    <a:pt x="973" y="1216"/>
                    <a:pt x="1246" y="973"/>
                    <a:pt x="1246" y="608"/>
                  </a:cubicBezTo>
                  <a:cubicBezTo>
                    <a:pt x="1246" y="274"/>
                    <a:pt x="973"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2"/>
            <p:cNvSpPr/>
            <p:nvPr/>
          </p:nvSpPr>
          <p:spPr>
            <a:xfrm>
              <a:off x="4796700" y="48385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186" y="24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2"/>
            <p:cNvSpPr/>
            <p:nvPr/>
          </p:nvSpPr>
          <p:spPr>
            <a:xfrm>
              <a:off x="4796700" y="4751125"/>
              <a:ext cx="30425" cy="30425"/>
            </a:xfrm>
            <a:custGeom>
              <a:avLst/>
              <a:gdLst/>
              <a:ahLst/>
              <a:cxnLst/>
              <a:rect l="l" t="t" r="r" b="b"/>
              <a:pathLst>
                <a:path w="1217" h="1217" extrusionOk="0">
                  <a:moveTo>
                    <a:pt x="609" y="0"/>
                  </a:moveTo>
                  <a:cubicBezTo>
                    <a:pt x="274" y="0"/>
                    <a:pt x="1" y="243"/>
                    <a:pt x="1" y="608"/>
                  </a:cubicBezTo>
                  <a:cubicBezTo>
                    <a:pt x="1" y="943"/>
                    <a:pt x="274" y="1216"/>
                    <a:pt x="609" y="1216"/>
                  </a:cubicBezTo>
                  <a:cubicBezTo>
                    <a:pt x="943" y="1216"/>
                    <a:pt x="1217" y="943"/>
                    <a:pt x="1217" y="608"/>
                  </a:cubicBezTo>
                  <a:cubicBezTo>
                    <a:pt x="1186" y="243"/>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2"/>
            <p:cNvSpPr/>
            <p:nvPr/>
          </p:nvSpPr>
          <p:spPr>
            <a:xfrm>
              <a:off x="4796700" y="4663725"/>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186" y="24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2"/>
            <p:cNvSpPr/>
            <p:nvPr/>
          </p:nvSpPr>
          <p:spPr>
            <a:xfrm>
              <a:off x="4795200" y="4400050"/>
              <a:ext cx="31175" cy="30425"/>
            </a:xfrm>
            <a:custGeom>
              <a:avLst/>
              <a:gdLst/>
              <a:ahLst/>
              <a:cxnLst/>
              <a:rect l="l" t="t" r="r" b="b"/>
              <a:pathLst>
                <a:path w="1247" h="1217" extrusionOk="0">
                  <a:moveTo>
                    <a:pt x="638" y="1"/>
                  </a:moveTo>
                  <a:cubicBezTo>
                    <a:pt x="274" y="1"/>
                    <a:pt x="0" y="274"/>
                    <a:pt x="0" y="608"/>
                  </a:cubicBezTo>
                  <a:cubicBezTo>
                    <a:pt x="0" y="973"/>
                    <a:pt x="274" y="1216"/>
                    <a:pt x="638" y="1216"/>
                  </a:cubicBezTo>
                  <a:cubicBezTo>
                    <a:pt x="973" y="1216"/>
                    <a:pt x="1246" y="973"/>
                    <a:pt x="1246" y="608"/>
                  </a:cubicBezTo>
                  <a:cubicBezTo>
                    <a:pt x="1246" y="274"/>
                    <a:pt x="973" y="1"/>
                    <a:pt x="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2"/>
            <p:cNvSpPr/>
            <p:nvPr/>
          </p:nvSpPr>
          <p:spPr>
            <a:xfrm>
              <a:off x="4795950" y="4925900"/>
              <a:ext cx="30425" cy="30425"/>
            </a:xfrm>
            <a:custGeom>
              <a:avLst/>
              <a:gdLst/>
              <a:ahLst/>
              <a:cxnLst/>
              <a:rect l="l" t="t" r="r" b="b"/>
              <a:pathLst>
                <a:path w="1217" h="1217" extrusionOk="0">
                  <a:moveTo>
                    <a:pt x="605" y="0"/>
                  </a:moveTo>
                  <a:cubicBezTo>
                    <a:pt x="449" y="0"/>
                    <a:pt x="289" y="61"/>
                    <a:pt x="183" y="183"/>
                  </a:cubicBezTo>
                  <a:cubicBezTo>
                    <a:pt x="61" y="304"/>
                    <a:pt x="0" y="456"/>
                    <a:pt x="0" y="608"/>
                  </a:cubicBezTo>
                  <a:cubicBezTo>
                    <a:pt x="0" y="760"/>
                    <a:pt x="61" y="912"/>
                    <a:pt x="183" y="1003"/>
                  </a:cubicBezTo>
                  <a:cubicBezTo>
                    <a:pt x="304" y="1125"/>
                    <a:pt x="456" y="1216"/>
                    <a:pt x="608" y="1216"/>
                  </a:cubicBezTo>
                  <a:cubicBezTo>
                    <a:pt x="760" y="1216"/>
                    <a:pt x="912" y="1125"/>
                    <a:pt x="1003" y="1003"/>
                  </a:cubicBezTo>
                  <a:cubicBezTo>
                    <a:pt x="1125" y="912"/>
                    <a:pt x="1216" y="760"/>
                    <a:pt x="1216" y="608"/>
                  </a:cubicBezTo>
                  <a:cubicBezTo>
                    <a:pt x="1216" y="456"/>
                    <a:pt x="1125" y="304"/>
                    <a:pt x="1003" y="183"/>
                  </a:cubicBezTo>
                  <a:cubicBezTo>
                    <a:pt x="912" y="61"/>
                    <a:pt x="76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2"/>
            <p:cNvSpPr/>
            <p:nvPr/>
          </p:nvSpPr>
          <p:spPr>
            <a:xfrm>
              <a:off x="4878025" y="4838500"/>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186" y="24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2"/>
            <p:cNvSpPr/>
            <p:nvPr/>
          </p:nvSpPr>
          <p:spPr>
            <a:xfrm>
              <a:off x="4878025" y="4751125"/>
              <a:ext cx="30400" cy="30425"/>
            </a:xfrm>
            <a:custGeom>
              <a:avLst/>
              <a:gdLst/>
              <a:ahLst/>
              <a:cxnLst/>
              <a:rect l="l" t="t" r="r" b="b"/>
              <a:pathLst>
                <a:path w="1216" h="1217" extrusionOk="0">
                  <a:moveTo>
                    <a:pt x="608" y="0"/>
                  </a:moveTo>
                  <a:cubicBezTo>
                    <a:pt x="274" y="0"/>
                    <a:pt x="0" y="243"/>
                    <a:pt x="0" y="608"/>
                  </a:cubicBezTo>
                  <a:cubicBezTo>
                    <a:pt x="0" y="943"/>
                    <a:pt x="274" y="1216"/>
                    <a:pt x="608" y="1216"/>
                  </a:cubicBezTo>
                  <a:cubicBezTo>
                    <a:pt x="973" y="1216"/>
                    <a:pt x="1216" y="943"/>
                    <a:pt x="1216" y="608"/>
                  </a:cubicBezTo>
                  <a:cubicBezTo>
                    <a:pt x="1186" y="243"/>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2"/>
            <p:cNvSpPr/>
            <p:nvPr/>
          </p:nvSpPr>
          <p:spPr>
            <a:xfrm>
              <a:off x="4878025" y="4574825"/>
              <a:ext cx="30400" cy="30425"/>
            </a:xfrm>
            <a:custGeom>
              <a:avLst/>
              <a:gdLst/>
              <a:ahLst/>
              <a:cxnLst/>
              <a:rect l="l" t="t" r="r" b="b"/>
              <a:pathLst>
                <a:path w="1216" h="1217" extrusionOk="0">
                  <a:moveTo>
                    <a:pt x="608" y="1"/>
                  </a:moveTo>
                  <a:cubicBezTo>
                    <a:pt x="274" y="1"/>
                    <a:pt x="0" y="274"/>
                    <a:pt x="0" y="608"/>
                  </a:cubicBezTo>
                  <a:cubicBezTo>
                    <a:pt x="0" y="973"/>
                    <a:pt x="274" y="1216"/>
                    <a:pt x="608" y="1216"/>
                  </a:cubicBezTo>
                  <a:cubicBezTo>
                    <a:pt x="973" y="1216"/>
                    <a:pt x="1216" y="973"/>
                    <a:pt x="1216" y="608"/>
                  </a:cubicBezTo>
                  <a:cubicBezTo>
                    <a:pt x="1186" y="27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2"/>
            <p:cNvSpPr/>
            <p:nvPr/>
          </p:nvSpPr>
          <p:spPr>
            <a:xfrm>
              <a:off x="4878025" y="4312675"/>
              <a:ext cx="30400" cy="30400"/>
            </a:xfrm>
            <a:custGeom>
              <a:avLst/>
              <a:gdLst/>
              <a:ahLst/>
              <a:cxnLst/>
              <a:rect l="l" t="t" r="r" b="b"/>
              <a:pathLst>
                <a:path w="1216" h="1216" extrusionOk="0">
                  <a:moveTo>
                    <a:pt x="608" y="0"/>
                  </a:moveTo>
                  <a:cubicBezTo>
                    <a:pt x="274" y="0"/>
                    <a:pt x="0" y="274"/>
                    <a:pt x="0" y="608"/>
                  </a:cubicBezTo>
                  <a:cubicBezTo>
                    <a:pt x="0" y="973"/>
                    <a:pt x="274" y="1216"/>
                    <a:pt x="608" y="1216"/>
                  </a:cubicBezTo>
                  <a:cubicBezTo>
                    <a:pt x="973" y="1216"/>
                    <a:pt x="1216" y="973"/>
                    <a:pt x="1216" y="608"/>
                  </a:cubicBezTo>
                  <a:cubicBezTo>
                    <a:pt x="1186" y="274"/>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2"/>
            <p:cNvSpPr/>
            <p:nvPr/>
          </p:nvSpPr>
          <p:spPr>
            <a:xfrm>
              <a:off x="4878025" y="4663725"/>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186" y="24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2"/>
            <p:cNvSpPr/>
            <p:nvPr/>
          </p:nvSpPr>
          <p:spPr>
            <a:xfrm>
              <a:off x="4878025" y="4487450"/>
              <a:ext cx="30400" cy="30400"/>
            </a:xfrm>
            <a:custGeom>
              <a:avLst/>
              <a:gdLst/>
              <a:ahLst/>
              <a:cxnLst/>
              <a:rect l="l" t="t" r="r" b="b"/>
              <a:pathLst>
                <a:path w="1216" h="1216" extrusionOk="0">
                  <a:moveTo>
                    <a:pt x="608" y="0"/>
                  </a:moveTo>
                  <a:cubicBezTo>
                    <a:pt x="274" y="0"/>
                    <a:pt x="0" y="274"/>
                    <a:pt x="0" y="608"/>
                  </a:cubicBezTo>
                  <a:cubicBezTo>
                    <a:pt x="0" y="973"/>
                    <a:pt x="274" y="1216"/>
                    <a:pt x="608" y="1216"/>
                  </a:cubicBezTo>
                  <a:cubicBezTo>
                    <a:pt x="973" y="1216"/>
                    <a:pt x="1216" y="973"/>
                    <a:pt x="1216" y="608"/>
                  </a:cubicBezTo>
                  <a:cubicBezTo>
                    <a:pt x="1186" y="274"/>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2"/>
            <p:cNvSpPr/>
            <p:nvPr/>
          </p:nvSpPr>
          <p:spPr>
            <a:xfrm>
              <a:off x="4878025" y="4224525"/>
              <a:ext cx="30400" cy="30400"/>
            </a:xfrm>
            <a:custGeom>
              <a:avLst/>
              <a:gdLst/>
              <a:ahLst/>
              <a:cxnLst/>
              <a:rect l="l" t="t" r="r" b="b"/>
              <a:pathLst>
                <a:path w="1216" h="1216" extrusionOk="0">
                  <a:moveTo>
                    <a:pt x="608" y="0"/>
                  </a:moveTo>
                  <a:cubicBezTo>
                    <a:pt x="274" y="0"/>
                    <a:pt x="0" y="274"/>
                    <a:pt x="0" y="608"/>
                  </a:cubicBezTo>
                  <a:cubicBezTo>
                    <a:pt x="0" y="942"/>
                    <a:pt x="274" y="1216"/>
                    <a:pt x="608" y="1216"/>
                  </a:cubicBezTo>
                  <a:cubicBezTo>
                    <a:pt x="973" y="1216"/>
                    <a:pt x="1216" y="942"/>
                    <a:pt x="1216" y="608"/>
                  </a:cubicBezTo>
                  <a:cubicBezTo>
                    <a:pt x="1186" y="274"/>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2"/>
            <p:cNvSpPr/>
            <p:nvPr/>
          </p:nvSpPr>
          <p:spPr>
            <a:xfrm>
              <a:off x="4878025" y="4400050"/>
              <a:ext cx="30400" cy="30425"/>
            </a:xfrm>
            <a:custGeom>
              <a:avLst/>
              <a:gdLst/>
              <a:ahLst/>
              <a:cxnLst/>
              <a:rect l="l" t="t" r="r" b="b"/>
              <a:pathLst>
                <a:path w="1216" h="1217" extrusionOk="0">
                  <a:moveTo>
                    <a:pt x="608" y="1"/>
                  </a:moveTo>
                  <a:cubicBezTo>
                    <a:pt x="274" y="1"/>
                    <a:pt x="0" y="274"/>
                    <a:pt x="0" y="608"/>
                  </a:cubicBezTo>
                  <a:cubicBezTo>
                    <a:pt x="0" y="973"/>
                    <a:pt x="274" y="1216"/>
                    <a:pt x="608" y="1216"/>
                  </a:cubicBezTo>
                  <a:cubicBezTo>
                    <a:pt x="973" y="1216"/>
                    <a:pt x="1216" y="973"/>
                    <a:pt x="1216" y="608"/>
                  </a:cubicBezTo>
                  <a:cubicBezTo>
                    <a:pt x="1186" y="27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2"/>
            <p:cNvSpPr/>
            <p:nvPr/>
          </p:nvSpPr>
          <p:spPr>
            <a:xfrm>
              <a:off x="4879525" y="4925900"/>
              <a:ext cx="30425" cy="30425"/>
            </a:xfrm>
            <a:custGeom>
              <a:avLst/>
              <a:gdLst/>
              <a:ahLst/>
              <a:cxnLst/>
              <a:rect l="l" t="t" r="r" b="b"/>
              <a:pathLst>
                <a:path w="1217" h="1217" extrusionOk="0">
                  <a:moveTo>
                    <a:pt x="563" y="0"/>
                  </a:moveTo>
                  <a:cubicBezTo>
                    <a:pt x="411" y="0"/>
                    <a:pt x="259" y="61"/>
                    <a:pt x="153" y="183"/>
                  </a:cubicBezTo>
                  <a:lnTo>
                    <a:pt x="62" y="243"/>
                  </a:lnTo>
                  <a:cubicBezTo>
                    <a:pt x="31" y="304"/>
                    <a:pt x="31" y="335"/>
                    <a:pt x="31" y="365"/>
                  </a:cubicBezTo>
                  <a:cubicBezTo>
                    <a:pt x="31" y="395"/>
                    <a:pt x="1" y="456"/>
                    <a:pt x="1" y="487"/>
                  </a:cubicBezTo>
                  <a:lnTo>
                    <a:pt x="1" y="608"/>
                  </a:lnTo>
                  <a:cubicBezTo>
                    <a:pt x="1" y="760"/>
                    <a:pt x="62" y="912"/>
                    <a:pt x="183" y="1003"/>
                  </a:cubicBezTo>
                  <a:cubicBezTo>
                    <a:pt x="305" y="1125"/>
                    <a:pt x="426" y="1216"/>
                    <a:pt x="609" y="1216"/>
                  </a:cubicBezTo>
                  <a:lnTo>
                    <a:pt x="700" y="1216"/>
                  </a:lnTo>
                  <a:cubicBezTo>
                    <a:pt x="761" y="1216"/>
                    <a:pt x="791" y="1216"/>
                    <a:pt x="822" y="1155"/>
                  </a:cubicBezTo>
                  <a:cubicBezTo>
                    <a:pt x="852" y="1155"/>
                    <a:pt x="913" y="1125"/>
                    <a:pt x="943" y="1125"/>
                  </a:cubicBezTo>
                  <a:cubicBezTo>
                    <a:pt x="974" y="1095"/>
                    <a:pt x="1004" y="1095"/>
                    <a:pt x="1004" y="1064"/>
                  </a:cubicBezTo>
                  <a:cubicBezTo>
                    <a:pt x="1126" y="943"/>
                    <a:pt x="1217" y="791"/>
                    <a:pt x="1217" y="639"/>
                  </a:cubicBezTo>
                  <a:lnTo>
                    <a:pt x="1217" y="517"/>
                  </a:lnTo>
                  <a:cubicBezTo>
                    <a:pt x="1126" y="456"/>
                    <a:pt x="1095" y="395"/>
                    <a:pt x="1095" y="365"/>
                  </a:cubicBezTo>
                  <a:cubicBezTo>
                    <a:pt x="1095" y="335"/>
                    <a:pt x="1065" y="304"/>
                    <a:pt x="1065" y="243"/>
                  </a:cubicBezTo>
                  <a:cubicBezTo>
                    <a:pt x="1004" y="213"/>
                    <a:pt x="1004" y="183"/>
                    <a:pt x="974" y="183"/>
                  </a:cubicBezTo>
                  <a:cubicBezTo>
                    <a:pt x="867" y="61"/>
                    <a:pt x="715"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2"/>
            <p:cNvSpPr/>
            <p:nvPr/>
          </p:nvSpPr>
          <p:spPr>
            <a:xfrm>
              <a:off x="4960075" y="4137125"/>
              <a:ext cx="30425" cy="30425"/>
            </a:xfrm>
            <a:custGeom>
              <a:avLst/>
              <a:gdLst/>
              <a:ahLst/>
              <a:cxnLst/>
              <a:rect l="l" t="t" r="r" b="b"/>
              <a:pathLst>
                <a:path w="1217" h="1217" extrusionOk="0">
                  <a:moveTo>
                    <a:pt x="609" y="1"/>
                  </a:moveTo>
                  <a:cubicBezTo>
                    <a:pt x="274" y="1"/>
                    <a:pt x="1" y="274"/>
                    <a:pt x="1" y="609"/>
                  </a:cubicBezTo>
                  <a:cubicBezTo>
                    <a:pt x="1" y="943"/>
                    <a:pt x="244" y="1216"/>
                    <a:pt x="609" y="1216"/>
                  </a:cubicBezTo>
                  <a:cubicBezTo>
                    <a:pt x="943" y="1216"/>
                    <a:pt x="1217" y="943"/>
                    <a:pt x="1217" y="609"/>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2"/>
            <p:cNvSpPr/>
            <p:nvPr/>
          </p:nvSpPr>
          <p:spPr>
            <a:xfrm>
              <a:off x="4960075" y="4487450"/>
              <a:ext cx="30425" cy="30400"/>
            </a:xfrm>
            <a:custGeom>
              <a:avLst/>
              <a:gdLst/>
              <a:ahLst/>
              <a:cxnLst/>
              <a:rect l="l" t="t" r="r" b="b"/>
              <a:pathLst>
                <a:path w="1217" h="1216" extrusionOk="0">
                  <a:moveTo>
                    <a:pt x="609" y="0"/>
                  </a:moveTo>
                  <a:cubicBezTo>
                    <a:pt x="274" y="0"/>
                    <a:pt x="1" y="274"/>
                    <a:pt x="1" y="608"/>
                  </a:cubicBezTo>
                  <a:cubicBezTo>
                    <a:pt x="1" y="973"/>
                    <a:pt x="244" y="1216"/>
                    <a:pt x="609" y="1216"/>
                  </a:cubicBezTo>
                  <a:cubicBezTo>
                    <a:pt x="943" y="1216"/>
                    <a:pt x="1217" y="973"/>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2"/>
            <p:cNvSpPr/>
            <p:nvPr/>
          </p:nvSpPr>
          <p:spPr>
            <a:xfrm>
              <a:off x="4960075" y="4312675"/>
              <a:ext cx="30425" cy="30400"/>
            </a:xfrm>
            <a:custGeom>
              <a:avLst/>
              <a:gdLst/>
              <a:ahLst/>
              <a:cxnLst/>
              <a:rect l="l" t="t" r="r" b="b"/>
              <a:pathLst>
                <a:path w="1217" h="1216" extrusionOk="0">
                  <a:moveTo>
                    <a:pt x="609" y="0"/>
                  </a:moveTo>
                  <a:cubicBezTo>
                    <a:pt x="274" y="0"/>
                    <a:pt x="1" y="274"/>
                    <a:pt x="1" y="608"/>
                  </a:cubicBezTo>
                  <a:cubicBezTo>
                    <a:pt x="1" y="973"/>
                    <a:pt x="244" y="1216"/>
                    <a:pt x="609" y="1216"/>
                  </a:cubicBezTo>
                  <a:cubicBezTo>
                    <a:pt x="943" y="1216"/>
                    <a:pt x="1217" y="973"/>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2"/>
            <p:cNvSpPr/>
            <p:nvPr/>
          </p:nvSpPr>
          <p:spPr>
            <a:xfrm>
              <a:off x="4960075" y="4224525"/>
              <a:ext cx="30425" cy="30400"/>
            </a:xfrm>
            <a:custGeom>
              <a:avLst/>
              <a:gdLst/>
              <a:ahLst/>
              <a:cxnLst/>
              <a:rect l="l" t="t" r="r" b="b"/>
              <a:pathLst>
                <a:path w="1217" h="1216" extrusionOk="0">
                  <a:moveTo>
                    <a:pt x="609" y="0"/>
                  </a:moveTo>
                  <a:cubicBezTo>
                    <a:pt x="274" y="0"/>
                    <a:pt x="1" y="274"/>
                    <a:pt x="1" y="608"/>
                  </a:cubicBezTo>
                  <a:cubicBezTo>
                    <a:pt x="1" y="942"/>
                    <a:pt x="244" y="1216"/>
                    <a:pt x="609" y="1216"/>
                  </a:cubicBezTo>
                  <a:cubicBezTo>
                    <a:pt x="943" y="1216"/>
                    <a:pt x="1217" y="942"/>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2"/>
            <p:cNvSpPr/>
            <p:nvPr/>
          </p:nvSpPr>
          <p:spPr>
            <a:xfrm>
              <a:off x="4960075" y="4400050"/>
              <a:ext cx="30425" cy="30425"/>
            </a:xfrm>
            <a:custGeom>
              <a:avLst/>
              <a:gdLst/>
              <a:ahLst/>
              <a:cxnLst/>
              <a:rect l="l" t="t" r="r" b="b"/>
              <a:pathLst>
                <a:path w="1217" h="1217" extrusionOk="0">
                  <a:moveTo>
                    <a:pt x="609" y="1"/>
                  </a:moveTo>
                  <a:cubicBezTo>
                    <a:pt x="274" y="1"/>
                    <a:pt x="1" y="274"/>
                    <a:pt x="1" y="608"/>
                  </a:cubicBezTo>
                  <a:cubicBezTo>
                    <a:pt x="1" y="973"/>
                    <a:pt x="244" y="1216"/>
                    <a:pt x="609" y="1216"/>
                  </a:cubicBezTo>
                  <a:cubicBezTo>
                    <a:pt x="943" y="1216"/>
                    <a:pt x="1217" y="973"/>
                    <a:pt x="1217" y="608"/>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2"/>
            <p:cNvSpPr/>
            <p:nvPr/>
          </p:nvSpPr>
          <p:spPr>
            <a:xfrm>
              <a:off x="4960075" y="4837750"/>
              <a:ext cx="30425" cy="3042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2"/>
            <p:cNvSpPr/>
            <p:nvPr/>
          </p:nvSpPr>
          <p:spPr>
            <a:xfrm>
              <a:off x="4960075" y="4751125"/>
              <a:ext cx="30425" cy="30425"/>
            </a:xfrm>
            <a:custGeom>
              <a:avLst/>
              <a:gdLst/>
              <a:ahLst/>
              <a:cxnLst/>
              <a:rect l="l" t="t" r="r" b="b"/>
              <a:pathLst>
                <a:path w="1217" h="1217" extrusionOk="0">
                  <a:moveTo>
                    <a:pt x="609" y="0"/>
                  </a:moveTo>
                  <a:cubicBezTo>
                    <a:pt x="274" y="0"/>
                    <a:pt x="1" y="243"/>
                    <a:pt x="1" y="608"/>
                  </a:cubicBezTo>
                  <a:cubicBezTo>
                    <a:pt x="1" y="943"/>
                    <a:pt x="244" y="1216"/>
                    <a:pt x="609" y="1216"/>
                  </a:cubicBezTo>
                  <a:cubicBezTo>
                    <a:pt x="943" y="1216"/>
                    <a:pt x="1217" y="943"/>
                    <a:pt x="1217" y="608"/>
                  </a:cubicBezTo>
                  <a:cubicBezTo>
                    <a:pt x="1186" y="243"/>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2"/>
            <p:cNvSpPr/>
            <p:nvPr/>
          </p:nvSpPr>
          <p:spPr>
            <a:xfrm>
              <a:off x="4960075" y="4663725"/>
              <a:ext cx="30425" cy="30425"/>
            </a:xfrm>
            <a:custGeom>
              <a:avLst/>
              <a:gdLst/>
              <a:ahLst/>
              <a:cxnLst/>
              <a:rect l="l" t="t" r="r" b="b"/>
              <a:pathLst>
                <a:path w="1217" h="1217" extrusionOk="0">
                  <a:moveTo>
                    <a:pt x="609" y="1"/>
                  </a:moveTo>
                  <a:cubicBezTo>
                    <a:pt x="274" y="1"/>
                    <a:pt x="1" y="244"/>
                    <a:pt x="1" y="609"/>
                  </a:cubicBezTo>
                  <a:cubicBezTo>
                    <a:pt x="1" y="943"/>
                    <a:pt x="244" y="1217"/>
                    <a:pt x="609" y="1217"/>
                  </a:cubicBezTo>
                  <a:cubicBezTo>
                    <a:pt x="943" y="1217"/>
                    <a:pt x="1217" y="943"/>
                    <a:pt x="1217" y="609"/>
                  </a:cubicBezTo>
                  <a:cubicBezTo>
                    <a:pt x="1186" y="24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2"/>
            <p:cNvSpPr/>
            <p:nvPr/>
          </p:nvSpPr>
          <p:spPr>
            <a:xfrm>
              <a:off x="4960075" y="4574825"/>
              <a:ext cx="30425" cy="30425"/>
            </a:xfrm>
            <a:custGeom>
              <a:avLst/>
              <a:gdLst/>
              <a:ahLst/>
              <a:cxnLst/>
              <a:rect l="l" t="t" r="r" b="b"/>
              <a:pathLst>
                <a:path w="1217" h="1217" extrusionOk="0">
                  <a:moveTo>
                    <a:pt x="609" y="1"/>
                  </a:moveTo>
                  <a:cubicBezTo>
                    <a:pt x="274" y="1"/>
                    <a:pt x="1" y="274"/>
                    <a:pt x="1" y="608"/>
                  </a:cubicBezTo>
                  <a:cubicBezTo>
                    <a:pt x="1" y="973"/>
                    <a:pt x="244" y="1216"/>
                    <a:pt x="609" y="1216"/>
                  </a:cubicBezTo>
                  <a:cubicBezTo>
                    <a:pt x="943" y="1216"/>
                    <a:pt x="1217" y="973"/>
                    <a:pt x="1217" y="608"/>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2"/>
            <p:cNvSpPr/>
            <p:nvPr/>
          </p:nvSpPr>
          <p:spPr>
            <a:xfrm>
              <a:off x="4960075" y="4926175"/>
              <a:ext cx="30425" cy="30150"/>
            </a:xfrm>
            <a:custGeom>
              <a:avLst/>
              <a:gdLst/>
              <a:ahLst/>
              <a:cxnLst/>
              <a:rect l="l" t="t" r="r" b="b"/>
              <a:pathLst>
                <a:path w="1217" h="1206" extrusionOk="0">
                  <a:moveTo>
                    <a:pt x="595" y="0"/>
                  </a:moveTo>
                  <a:cubicBezTo>
                    <a:pt x="439" y="0"/>
                    <a:pt x="302" y="77"/>
                    <a:pt x="183" y="172"/>
                  </a:cubicBezTo>
                  <a:cubicBezTo>
                    <a:pt x="62" y="263"/>
                    <a:pt x="1" y="415"/>
                    <a:pt x="1" y="597"/>
                  </a:cubicBezTo>
                  <a:cubicBezTo>
                    <a:pt x="1" y="719"/>
                    <a:pt x="62" y="901"/>
                    <a:pt x="183" y="992"/>
                  </a:cubicBezTo>
                  <a:cubicBezTo>
                    <a:pt x="305" y="1114"/>
                    <a:pt x="457" y="1205"/>
                    <a:pt x="609" y="1205"/>
                  </a:cubicBezTo>
                  <a:cubicBezTo>
                    <a:pt x="670" y="1205"/>
                    <a:pt x="761" y="1205"/>
                    <a:pt x="822" y="1144"/>
                  </a:cubicBezTo>
                  <a:cubicBezTo>
                    <a:pt x="913" y="1114"/>
                    <a:pt x="974" y="1084"/>
                    <a:pt x="1034" y="1023"/>
                  </a:cubicBezTo>
                  <a:cubicBezTo>
                    <a:pt x="1126" y="932"/>
                    <a:pt x="1217" y="780"/>
                    <a:pt x="1217" y="628"/>
                  </a:cubicBezTo>
                  <a:lnTo>
                    <a:pt x="1217" y="506"/>
                  </a:lnTo>
                  <a:cubicBezTo>
                    <a:pt x="1186" y="445"/>
                    <a:pt x="1126" y="384"/>
                    <a:pt x="1126" y="354"/>
                  </a:cubicBezTo>
                  <a:cubicBezTo>
                    <a:pt x="1126" y="324"/>
                    <a:pt x="1095" y="293"/>
                    <a:pt x="1095" y="232"/>
                  </a:cubicBezTo>
                  <a:cubicBezTo>
                    <a:pt x="1065" y="202"/>
                    <a:pt x="1065" y="172"/>
                    <a:pt x="1034" y="172"/>
                  </a:cubicBezTo>
                  <a:lnTo>
                    <a:pt x="943" y="80"/>
                  </a:lnTo>
                  <a:cubicBezTo>
                    <a:pt x="913" y="50"/>
                    <a:pt x="882" y="50"/>
                    <a:pt x="822" y="50"/>
                  </a:cubicBezTo>
                  <a:cubicBezTo>
                    <a:pt x="791" y="50"/>
                    <a:pt x="761" y="20"/>
                    <a:pt x="730" y="20"/>
                  </a:cubicBezTo>
                  <a:cubicBezTo>
                    <a:pt x="684" y="6"/>
                    <a:pt x="639"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2"/>
            <p:cNvSpPr/>
            <p:nvPr/>
          </p:nvSpPr>
          <p:spPr>
            <a:xfrm>
              <a:off x="4960075" y="3962350"/>
              <a:ext cx="30425" cy="30425"/>
            </a:xfrm>
            <a:custGeom>
              <a:avLst/>
              <a:gdLst/>
              <a:ahLst/>
              <a:cxnLst/>
              <a:rect l="l" t="t" r="r" b="b"/>
              <a:pathLst>
                <a:path w="1217" h="1217" extrusionOk="0">
                  <a:moveTo>
                    <a:pt x="609" y="1"/>
                  </a:moveTo>
                  <a:cubicBezTo>
                    <a:pt x="274" y="1"/>
                    <a:pt x="1" y="274"/>
                    <a:pt x="1" y="609"/>
                  </a:cubicBezTo>
                  <a:cubicBezTo>
                    <a:pt x="1" y="943"/>
                    <a:pt x="244" y="1216"/>
                    <a:pt x="609" y="1216"/>
                  </a:cubicBezTo>
                  <a:cubicBezTo>
                    <a:pt x="943" y="1216"/>
                    <a:pt x="1217" y="943"/>
                    <a:pt x="1217" y="609"/>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2"/>
            <p:cNvSpPr/>
            <p:nvPr/>
          </p:nvSpPr>
          <p:spPr>
            <a:xfrm>
              <a:off x="4960075" y="4048975"/>
              <a:ext cx="30425" cy="30425"/>
            </a:xfrm>
            <a:custGeom>
              <a:avLst/>
              <a:gdLst/>
              <a:ahLst/>
              <a:cxnLst/>
              <a:rect l="l" t="t" r="r" b="b"/>
              <a:pathLst>
                <a:path w="1217" h="1217" extrusionOk="0">
                  <a:moveTo>
                    <a:pt x="609" y="1"/>
                  </a:moveTo>
                  <a:cubicBezTo>
                    <a:pt x="274" y="1"/>
                    <a:pt x="1" y="274"/>
                    <a:pt x="1" y="609"/>
                  </a:cubicBezTo>
                  <a:cubicBezTo>
                    <a:pt x="1" y="882"/>
                    <a:pt x="183" y="1095"/>
                    <a:pt x="457" y="1186"/>
                  </a:cubicBezTo>
                  <a:cubicBezTo>
                    <a:pt x="487" y="1186"/>
                    <a:pt x="578" y="1217"/>
                    <a:pt x="609" y="1217"/>
                  </a:cubicBezTo>
                  <a:cubicBezTo>
                    <a:pt x="943" y="1217"/>
                    <a:pt x="1217" y="943"/>
                    <a:pt x="1217" y="609"/>
                  </a:cubicBezTo>
                  <a:cubicBezTo>
                    <a:pt x="1186" y="335"/>
                    <a:pt x="974" y="122"/>
                    <a:pt x="761" y="31"/>
                  </a:cubicBezTo>
                  <a:cubicBezTo>
                    <a:pt x="730" y="31"/>
                    <a:pt x="670"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2"/>
            <p:cNvSpPr/>
            <p:nvPr/>
          </p:nvSpPr>
          <p:spPr>
            <a:xfrm>
              <a:off x="4960075" y="3874200"/>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2"/>
            <p:cNvSpPr/>
            <p:nvPr/>
          </p:nvSpPr>
          <p:spPr>
            <a:xfrm>
              <a:off x="4878025" y="3872675"/>
              <a:ext cx="30400" cy="31200"/>
            </a:xfrm>
            <a:custGeom>
              <a:avLst/>
              <a:gdLst/>
              <a:ahLst/>
              <a:cxnLst/>
              <a:rect l="l" t="t" r="r" b="b"/>
              <a:pathLst>
                <a:path w="1216" h="1248" extrusionOk="0">
                  <a:moveTo>
                    <a:pt x="608" y="1"/>
                  </a:moveTo>
                  <a:cubicBezTo>
                    <a:pt x="274" y="1"/>
                    <a:pt x="0" y="275"/>
                    <a:pt x="0" y="609"/>
                  </a:cubicBezTo>
                  <a:cubicBezTo>
                    <a:pt x="0" y="974"/>
                    <a:pt x="274" y="1247"/>
                    <a:pt x="608" y="1247"/>
                  </a:cubicBezTo>
                  <a:cubicBezTo>
                    <a:pt x="973" y="1247"/>
                    <a:pt x="1216" y="974"/>
                    <a:pt x="1216" y="609"/>
                  </a:cubicBezTo>
                  <a:cubicBezTo>
                    <a:pt x="1216" y="275"/>
                    <a:pt x="973"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4878025" y="4137125"/>
              <a:ext cx="29650" cy="29675"/>
            </a:xfrm>
            <a:custGeom>
              <a:avLst/>
              <a:gdLst/>
              <a:ahLst/>
              <a:cxnLst/>
              <a:rect l="l" t="t" r="r" b="b"/>
              <a:pathLst>
                <a:path w="1186" h="1187" extrusionOk="0">
                  <a:moveTo>
                    <a:pt x="608" y="1"/>
                  </a:moveTo>
                  <a:cubicBezTo>
                    <a:pt x="395" y="1"/>
                    <a:pt x="152" y="153"/>
                    <a:pt x="91" y="335"/>
                  </a:cubicBezTo>
                  <a:cubicBezTo>
                    <a:pt x="91" y="396"/>
                    <a:pt x="91" y="396"/>
                    <a:pt x="61" y="426"/>
                  </a:cubicBezTo>
                  <a:cubicBezTo>
                    <a:pt x="61" y="457"/>
                    <a:pt x="0" y="548"/>
                    <a:pt x="0" y="578"/>
                  </a:cubicBezTo>
                  <a:lnTo>
                    <a:pt x="0" y="669"/>
                  </a:lnTo>
                  <a:cubicBezTo>
                    <a:pt x="61" y="913"/>
                    <a:pt x="213" y="1065"/>
                    <a:pt x="395" y="1125"/>
                  </a:cubicBezTo>
                  <a:cubicBezTo>
                    <a:pt x="456" y="1186"/>
                    <a:pt x="517" y="1186"/>
                    <a:pt x="578" y="1186"/>
                  </a:cubicBezTo>
                  <a:cubicBezTo>
                    <a:pt x="821" y="1186"/>
                    <a:pt x="1034" y="1034"/>
                    <a:pt x="1125" y="852"/>
                  </a:cubicBezTo>
                  <a:cubicBezTo>
                    <a:pt x="1125" y="791"/>
                    <a:pt x="1125" y="791"/>
                    <a:pt x="1155" y="761"/>
                  </a:cubicBezTo>
                  <a:cubicBezTo>
                    <a:pt x="1155" y="730"/>
                    <a:pt x="1186" y="639"/>
                    <a:pt x="1186" y="609"/>
                  </a:cubicBezTo>
                  <a:lnTo>
                    <a:pt x="1186" y="487"/>
                  </a:lnTo>
                  <a:cubicBezTo>
                    <a:pt x="1155" y="274"/>
                    <a:pt x="1003" y="122"/>
                    <a:pt x="821" y="31"/>
                  </a:cubicBezTo>
                  <a:cubicBezTo>
                    <a:pt x="730" y="1"/>
                    <a:pt x="699"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2"/>
            <p:cNvSpPr/>
            <p:nvPr/>
          </p:nvSpPr>
          <p:spPr>
            <a:xfrm>
              <a:off x="4878025" y="4048975"/>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216" y="274"/>
                    <a:pt x="973"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2"/>
            <p:cNvSpPr/>
            <p:nvPr/>
          </p:nvSpPr>
          <p:spPr>
            <a:xfrm>
              <a:off x="4878025" y="3961600"/>
              <a:ext cx="30400" cy="30425"/>
            </a:xfrm>
            <a:custGeom>
              <a:avLst/>
              <a:gdLst/>
              <a:ahLst/>
              <a:cxnLst/>
              <a:rect l="l" t="t" r="r" b="b"/>
              <a:pathLst>
                <a:path w="1216" h="1217" extrusionOk="0">
                  <a:moveTo>
                    <a:pt x="608" y="0"/>
                  </a:moveTo>
                  <a:cubicBezTo>
                    <a:pt x="274" y="0"/>
                    <a:pt x="0" y="243"/>
                    <a:pt x="0" y="608"/>
                  </a:cubicBezTo>
                  <a:cubicBezTo>
                    <a:pt x="0" y="943"/>
                    <a:pt x="274" y="1216"/>
                    <a:pt x="608" y="1216"/>
                  </a:cubicBezTo>
                  <a:cubicBezTo>
                    <a:pt x="973" y="1216"/>
                    <a:pt x="1216" y="943"/>
                    <a:pt x="1216" y="608"/>
                  </a:cubicBezTo>
                  <a:cubicBezTo>
                    <a:pt x="1216" y="274"/>
                    <a:pt x="973"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p:cNvSpPr/>
            <p:nvPr/>
          </p:nvSpPr>
          <p:spPr>
            <a:xfrm>
              <a:off x="4796700" y="39616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p:cNvSpPr/>
            <p:nvPr/>
          </p:nvSpPr>
          <p:spPr>
            <a:xfrm>
              <a:off x="4796700" y="3874200"/>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p:cNvSpPr/>
            <p:nvPr/>
          </p:nvSpPr>
          <p:spPr>
            <a:xfrm>
              <a:off x="4795200" y="4224525"/>
              <a:ext cx="31175" cy="30400"/>
            </a:xfrm>
            <a:custGeom>
              <a:avLst/>
              <a:gdLst/>
              <a:ahLst/>
              <a:cxnLst/>
              <a:rect l="l" t="t" r="r" b="b"/>
              <a:pathLst>
                <a:path w="1247" h="1216" extrusionOk="0">
                  <a:moveTo>
                    <a:pt x="638" y="0"/>
                  </a:moveTo>
                  <a:cubicBezTo>
                    <a:pt x="274" y="0"/>
                    <a:pt x="0" y="274"/>
                    <a:pt x="0" y="608"/>
                  </a:cubicBezTo>
                  <a:cubicBezTo>
                    <a:pt x="0" y="882"/>
                    <a:pt x="213" y="1094"/>
                    <a:pt x="426" y="1186"/>
                  </a:cubicBezTo>
                  <a:cubicBezTo>
                    <a:pt x="517" y="1216"/>
                    <a:pt x="547" y="1216"/>
                    <a:pt x="638" y="1216"/>
                  </a:cubicBezTo>
                  <a:cubicBezTo>
                    <a:pt x="973" y="1216"/>
                    <a:pt x="1246" y="942"/>
                    <a:pt x="1246" y="608"/>
                  </a:cubicBezTo>
                  <a:cubicBezTo>
                    <a:pt x="1246" y="334"/>
                    <a:pt x="1094" y="122"/>
                    <a:pt x="821" y="31"/>
                  </a:cubicBezTo>
                  <a:cubicBezTo>
                    <a:pt x="730" y="0"/>
                    <a:pt x="699"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2"/>
            <p:cNvSpPr/>
            <p:nvPr/>
          </p:nvSpPr>
          <p:spPr>
            <a:xfrm>
              <a:off x="4796700" y="4137125"/>
              <a:ext cx="30425" cy="30425"/>
            </a:xfrm>
            <a:custGeom>
              <a:avLst/>
              <a:gdLst/>
              <a:ahLst/>
              <a:cxnLst/>
              <a:rect l="l" t="t" r="r" b="b"/>
              <a:pathLst>
                <a:path w="1217" h="1217" extrusionOk="0">
                  <a:moveTo>
                    <a:pt x="609" y="1"/>
                  </a:moveTo>
                  <a:cubicBezTo>
                    <a:pt x="274" y="1"/>
                    <a:pt x="1" y="274"/>
                    <a:pt x="1" y="609"/>
                  </a:cubicBezTo>
                  <a:cubicBezTo>
                    <a:pt x="1" y="943"/>
                    <a:pt x="274" y="1216"/>
                    <a:pt x="609" y="1216"/>
                  </a:cubicBezTo>
                  <a:cubicBezTo>
                    <a:pt x="943" y="1216"/>
                    <a:pt x="1217" y="943"/>
                    <a:pt x="1217" y="609"/>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2"/>
            <p:cNvSpPr/>
            <p:nvPr/>
          </p:nvSpPr>
          <p:spPr>
            <a:xfrm>
              <a:off x="4796700" y="4048975"/>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4713875" y="3872675"/>
              <a:ext cx="30425" cy="31200"/>
            </a:xfrm>
            <a:custGeom>
              <a:avLst/>
              <a:gdLst/>
              <a:ahLst/>
              <a:cxnLst/>
              <a:rect l="l" t="t" r="r" b="b"/>
              <a:pathLst>
                <a:path w="1217" h="1248" extrusionOk="0">
                  <a:moveTo>
                    <a:pt x="609" y="1"/>
                  </a:moveTo>
                  <a:cubicBezTo>
                    <a:pt x="274" y="1"/>
                    <a:pt x="1" y="275"/>
                    <a:pt x="1" y="609"/>
                  </a:cubicBezTo>
                  <a:cubicBezTo>
                    <a:pt x="31" y="974"/>
                    <a:pt x="305" y="1247"/>
                    <a:pt x="609" y="1247"/>
                  </a:cubicBezTo>
                  <a:cubicBezTo>
                    <a:pt x="943" y="1247"/>
                    <a:pt x="1217" y="974"/>
                    <a:pt x="1217" y="609"/>
                  </a:cubicBezTo>
                  <a:cubicBezTo>
                    <a:pt x="1217" y="275"/>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4713875" y="3961600"/>
              <a:ext cx="30425" cy="30425"/>
            </a:xfrm>
            <a:custGeom>
              <a:avLst/>
              <a:gdLst/>
              <a:ahLst/>
              <a:cxnLst/>
              <a:rect l="l" t="t" r="r" b="b"/>
              <a:pathLst>
                <a:path w="1217" h="1217" extrusionOk="0">
                  <a:moveTo>
                    <a:pt x="609" y="0"/>
                  </a:moveTo>
                  <a:cubicBezTo>
                    <a:pt x="274" y="0"/>
                    <a:pt x="1" y="243"/>
                    <a:pt x="1" y="608"/>
                  </a:cubicBezTo>
                  <a:cubicBezTo>
                    <a:pt x="31" y="943"/>
                    <a:pt x="305"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4713875" y="4136375"/>
              <a:ext cx="30425" cy="30425"/>
            </a:xfrm>
            <a:custGeom>
              <a:avLst/>
              <a:gdLst/>
              <a:ahLst/>
              <a:cxnLst/>
              <a:rect l="l" t="t" r="r" b="b"/>
              <a:pathLst>
                <a:path w="1217" h="1217" extrusionOk="0">
                  <a:moveTo>
                    <a:pt x="609" y="0"/>
                  </a:moveTo>
                  <a:cubicBezTo>
                    <a:pt x="274" y="0"/>
                    <a:pt x="1" y="274"/>
                    <a:pt x="1" y="608"/>
                  </a:cubicBezTo>
                  <a:cubicBezTo>
                    <a:pt x="31" y="943"/>
                    <a:pt x="305"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2"/>
            <p:cNvSpPr/>
            <p:nvPr/>
          </p:nvSpPr>
          <p:spPr>
            <a:xfrm>
              <a:off x="4713875" y="4223750"/>
              <a:ext cx="30425" cy="30425"/>
            </a:xfrm>
            <a:custGeom>
              <a:avLst/>
              <a:gdLst/>
              <a:ahLst/>
              <a:cxnLst/>
              <a:rect l="l" t="t" r="r" b="b"/>
              <a:pathLst>
                <a:path w="1217" h="1217" extrusionOk="0">
                  <a:moveTo>
                    <a:pt x="609" y="1"/>
                  </a:moveTo>
                  <a:cubicBezTo>
                    <a:pt x="274" y="1"/>
                    <a:pt x="1" y="244"/>
                    <a:pt x="1" y="609"/>
                  </a:cubicBezTo>
                  <a:cubicBezTo>
                    <a:pt x="31" y="943"/>
                    <a:pt x="305"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2"/>
            <p:cNvSpPr/>
            <p:nvPr/>
          </p:nvSpPr>
          <p:spPr>
            <a:xfrm>
              <a:off x="4713875" y="4048975"/>
              <a:ext cx="30425" cy="30425"/>
            </a:xfrm>
            <a:custGeom>
              <a:avLst/>
              <a:gdLst/>
              <a:ahLst/>
              <a:cxnLst/>
              <a:rect l="l" t="t" r="r" b="b"/>
              <a:pathLst>
                <a:path w="1217" h="1217" extrusionOk="0">
                  <a:moveTo>
                    <a:pt x="609" y="1"/>
                  </a:moveTo>
                  <a:cubicBezTo>
                    <a:pt x="274" y="1"/>
                    <a:pt x="1" y="244"/>
                    <a:pt x="1" y="609"/>
                  </a:cubicBezTo>
                  <a:cubicBezTo>
                    <a:pt x="31" y="943"/>
                    <a:pt x="305"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p:nvPr/>
          </p:nvSpPr>
          <p:spPr>
            <a:xfrm>
              <a:off x="4713875" y="4312675"/>
              <a:ext cx="29675" cy="29650"/>
            </a:xfrm>
            <a:custGeom>
              <a:avLst/>
              <a:gdLst/>
              <a:ahLst/>
              <a:cxnLst/>
              <a:rect l="l" t="t" r="r" b="b"/>
              <a:pathLst>
                <a:path w="1187" h="1186" extrusionOk="0">
                  <a:moveTo>
                    <a:pt x="609" y="0"/>
                  </a:moveTo>
                  <a:cubicBezTo>
                    <a:pt x="396" y="0"/>
                    <a:pt x="153" y="152"/>
                    <a:pt x="92" y="365"/>
                  </a:cubicBezTo>
                  <a:cubicBezTo>
                    <a:pt x="92" y="395"/>
                    <a:pt x="92" y="395"/>
                    <a:pt x="31" y="426"/>
                  </a:cubicBezTo>
                  <a:cubicBezTo>
                    <a:pt x="31" y="456"/>
                    <a:pt x="1" y="547"/>
                    <a:pt x="1" y="578"/>
                  </a:cubicBezTo>
                  <a:lnTo>
                    <a:pt x="1" y="699"/>
                  </a:lnTo>
                  <a:cubicBezTo>
                    <a:pt x="31" y="912"/>
                    <a:pt x="183" y="1064"/>
                    <a:pt x="396" y="1155"/>
                  </a:cubicBezTo>
                  <a:cubicBezTo>
                    <a:pt x="457" y="1185"/>
                    <a:pt x="487" y="1185"/>
                    <a:pt x="578" y="1185"/>
                  </a:cubicBezTo>
                  <a:cubicBezTo>
                    <a:pt x="852" y="1185"/>
                    <a:pt x="1065" y="1003"/>
                    <a:pt x="1156" y="730"/>
                  </a:cubicBezTo>
                  <a:cubicBezTo>
                    <a:pt x="1156" y="699"/>
                    <a:pt x="1186" y="608"/>
                    <a:pt x="1186" y="578"/>
                  </a:cubicBezTo>
                  <a:lnTo>
                    <a:pt x="1186" y="456"/>
                  </a:lnTo>
                  <a:cubicBezTo>
                    <a:pt x="1186" y="274"/>
                    <a:pt x="1034" y="91"/>
                    <a:pt x="791" y="61"/>
                  </a:cubicBezTo>
                  <a:cubicBezTo>
                    <a:pt x="730" y="0"/>
                    <a:pt x="700"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574"/>
        <p:cNvGrpSpPr/>
        <p:nvPr/>
      </p:nvGrpSpPr>
      <p:grpSpPr>
        <a:xfrm>
          <a:off x="0" y="0"/>
          <a:ext cx="0" cy="0"/>
          <a:chOff x="0" y="0"/>
          <a:chExt cx="0" cy="0"/>
        </a:xfrm>
      </p:grpSpPr>
      <p:sp>
        <p:nvSpPr>
          <p:cNvPr id="575" name="Google Shape;575;p23"/>
          <p:cNvSpPr/>
          <p:nvPr/>
        </p:nvSpPr>
        <p:spPr>
          <a:xfrm>
            <a:off x="2223600" y="0"/>
            <a:ext cx="46968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3"/>
          <p:cNvSpPr txBox="1">
            <a:spLocks noGrp="1"/>
          </p:cNvSpPr>
          <p:nvPr>
            <p:ph type="title" hasCustomPrompt="1"/>
          </p:nvPr>
        </p:nvSpPr>
        <p:spPr>
          <a:xfrm>
            <a:off x="2223600" y="670225"/>
            <a:ext cx="4696800" cy="768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77" name="Google Shape;577;p23"/>
          <p:cNvSpPr txBox="1">
            <a:spLocks noGrp="1"/>
          </p:cNvSpPr>
          <p:nvPr>
            <p:ph type="subTitle" idx="1"/>
          </p:nvPr>
        </p:nvSpPr>
        <p:spPr>
          <a:xfrm>
            <a:off x="2223600" y="1428226"/>
            <a:ext cx="4696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1600">
                <a:solidFill>
                  <a:schemeClr val="lt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578" name="Google Shape;578;p23"/>
          <p:cNvSpPr txBox="1">
            <a:spLocks noGrp="1"/>
          </p:cNvSpPr>
          <p:nvPr>
            <p:ph type="title" idx="2" hasCustomPrompt="1"/>
          </p:nvPr>
        </p:nvSpPr>
        <p:spPr>
          <a:xfrm>
            <a:off x="2223600" y="1967931"/>
            <a:ext cx="4696800" cy="768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79" name="Google Shape;579;p23"/>
          <p:cNvSpPr txBox="1">
            <a:spLocks noGrp="1"/>
          </p:cNvSpPr>
          <p:nvPr>
            <p:ph type="subTitle" idx="3"/>
          </p:nvPr>
        </p:nvSpPr>
        <p:spPr>
          <a:xfrm>
            <a:off x="2223600" y="2728503"/>
            <a:ext cx="4696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1600">
                <a:solidFill>
                  <a:schemeClr val="lt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580" name="Google Shape;580;p23"/>
          <p:cNvSpPr txBox="1">
            <a:spLocks noGrp="1"/>
          </p:cNvSpPr>
          <p:nvPr>
            <p:ph type="title" idx="4" hasCustomPrompt="1"/>
          </p:nvPr>
        </p:nvSpPr>
        <p:spPr>
          <a:xfrm>
            <a:off x="2223600" y="3265638"/>
            <a:ext cx="4696800" cy="768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81" name="Google Shape;581;p23"/>
          <p:cNvSpPr txBox="1">
            <a:spLocks noGrp="1"/>
          </p:cNvSpPr>
          <p:nvPr>
            <p:ph type="subTitle" idx="5"/>
          </p:nvPr>
        </p:nvSpPr>
        <p:spPr>
          <a:xfrm>
            <a:off x="2223600" y="4028781"/>
            <a:ext cx="4696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1600">
                <a:solidFill>
                  <a:schemeClr val="lt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cxnSp>
        <p:nvCxnSpPr>
          <p:cNvPr id="582" name="Google Shape;582;p23"/>
          <p:cNvCxnSpPr/>
          <p:nvPr/>
        </p:nvCxnSpPr>
        <p:spPr>
          <a:xfrm rot="-5400000">
            <a:off x="-864742" y="1175250"/>
            <a:ext cx="2350500" cy="0"/>
          </a:xfrm>
          <a:prstGeom prst="straightConnector1">
            <a:avLst/>
          </a:prstGeom>
          <a:noFill/>
          <a:ln w="19050" cap="flat" cmpd="sng">
            <a:solidFill>
              <a:srgbClr val="3F5294"/>
            </a:solidFill>
            <a:prstDash val="solid"/>
            <a:round/>
            <a:headEnd type="none" w="med" len="med"/>
            <a:tailEnd type="none" w="med" len="med"/>
          </a:ln>
        </p:spPr>
      </p:cxnSp>
      <p:cxnSp>
        <p:nvCxnSpPr>
          <p:cNvPr id="583" name="Google Shape;583;p23"/>
          <p:cNvCxnSpPr/>
          <p:nvPr/>
        </p:nvCxnSpPr>
        <p:spPr>
          <a:xfrm rot="-5400000">
            <a:off x="-663383" y="1175250"/>
            <a:ext cx="2350500" cy="0"/>
          </a:xfrm>
          <a:prstGeom prst="straightConnector1">
            <a:avLst/>
          </a:prstGeom>
          <a:noFill/>
          <a:ln w="19050" cap="flat" cmpd="sng">
            <a:solidFill>
              <a:srgbClr val="3F5294"/>
            </a:solidFill>
            <a:prstDash val="solid"/>
            <a:round/>
            <a:headEnd type="none" w="med" len="med"/>
            <a:tailEnd type="none" w="med" len="med"/>
          </a:ln>
        </p:spPr>
      </p:cxnSp>
      <p:cxnSp>
        <p:nvCxnSpPr>
          <p:cNvPr id="584" name="Google Shape;584;p23"/>
          <p:cNvCxnSpPr/>
          <p:nvPr/>
        </p:nvCxnSpPr>
        <p:spPr>
          <a:xfrm rot="-5400000">
            <a:off x="-462025" y="1175250"/>
            <a:ext cx="2350500" cy="0"/>
          </a:xfrm>
          <a:prstGeom prst="straightConnector1">
            <a:avLst/>
          </a:prstGeom>
          <a:noFill/>
          <a:ln w="19050" cap="flat" cmpd="sng">
            <a:solidFill>
              <a:srgbClr val="3F5294"/>
            </a:solidFill>
            <a:prstDash val="solid"/>
            <a:round/>
            <a:headEnd type="none" w="med" len="med"/>
            <a:tailEnd type="none" w="med" len="med"/>
          </a:ln>
        </p:spPr>
      </p:cxnSp>
      <p:cxnSp>
        <p:nvCxnSpPr>
          <p:cNvPr id="585" name="Google Shape;585;p23"/>
          <p:cNvCxnSpPr/>
          <p:nvPr/>
        </p:nvCxnSpPr>
        <p:spPr>
          <a:xfrm rot="10800000">
            <a:off x="7364997" y="660389"/>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586" name="Google Shape;586;p23"/>
          <p:cNvCxnSpPr/>
          <p:nvPr/>
        </p:nvCxnSpPr>
        <p:spPr>
          <a:xfrm rot="10800000">
            <a:off x="7364997" y="507989"/>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587" name="Google Shape;587;p23"/>
          <p:cNvCxnSpPr/>
          <p:nvPr/>
        </p:nvCxnSpPr>
        <p:spPr>
          <a:xfrm rot="10800000">
            <a:off x="7364997" y="355589"/>
            <a:ext cx="17790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588"/>
        <p:cNvGrpSpPr/>
        <p:nvPr/>
      </p:nvGrpSpPr>
      <p:grpSpPr>
        <a:xfrm>
          <a:off x="0" y="0"/>
          <a:ext cx="0" cy="0"/>
          <a:chOff x="0" y="0"/>
          <a:chExt cx="0" cy="0"/>
        </a:xfrm>
      </p:grpSpPr>
      <p:sp>
        <p:nvSpPr>
          <p:cNvPr id="589" name="Google Shape;589;p24"/>
          <p:cNvSpPr txBox="1">
            <a:spLocks noGrp="1"/>
          </p:cNvSpPr>
          <p:nvPr>
            <p:ph type="title" hasCustomPrompt="1"/>
          </p:nvPr>
        </p:nvSpPr>
        <p:spPr>
          <a:xfrm>
            <a:off x="1623250" y="2061475"/>
            <a:ext cx="803700" cy="486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90" name="Google Shape;590;p24"/>
          <p:cNvSpPr txBox="1">
            <a:spLocks noGrp="1"/>
          </p:cNvSpPr>
          <p:nvPr>
            <p:ph type="subTitle" idx="1"/>
          </p:nvPr>
        </p:nvSpPr>
        <p:spPr>
          <a:xfrm>
            <a:off x="938500" y="3592150"/>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1" name="Google Shape;591;p24"/>
          <p:cNvSpPr txBox="1">
            <a:spLocks noGrp="1"/>
          </p:cNvSpPr>
          <p:nvPr>
            <p:ph type="subTitle" idx="2"/>
          </p:nvPr>
        </p:nvSpPr>
        <p:spPr>
          <a:xfrm>
            <a:off x="938500" y="31971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92" name="Google Shape;592;p24"/>
          <p:cNvSpPr txBox="1">
            <a:spLocks noGrp="1"/>
          </p:cNvSpPr>
          <p:nvPr>
            <p:ph type="title" idx="3" hasCustomPrompt="1"/>
          </p:nvPr>
        </p:nvSpPr>
        <p:spPr>
          <a:xfrm>
            <a:off x="4170088" y="2061475"/>
            <a:ext cx="803700" cy="486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93" name="Google Shape;593;p24"/>
          <p:cNvSpPr txBox="1">
            <a:spLocks noGrp="1"/>
          </p:cNvSpPr>
          <p:nvPr>
            <p:ph type="subTitle" idx="4"/>
          </p:nvPr>
        </p:nvSpPr>
        <p:spPr>
          <a:xfrm>
            <a:off x="3485400" y="3592150"/>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4" name="Google Shape;594;p24"/>
          <p:cNvSpPr txBox="1">
            <a:spLocks noGrp="1"/>
          </p:cNvSpPr>
          <p:nvPr>
            <p:ph type="subTitle" idx="5"/>
          </p:nvPr>
        </p:nvSpPr>
        <p:spPr>
          <a:xfrm>
            <a:off x="3485400" y="31971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95" name="Google Shape;595;p24"/>
          <p:cNvSpPr txBox="1">
            <a:spLocks noGrp="1"/>
          </p:cNvSpPr>
          <p:nvPr>
            <p:ph type="title" idx="6" hasCustomPrompt="1"/>
          </p:nvPr>
        </p:nvSpPr>
        <p:spPr>
          <a:xfrm>
            <a:off x="6716925" y="2061475"/>
            <a:ext cx="803700" cy="486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96" name="Google Shape;596;p24"/>
          <p:cNvSpPr txBox="1">
            <a:spLocks noGrp="1"/>
          </p:cNvSpPr>
          <p:nvPr>
            <p:ph type="subTitle" idx="7"/>
          </p:nvPr>
        </p:nvSpPr>
        <p:spPr>
          <a:xfrm>
            <a:off x="6032300" y="3592150"/>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7" name="Google Shape;597;p24"/>
          <p:cNvSpPr txBox="1">
            <a:spLocks noGrp="1"/>
          </p:cNvSpPr>
          <p:nvPr>
            <p:ph type="subTitle" idx="8"/>
          </p:nvPr>
        </p:nvSpPr>
        <p:spPr>
          <a:xfrm>
            <a:off x="6032300" y="31971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98" name="Google Shape;598;p24"/>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9" name="Google Shape;599;p24"/>
          <p:cNvSpPr/>
          <p:nvPr/>
        </p:nvSpPr>
        <p:spPr>
          <a:xfrm>
            <a:off x="8424000" y="0"/>
            <a:ext cx="7200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600;p24"/>
          <p:cNvGrpSpPr/>
          <p:nvPr/>
        </p:nvGrpSpPr>
        <p:grpSpPr>
          <a:xfrm rot="5400000">
            <a:off x="8028460" y="-341009"/>
            <a:ext cx="287691" cy="1473303"/>
            <a:chOff x="-1582400" y="253375"/>
            <a:chExt cx="217750" cy="1115125"/>
          </a:xfrm>
        </p:grpSpPr>
        <p:sp>
          <p:nvSpPr>
            <p:cNvPr id="601" name="Google Shape;601;p24"/>
            <p:cNvSpPr/>
            <p:nvPr/>
          </p:nvSpPr>
          <p:spPr>
            <a:xfrm>
              <a:off x="-1582400" y="253375"/>
              <a:ext cx="17325" cy="17325"/>
            </a:xfrm>
            <a:custGeom>
              <a:avLst/>
              <a:gdLst/>
              <a:ahLst/>
              <a:cxnLst/>
              <a:rect l="l" t="t" r="r" b="b"/>
              <a:pathLst>
                <a:path w="693" h="693" extrusionOk="0">
                  <a:moveTo>
                    <a:pt x="367" y="0"/>
                  </a:moveTo>
                  <a:cubicBezTo>
                    <a:pt x="163" y="0"/>
                    <a:pt x="0" y="163"/>
                    <a:pt x="0" y="367"/>
                  </a:cubicBezTo>
                  <a:cubicBezTo>
                    <a:pt x="0" y="570"/>
                    <a:pt x="163" y="692"/>
                    <a:pt x="367" y="692"/>
                  </a:cubicBezTo>
                  <a:cubicBezTo>
                    <a:pt x="570" y="692"/>
                    <a:pt x="692" y="570"/>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4"/>
            <p:cNvSpPr/>
            <p:nvPr/>
          </p:nvSpPr>
          <p:spPr>
            <a:xfrm>
              <a:off x="-1532550"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29" y="692"/>
                    <a:pt x="692" y="570"/>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4"/>
            <p:cNvSpPr/>
            <p:nvPr/>
          </p:nvSpPr>
          <p:spPr>
            <a:xfrm>
              <a:off x="-1481675" y="253375"/>
              <a:ext cx="17325" cy="17325"/>
            </a:xfrm>
            <a:custGeom>
              <a:avLst/>
              <a:gdLst/>
              <a:ahLst/>
              <a:cxnLst/>
              <a:rect l="l" t="t" r="r" b="b"/>
              <a:pathLst>
                <a:path w="693" h="693" extrusionOk="0">
                  <a:moveTo>
                    <a:pt x="326" y="0"/>
                  </a:moveTo>
                  <a:cubicBezTo>
                    <a:pt x="122" y="0"/>
                    <a:pt x="0" y="163"/>
                    <a:pt x="0" y="367"/>
                  </a:cubicBezTo>
                  <a:cubicBezTo>
                    <a:pt x="0" y="570"/>
                    <a:pt x="122" y="692"/>
                    <a:pt x="326" y="692"/>
                  </a:cubicBezTo>
                  <a:cubicBezTo>
                    <a:pt x="529" y="692"/>
                    <a:pt x="692" y="570"/>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4"/>
            <p:cNvSpPr/>
            <p:nvPr/>
          </p:nvSpPr>
          <p:spPr>
            <a:xfrm>
              <a:off x="-1431825"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30" y="692"/>
                    <a:pt x="692" y="570"/>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4"/>
            <p:cNvSpPr/>
            <p:nvPr/>
          </p:nvSpPr>
          <p:spPr>
            <a:xfrm>
              <a:off x="-1383000" y="253375"/>
              <a:ext cx="18350" cy="17325"/>
            </a:xfrm>
            <a:custGeom>
              <a:avLst/>
              <a:gdLst/>
              <a:ahLst/>
              <a:cxnLst/>
              <a:rect l="l" t="t" r="r" b="b"/>
              <a:pathLst>
                <a:path w="734" h="693" extrusionOk="0">
                  <a:moveTo>
                    <a:pt x="367" y="0"/>
                  </a:moveTo>
                  <a:cubicBezTo>
                    <a:pt x="164" y="0"/>
                    <a:pt x="1" y="163"/>
                    <a:pt x="1" y="367"/>
                  </a:cubicBezTo>
                  <a:cubicBezTo>
                    <a:pt x="1" y="570"/>
                    <a:pt x="164" y="692"/>
                    <a:pt x="367" y="692"/>
                  </a:cubicBezTo>
                  <a:cubicBezTo>
                    <a:pt x="571" y="692"/>
                    <a:pt x="733" y="570"/>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4"/>
            <p:cNvSpPr/>
            <p:nvPr/>
          </p:nvSpPr>
          <p:spPr>
            <a:xfrm>
              <a:off x="-1582400" y="29915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4"/>
            <p:cNvSpPr/>
            <p:nvPr/>
          </p:nvSpPr>
          <p:spPr>
            <a:xfrm>
              <a:off x="-1532550"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4"/>
            <p:cNvSpPr/>
            <p:nvPr/>
          </p:nvSpPr>
          <p:spPr>
            <a:xfrm>
              <a:off x="-1481675" y="29915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4"/>
            <p:cNvSpPr/>
            <p:nvPr/>
          </p:nvSpPr>
          <p:spPr>
            <a:xfrm>
              <a:off x="-1431825"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4"/>
            <p:cNvSpPr/>
            <p:nvPr/>
          </p:nvSpPr>
          <p:spPr>
            <a:xfrm>
              <a:off x="-1383000" y="29915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4"/>
            <p:cNvSpPr/>
            <p:nvPr/>
          </p:nvSpPr>
          <p:spPr>
            <a:xfrm>
              <a:off x="-1582400" y="344950"/>
              <a:ext cx="17325" cy="17325"/>
            </a:xfrm>
            <a:custGeom>
              <a:avLst/>
              <a:gdLst/>
              <a:ahLst/>
              <a:cxnLst/>
              <a:rect l="l" t="t" r="r" b="b"/>
              <a:pathLst>
                <a:path w="693" h="693"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4"/>
            <p:cNvSpPr/>
            <p:nvPr/>
          </p:nvSpPr>
          <p:spPr>
            <a:xfrm>
              <a:off x="-1532550"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4"/>
            <p:cNvSpPr/>
            <p:nvPr/>
          </p:nvSpPr>
          <p:spPr>
            <a:xfrm>
              <a:off x="-1481675" y="344950"/>
              <a:ext cx="17325" cy="17325"/>
            </a:xfrm>
            <a:custGeom>
              <a:avLst/>
              <a:gdLst/>
              <a:ahLst/>
              <a:cxnLst/>
              <a:rect l="l" t="t" r="r" b="b"/>
              <a:pathLst>
                <a:path w="693" h="693"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4"/>
            <p:cNvSpPr/>
            <p:nvPr/>
          </p:nvSpPr>
          <p:spPr>
            <a:xfrm>
              <a:off x="-1431825"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4"/>
            <p:cNvSpPr/>
            <p:nvPr/>
          </p:nvSpPr>
          <p:spPr>
            <a:xfrm>
              <a:off x="-1383000" y="344950"/>
              <a:ext cx="18350" cy="17325"/>
            </a:xfrm>
            <a:custGeom>
              <a:avLst/>
              <a:gdLst/>
              <a:ahLst/>
              <a:cxnLst/>
              <a:rect l="l" t="t" r="r" b="b"/>
              <a:pathLst>
                <a:path w="734" h="693"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4"/>
            <p:cNvSpPr/>
            <p:nvPr/>
          </p:nvSpPr>
          <p:spPr>
            <a:xfrm>
              <a:off x="-1582400" y="389700"/>
              <a:ext cx="17325" cy="17325"/>
            </a:xfrm>
            <a:custGeom>
              <a:avLst/>
              <a:gdLst/>
              <a:ahLst/>
              <a:cxnLst/>
              <a:rect l="l" t="t" r="r" b="b"/>
              <a:pathLst>
                <a:path w="693" h="693" extrusionOk="0">
                  <a:moveTo>
                    <a:pt x="367" y="1"/>
                  </a:moveTo>
                  <a:cubicBezTo>
                    <a:pt x="163" y="1"/>
                    <a:pt x="0" y="164"/>
                    <a:pt x="0" y="367"/>
                  </a:cubicBezTo>
                  <a:cubicBezTo>
                    <a:pt x="0" y="530"/>
                    <a:pt x="163" y="693"/>
                    <a:pt x="367" y="693"/>
                  </a:cubicBezTo>
                  <a:cubicBezTo>
                    <a:pt x="570" y="693"/>
                    <a:pt x="692" y="571"/>
                    <a:pt x="692" y="367"/>
                  </a:cubicBezTo>
                  <a:cubicBezTo>
                    <a:pt x="692" y="20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4"/>
            <p:cNvSpPr/>
            <p:nvPr/>
          </p:nvSpPr>
          <p:spPr>
            <a:xfrm>
              <a:off x="-1532550"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29" y="693"/>
                    <a:pt x="692" y="571"/>
                    <a:pt x="692" y="367"/>
                  </a:cubicBezTo>
                  <a:cubicBezTo>
                    <a:pt x="692" y="20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4"/>
            <p:cNvSpPr/>
            <p:nvPr/>
          </p:nvSpPr>
          <p:spPr>
            <a:xfrm>
              <a:off x="-1481675" y="389700"/>
              <a:ext cx="17325" cy="17325"/>
            </a:xfrm>
            <a:custGeom>
              <a:avLst/>
              <a:gdLst/>
              <a:ahLst/>
              <a:cxnLst/>
              <a:rect l="l" t="t" r="r" b="b"/>
              <a:pathLst>
                <a:path w="693" h="693" extrusionOk="0">
                  <a:moveTo>
                    <a:pt x="326" y="1"/>
                  </a:moveTo>
                  <a:cubicBezTo>
                    <a:pt x="122" y="1"/>
                    <a:pt x="0" y="164"/>
                    <a:pt x="0" y="367"/>
                  </a:cubicBezTo>
                  <a:cubicBezTo>
                    <a:pt x="0" y="530"/>
                    <a:pt x="122" y="693"/>
                    <a:pt x="326" y="693"/>
                  </a:cubicBezTo>
                  <a:cubicBezTo>
                    <a:pt x="529" y="693"/>
                    <a:pt x="692" y="571"/>
                    <a:pt x="692" y="367"/>
                  </a:cubicBezTo>
                  <a:cubicBezTo>
                    <a:pt x="692" y="20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4"/>
            <p:cNvSpPr/>
            <p:nvPr/>
          </p:nvSpPr>
          <p:spPr>
            <a:xfrm>
              <a:off x="-1431825"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30" y="693"/>
                    <a:pt x="692" y="571"/>
                    <a:pt x="692" y="367"/>
                  </a:cubicBezTo>
                  <a:cubicBezTo>
                    <a:pt x="692" y="20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4"/>
            <p:cNvSpPr/>
            <p:nvPr/>
          </p:nvSpPr>
          <p:spPr>
            <a:xfrm>
              <a:off x="-1383000" y="389700"/>
              <a:ext cx="18350" cy="17325"/>
            </a:xfrm>
            <a:custGeom>
              <a:avLst/>
              <a:gdLst/>
              <a:ahLst/>
              <a:cxnLst/>
              <a:rect l="l" t="t" r="r" b="b"/>
              <a:pathLst>
                <a:path w="734" h="693" extrusionOk="0">
                  <a:moveTo>
                    <a:pt x="367" y="1"/>
                  </a:moveTo>
                  <a:cubicBezTo>
                    <a:pt x="164" y="1"/>
                    <a:pt x="1" y="164"/>
                    <a:pt x="1" y="367"/>
                  </a:cubicBezTo>
                  <a:cubicBezTo>
                    <a:pt x="1" y="530"/>
                    <a:pt x="164" y="693"/>
                    <a:pt x="367" y="693"/>
                  </a:cubicBezTo>
                  <a:cubicBezTo>
                    <a:pt x="571" y="693"/>
                    <a:pt x="733" y="571"/>
                    <a:pt x="733" y="367"/>
                  </a:cubicBezTo>
                  <a:cubicBezTo>
                    <a:pt x="733" y="20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a:off x="-1582400" y="435500"/>
              <a:ext cx="17325" cy="17325"/>
            </a:xfrm>
            <a:custGeom>
              <a:avLst/>
              <a:gdLst/>
              <a:ahLst/>
              <a:cxnLst/>
              <a:rect l="l" t="t" r="r" b="b"/>
              <a:pathLst>
                <a:path w="693" h="693" extrusionOk="0">
                  <a:moveTo>
                    <a:pt x="367" y="0"/>
                  </a:moveTo>
                  <a:cubicBezTo>
                    <a:pt x="163" y="0"/>
                    <a:pt x="0" y="163"/>
                    <a:pt x="0" y="367"/>
                  </a:cubicBezTo>
                  <a:cubicBezTo>
                    <a:pt x="0" y="529"/>
                    <a:pt x="163" y="692"/>
                    <a:pt x="367" y="692"/>
                  </a:cubicBezTo>
                  <a:cubicBezTo>
                    <a:pt x="570" y="692"/>
                    <a:pt x="692" y="529"/>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a:off x="-1532550"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29" y="692"/>
                    <a:pt x="692" y="529"/>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4"/>
            <p:cNvSpPr/>
            <p:nvPr/>
          </p:nvSpPr>
          <p:spPr>
            <a:xfrm>
              <a:off x="-1481675" y="435500"/>
              <a:ext cx="17325" cy="17325"/>
            </a:xfrm>
            <a:custGeom>
              <a:avLst/>
              <a:gdLst/>
              <a:ahLst/>
              <a:cxnLst/>
              <a:rect l="l" t="t" r="r" b="b"/>
              <a:pathLst>
                <a:path w="693" h="693" extrusionOk="0">
                  <a:moveTo>
                    <a:pt x="326" y="0"/>
                  </a:moveTo>
                  <a:cubicBezTo>
                    <a:pt x="122" y="0"/>
                    <a:pt x="0" y="163"/>
                    <a:pt x="0" y="367"/>
                  </a:cubicBezTo>
                  <a:cubicBezTo>
                    <a:pt x="0" y="529"/>
                    <a:pt x="122" y="692"/>
                    <a:pt x="326" y="692"/>
                  </a:cubicBezTo>
                  <a:cubicBezTo>
                    <a:pt x="529" y="692"/>
                    <a:pt x="692" y="529"/>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4"/>
            <p:cNvSpPr/>
            <p:nvPr/>
          </p:nvSpPr>
          <p:spPr>
            <a:xfrm>
              <a:off x="-1431825"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30" y="692"/>
                    <a:pt x="692" y="529"/>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4"/>
            <p:cNvSpPr/>
            <p:nvPr/>
          </p:nvSpPr>
          <p:spPr>
            <a:xfrm>
              <a:off x="-1383000" y="435500"/>
              <a:ext cx="18350" cy="17325"/>
            </a:xfrm>
            <a:custGeom>
              <a:avLst/>
              <a:gdLst/>
              <a:ahLst/>
              <a:cxnLst/>
              <a:rect l="l" t="t" r="r" b="b"/>
              <a:pathLst>
                <a:path w="734" h="693" extrusionOk="0">
                  <a:moveTo>
                    <a:pt x="367" y="0"/>
                  </a:moveTo>
                  <a:cubicBezTo>
                    <a:pt x="164" y="0"/>
                    <a:pt x="1" y="163"/>
                    <a:pt x="1" y="367"/>
                  </a:cubicBezTo>
                  <a:cubicBezTo>
                    <a:pt x="1" y="529"/>
                    <a:pt x="164" y="692"/>
                    <a:pt x="367" y="692"/>
                  </a:cubicBezTo>
                  <a:cubicBezTo>
                    <a:pt x="571" y="692"/>
                    <a:pt x="733" y="529"/>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4"/>
            <p:cNvSpPr/>
            <p:nvPr/>
          </p:nvSpPr>
          <p:spPr>
            <a:xfrm>
              <a:off x="-1582400" y="48230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4"/>
            <p:cNvSpPr/>
            <p:nvPr/>
          </p:nvSpPr>
          <p:spPr>
            <a:xfrm>
              <a:off x="-1532550"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1481675" y="48230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1431825"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1383000" y="48230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1582400" y="52807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1532550"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4"/>
            <p:cNvSpPr/>
            <p:nvPr/>
          </p:nvSpPr>
          <p:spPr>
            <a:xfrm>
              <a:off x="-1481675" y="52807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a:off x="-1431825"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a:off x="-1383000" y="52807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4"/>
            <p:cNvSpPr/>
            <p:nvPr/>
          </p:nvSpPr>
          <p:spPr>
            <a:xfrm>
              <a:off x="-1582400" y="57387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1532550"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1481675" y="57387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1431825"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1383000" y="57387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1582400" y="61862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20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1532550"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20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1481675" y="61862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20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1431825"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20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1383000" y="61862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20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1582400" y="664425"/>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22"/>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1532550"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22"/>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1481675" y="664425"/>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22"/>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4"/>
            <p:cNvSpPr/>
            <p:nvPr/>
          </p:nvSpPr>
          <p:spPr>
            <a:xfrm>
              <a:off x="-1431825"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22"/>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4"/>
            <p:cNvSpPr/>
            <p:nvPr/>
          </p:nvSpPr>
          <p:spPr>
            <a:xfrm>
              <a:off x="-1383000" y="664425"/>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22"/>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4"/>
            <p:cNvSpPr/>
            <p:nvPr/>
          </p:nvSpPr>
          <p:spPr>
            <a:xfrm>
              <a:off x="-1582400" y="71122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4"/>
            <p:cNvSpPr/>
            <p:nvPr/>
          </p:nvSpPr>
          <p:spPr>
            <a:xfrm>
              <a:off x="-1532550"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4"/>
            <p:cNvSpPr/>
            <p:nvPr/>
          </p:nvSpPr>
          <p:spPr>
            <a:xfrm>
              <a:off x="-1481675" y="71122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4"/>
            <p:cNvSpPr/>
            <p:nvPr/>
          </p:nvSpPr>
          <p:spPr>
            <a:xfrm>
              <a:off x="-1431825"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4"/>
            <p:cNvSpPr/>
            <p:nvPr/>
          </p:nvSpPr>
          <p:spPr>
            <a:xfrm>
              <a:off x="-1383000" y="71122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4"/>
            <p:cNvSpPr/>
            <p:nvPr/>
          </p:nvSpPr>
          <p:spPr>
            <a:xfrm>
              <a:off x="-1582400" y="757000"/>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4"/>
            <p:cNvSpPr/>
            <p:nvPr/>
          </p:nvSpPr>
          <p:spPr>
            <a:xfrm>
              <a:off x="-1532550"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a:off x="-1481675" y="757000"/>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4"/>
            <p:cNvSpPr/>
            <p:nvPr/>
          </p:nvSpPr>
          <p:spPr>
            <a:xfrm>
              <a:off x="-1431825"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4"/>
            <p:cNvSpPr/>
            <p:nvPr/>
          </p:nvSpPr>
          <p:spPr>
            <a:xfrm>
              <a:off x="-1383000" y="757000"/>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4"/>
            <p:cNvSpPr/>
            <p:nvPr/>
          </p:nvSpPr>
          <p:spPr>
            <a:xfrm>
              <a:off x="-1582400" y="802775"/>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4"/>
            <p:cNvSpPr/>
            <p:nvPr/>
          </p:nvSpPr>
          <p:spPr>
            <a:xfrm>
              <a:off x="-1532550"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4"/>
            <p:cNvSpPr/>
            <p:nvPr/>
          </p:nvSpPr>
          <p:spPr>
            <a:xfrm>
              <a:off x="-1481675" y="802775"/>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4"/>
            <p:cNvSpPr/>
            <p:nvPr/>
          </p:nvSpPr>
          <p:spPr>
            <a:xfrm>
              <a:off x="-1431825"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4"/>
            <p:cNvSpPr/>
            <p:nvPr/>
          </p:nvSpPr>
          <p:spPr>
            <a:xfrm>
              <a:off x="-1383000" y="802775"/>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4"/>
            <p:cNvSpPr/>
            <p:nvPr/>
          </p:nvSpPr>
          <p:spPr>
            <a:xfrm>
              <a:off x="-1582400" y="847550"/>
              <a:ext cx="17325" cy="17325"/>
            </a:xfrm>
            <a:custGeom>
              <a:avLst/>
              <a:gdLst/>
              <a:ahLst/>
              <a:cxnLst/>
              <a:rect l="l" t="t" r="r" b="b"/>
              <a:pathLst>
                <a:path w="693" h="693" extrusionOk="0">
                  <a:moveTo>
                    <a:pt x="367" y="1"/>
                  </a:moveTo>
                  <a:cubicBezTo>
                    <a:pt x="163" y="1"/>
                    <a:pt x="0" y="163"/>
                    <a:pt x="0" y="367"/>
                  </a:cubicBezTo>
                  <a:cubicBezTo>
                    <a:pt x="0" y="570"/>
                    <a:pt x="163" y="692"/>
                    <a:pt x="367" y="692"/>
                  </a:cubicBezTo>
                  <a:cubicBezTo>
                    <a:pt x="570" y="692"/>
                    <a:pt x="692" y="570"/>
                    <a:pt x="692" y="367"/>
                  </a:cubicBezTo>
                  <a:cubicBezTo>
                    <a:pt x="692" y="20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4"/>
            <p:cNvSpPr/>
            <p:nvPr/>
          </p:nvSpPr>
          <p:spPr>
            <a:xfrm>
              <a:off x="-1532550"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29" y="692"/>
                    <a:pt x="692" y="570"/>
                    <a:pt x="692" y="367"/>
                  </a:cubicBezTo>
                  <a:cubicBezTo>
                    <a:pt x="692" y="20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4"/>
            <p:cNvSpPr/>
            <p:nvPr/>
          </p:nvSpPr>
          <p:spPr>
            <a:xfrm>
              <a:off x="-1481675" y="847550"/>
              <a:ext cx="17325" cy="17325"/>
            </a:xfrm>
            <a:custGeom>
              <a:avLst/>
              <a:gdLst/>
              <a:ahLst/>
              <a:cxnLst/>
              <a:rect l="l" t="t" r="r" b="b"/>
              <a:pathLst>
                <a:path w="693" h="693" extrusionOk="0">
                  <a:moveTo>
                    <a:pt x="326" y="1"/>
                  </a:moveTo>
                  <a:cubicBezTo>
                    <a:pt x="122" y="1"/>
                    <a:pt x="0" y="163"/>
                    <a:pt x="0" y="367"/>
                  </a:cubicBezTo>
                  <a:cubicBezTo>
                    <a:pt x="0" y="570"/>
                    <a:pt x="122" y="692"/>
                    <a:pt x="326" y="692"/>
                  </a:cubicBezTo>
                  <a:cubicBezTo>
                    <a:pt x="529" y="692"/>
                    <a:pt x="692" y="570"/>
                    <a:pt x="692" y="367"/>
                  </a:cubicBezTo>
                  <a:cubicBezTo>
                    <a:pt x="692" y="20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4"/>
            <p:cNvSpPr/>
            <p:nvPr/>
          </p:nvSpPr>
          <p:spPr>
            <a:xfrm>
              <a:off x="-1431825"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30" y="692"/>
                    <a:pt x="692" y="570"/>
                    <a:pt x="692" y="367"/>
                  </a:cubicBezTo>
                  <a:cubicBezTo>
                    <a:pt x="692" y="20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4"/>
            <p:cNvSpPr/>
            <p:nvPr/>
          </p:nvSpPr>
          <p:spPr>
            <a:xfrm>
              <a:off x="-1383000" y="847550"/>
              <a:ext cx="18350" cy="17325"/>
            </a:xfrm>
            <a:custGeom>
              <a:avLst/>
              <a:gdLst/>
              <a:ahLst/>
              <a:cxnLst/>
              <a:rect l="l" t="t" r="r" b="b"/>
              <a:pathLst>
                <a:path w="734" h="693" extrusionOk="0">
                  <a:moveTo>
                    <a:pt x="367" y="1"/>
                  </a:moveTo>
                  <a:cubicBezTo>
                    <a:pt x="164" y="1"/>
                    <a:pt x="1" y="163"/>
                    <a:pt x="1" y="367"/>
                  </a:cubicBezTo>
                  <a:cubicBezTo>
                    <a:pt x="1" y="570"/>
                    <a:pt x="164" y="692"/>
                    <a:pt x="367" y="692"/>
                  </a:cubicBezTo>
                  <a:cubicBezTo>
                    <a:pt x="571" y="692"/>
                    <a:pt x="733" y="570"/>
                    <a:pt x="733" y="367"/>
                  </a:cubicBezTo>
                  <a:cubicBezTo>
                    <a:pt x="733" y="20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4"/>
            <p:cNvSpPr/>
            <p:nvPr/>
          </p:nvSpPr>
          <p:spPr>
            <a:xfrm>
              <a:off x="-1582400" y="893350"/>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4"/>
            <p:cNvSpPr/>
            <p:nvPr/>
          </p:nvSpPr>
          <p:spPr>
            <a:xfrm>
              <a:off x="-1532550"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4"/>
            <p:cNvSpPr/>
            <p:nvPr/>
          </p:nvSpPr>
          <p:spPr>
            <a:xfrm>
              <a:off x="-1481675" y="893350"/>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4"/>
            <p:cNvSpPr/>
            <p:nvPr/>
          </p:nvSpPr>
          <p:spPr>
            <a:xfrm>
              <a:off x="-1431825"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4"/>
            <p:cNvSpPr/>
            <p:nvPr/>
          </p:nvSpPr>
          <p:spPr>
            <a:xfrm>
              <a:off x="-1383000" y="893350"/>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4"/>
            <p:cNvSpPr/>
            <p:nvPr/>
          </p:nvSpPr>
          <p:spPr>
            <a:xfrm>
              <a:off x="-1582400" y="940150"/>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1532550"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4"/>
            <p:cNvSpPr/>
            <p:nvPr/>
          </p:nvSpPr>
          <p:spPr>
            <a:xfrm>
              <a:off x="-1481675" y="940150"/>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4"/>
            <p:cNvSpPr/>
            <p:nvPr/>
          </p:nvSpPr>
          <p:spPr>
            <a:xfrm>
              <a:off x="-1431825"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4"/>
            <p:cNvSpPr/>
            <p:nvPr/>
          </p:nvSpPr>
          <p:spPr>
            <a:xfrm>
              <a:off x="-1383000" y="940150"/>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4"/>
            <p:cNvSpPr/>
            <p:nvPr/>
          </p:nvSpPr>
          <p:spPr>
            <a:xfrm>
              <a:off x="-1582400" y="985925"/>
              <a:ext cx="17325" cy="18350"/>
            </a:xfrm>
            <a:custGeom>
              <a:avLst/>
              <a:gdLst/>
              <a:ahLst/>
              <a:cxnLst/>
              <a:rect l="l" t="t" r="r" b="b"/>
              <a:pathLst>
                <a:path w="693" h="734"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4"/>
            <p:cNvSpPr/>
            <p:nvPr/>
          </p:nvSpPr>
          <p:spPr>
            <a:xfrm>
              <a:off x="-1532550"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4"/>
            <p:cNvSpPr/>
            <p:nvPr/>
          </p:nvSpPr>
          <p:spPr>
            <a:xfrm>
              <a:off x="-1481675" y="985925"/>
              <a:ext cx="17325" cy="18350"/>
            </a:xfrm>
            <a:custGeom>
              <a:avLst/>
              <a:gdLst/>
              <a:ahLst/>
              <a:cxnLst/>
              <a:rect l="l" t="t" r="r" b="b"/>
              <a:pathLst>
                <a:path w="693" h="734"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4"/>
            <p:cNvSpPr/>
            <p:nvPr/>
          </p:nvSpPr>
          <p:spPr>
            <a:xfrm>
              <a:off x="-1431825"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4"/>
            <p:cNvSpPr/>
            <p:nvPr/>
          </p:nvSpPr>
          <p:spPr>
            <a:xfrm>
              <a:off x="-1383000" y="985925"/>
              <a:ext cx="18350" cy="18350"/>
            </a:xfrm>
            <a:custGeom>
              <a:avLst/>
              <a:gdLst/>
              <a:ahLst/>
              <a:cxnLst/>
              <a:rect l="l" t="t" r="r" b="b"/>
              <a:pathLst>
                <a:path w="734" h="734"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4"/>
            <p:cNvSpPr/>
            <p:nvPr/>
          </p:nvSpPr>
          <p:spPr>
            <a:xfrm>
              <a:off x="-1582400" y="103170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4"/>
            <p:cNvSpPr/>
            <p:nvPr/>
          </p:nvSpPr>
          <p:spPr>
            <a:xfrm>
              <a:off x="-1532550"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4"/>
            <p:cNvSpPr/>
            <p:nvPr/>
          </p:nvSpPr>
          <p:spPr>
            <a:xfrm>
              <a:off x="-1481675" y="103170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4"/>
            <p:cNvSpPr/>
            <p:nvPr/>
          </p:nvSpPr>
          <p:spPr>
            <a:xfrm>
              <a:off x="-1431825"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4"/>
            <p:cNvSpPr/>
            <p:nvPr/>
          </p:nvSpPr>
          <p:spPr>
            <a:xfrm>
              <a:off x="-1383000" y="103170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4"/>
            <p:cNvSpPr/>
            <p:nvPr/>
          </p:nvSpPr>
          <p:spPr>
            <a:xfrm>
              <a:off x="-1582400" y="1076475"/>
              <a:ext cx="17325" cy="17325"/>
            </a:xfrm>
            <a:custGeom>
              <a:avLst/>
              <a:gdLst/>
              <a:ahLst/>
              <a:cxnLst/>
              <a:rect l="l" t="t" r="r" b="b"/>
              <a:pathLst>
                <a:path w="693" h="693" extrusionOk="0">
                  <a:moveTo>
                    <a:pt x="367" y="1"/>
                  </a:moveTo>
                  <a:cubicBezTo>
                    <a:pt x="163" y="1"/>
                    <a:pt x="0" y="123"/>
                    <a:pt x="0" y="326"/>
                  </a:cubicBezTo>
                  <a:cubicBezTo>
                    <a:pt x="0" y="570"/>
                    <a:pt x="163" y="692"/>
                    <a:pt x="367" y="692"/>
                  </a:cubicBezTo>
                  <a:cubicBezTo>
                    <a:pt x="570" y="692"/>
                    <a:pt x="692" y="570"/>
                    <a:pt x="692" y="326"/>
                  </a:cubicBezTo>
                  <a:cubicBezTo>
                    <a:pt x="692" y="20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a:off x="-1532550"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29" y="692"/>
                    <a:pt x="692" y="570"/>
                    <a:pt x="692" y="326"/>
                  </a:cubicBezTo>
                  <a:cubicBezTo>
                    <a:pt x="692" y="20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a:off x="-1481675" y="1076475"/>
              <a:ext cx="17325" cy="17325"/>
            </a:xfrm>
            <a:custGeom>
              <a:avLst/>
              <a:gdLst/>
              <a:ahLst/>
              <a:cxnLst/>
              <a:rect l="l" t="t" r="r" b="b"/>
              <a:pathLst>
                <a:path w="693" h="693" extrusionOk="0">
                  <a:moveTo>
                    <a:pt x="326" y="1"/>
                  </a:moveTo>
                  <a:cubicBezTo>
                    <a:pt x="122" y="1"/>
                    <a:pt x="0" y="123"/>
                    <a:pt x="0" y="326"/>
                  </a:cubicBezTo>
                  <a:cubicBezTo>
                    <a:pt x="0" y="570"/>
                    <a:pt x="122" y="692"/>
                    <a:pt x="326" y="692"/>
                  </a:cubicBezTo>
                  <a:cubicBezTo>
                    <a:pt x="529" y="692"/>
                    <a:pt x="692" y="570"/>
                    <a:pt x="692" y="326"/>
                  </a:cubicBezTo>
                  <a:cubicBezTo>
                    <a:pt x="692" y="20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4"/>
            <p:cNvSpPr/>
            <p:nvPr/>
          </p:nvSpPr>
          <p:spPr>
            <a:xfrm>
              <a:off x="-1431825"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30" y="692"/>
                    <a:pt x="692" y="570"/>
                    <a:pt x="692" y="326"/>
                  </a:cubicBezTo>
                  <a:cubicBezTo>
                    <a:pt x="692" y="20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4"/>
            <p:cNvSpPr/>
            <p:nvPr/>
          </p:nvSpPr>
          <p:spPr>
            <a:xfrm>
              <a:off x="-1383000" y="1076475"/>
              <a:ext cx="18350" cy="17325"/>
            </a:xfrm>
            <a:custGeom>
              <a:avLst/>
              <a:gdLst/>
              <a:ahLst/>
              <a:cxnLst/>
              <a:rect l="l" t="t" r="r" b="b"/>
              <a:pathLst>
                <a:path w="734" h="693" extrusionOk="0">
                  <a:moveTo>
                    <a:pt x="367" y="1"/>
                  </a:moveTo>
                  <a:cubicBezTo>
                    <a:pt x="164" y="1"/>
                    <a:pt x="1" y="123"/>
                    <a:pt x="1" y="326"/>
                  </a:cubicBezTo>
                  <a:cubicBezTo>
                    <a:pt x="1" y="570"/>
                    <a:pt x="164" y="692"/>
                    <a:pt x="367" y="692"/>
                  </a:cubicBezTo>
                  <a:cubicBezTo>
                    <a:pt x="571" y="692"/>
                    <a:pt x="733" y="570"/>
                    <a:pt x="733" y="326"/>
                  </a:cubicBezTo>
                  <a:cubicBezTo>
                    <a:pt x="733" y="20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4"/>
            <p:cNvSpPr/>
            <p:nvPr/>
          </p:nvSpPr>
          <p:spPr>
            <a:xfrm>
              <a:off x="-1582400" y="1122250"/>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4"/>
            <p:cNvSpPr/>
            <p:nvPr/>
          </p:nvSpPr>
          <p:spPr>
            <a:xfrm>
              <a:off x="-1532550"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4"/>
            <p:cNvSpPr/>
            <p:nvPr/>
          </p:nvSpPr>
          <p:spPr>
            <a:xfrm>
              <a:off x="-1481675" y="1122250"/>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4"/>
            <p:cNvSpPr/>
            <p:nvPr/>
          </p:nvSpPr>
          <p:spPr>
            <a:xfrm>
              <a:off x="-1431825"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4"/>
            <p:cNvSpPr/>
            <p:nvPr/>
          </p:nvSpPr>
          <p:spPr>
            <a:xfrm>
              <a:off x="-1383000" y="1122250"/>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4"/>
            <p:cNvSpPr/>
            <p:nvPr/>
          </p:nvSpPr>
          <p:spPr>
            <a:xfrm>
              <a:off x="-1582400" y="1169050"/>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4"/>
            <p:cNvSpPr/>
            <p:nvPr/>
          </p:nvSpPr>
          <p:spPr>
            <a:xfrm>
              <a:off x="-1532550"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4"/>
            <p:cNvSpPr/>
            <p:nvPr/>
          </p:nvSpPr>
          <p:spPr>
            <a:xfrm>
              <a:off x="-1481675" y="1169050"/>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4"/>
            <p:cNvSpPr/>
            <p:nvPr/>
          </p:nvSpPr>
          <p:spPr>
            <a:xfrm>
              <a:off x="-1431825"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4"/>
            <p:cNvSpPr/>
            <p:nvPr/>
          </p:nvSpPr>
          <p:spPr>
            <a:xfrm>
              <a:off x="-1383000" y="1169050"/>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4"/>
            <p:cNvSpPr/>
            <p:nvPr/>
          </p:nvSpPr>
          <p:spPr>
            <a:xfrm>
              <a:off x="-1582400" y="121485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4"/>
            <p:cNvSpPr/>
            <p:nvPr/>
          </p:nvSpPr>
          <p:spPr>
            <a:xfrm>
              <a:off x="-1532550"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4"/>
            <p:cNvSpPr/>
            <p:nvPr/>
          </p:nvSpPr>
          <p:spPr>
            <a:xfrm>
              <a:off x="-1481675" y="121485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4"/>
            <p:cNvSpPr/>
            <p:nvPr/>
          </p:nvSpPr>
          <p:spPr>
            <a:xfrm>
              <a:off x="-1431825"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4"/>
            <p:cNvSpPr/>
            <p:nvPr/>
          </p:nvSpPr>
          <p:spPr>
            <a:xfrm>
              <a:off x="-1383000" y="121485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4"/>
            <p:cNvSpPr/>
            <p:nvPr/>
          </p:nvSpPr>
          <p:spPr>
            <a:xfrm>
              <a:off x="-1582400" y="126062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4"/>
            <p:cNvSpPr/>
            <p:nvPr/>
          </p:nvSpPr>
          <p:spPr>
            <a:xfrm>
              <a:off x="-1532550"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4"/>
            <p:cNvSpPr/>
            <p:nvPr/>
          </p:nvSpPr>
          <p:spPr>
            <a:xfrm>
              <a:off x="-1481675" y="126062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4"/>
            <p:cNvSpPr/>
            <p:nvPr/>
          </p:nvSpPr>
          <p:spPr>
            <a:xfrm>
              <a:off x="-1431825"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4"/>
            <p:cNvSpPr/>
            <p:nvPr/>
          </p:nvSpPr>
          <p:spPr>
            <a:xfrm>
              <a:off x="-1383000" y="126062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4"/>
            <p:cNvSpPr/>
            <p:nvPr/>
          </p:nvSpPr>
          <p:spPr>
            <a:xfrm>
              <a:off x="-1582400" y="1305400"/>
              <a:ext cx="17325" cy="17325"/>
            </a:xfrm>
            <a:custGeom>
              <a:avLst/>
              <a:gdLst/>
              <a:ahLst/>
              <a:cxnLst/>
              <a:rect l="l" t="t" r="r" b="b"/>
              <a:pathLst>
                <a:path w="693" h="693" extrusionOk="0">
                  <a:moveTo>
                    <a:pt x="367" y="0"/>
                  </a:moveTo>
                  <a:cubicBezTo>
                    <a:pt x="163" y="0"/>
                    <a:pt x="0" y="122"/>
                    <a:pt x="0" y="367"/>
                  </a:cubicBezTo>
                  <a:cubicBezTo>
                    <a:pt x="0" y="570"/>
                    <a:pt x="163" y="692"/>
                    <a:pt x="367" y="692"/>
                  </a:cubicBezTo>
                  <a:cubicBezTo>
                    <a:pt x="570" y="692"/>
                    <a:pt x="692" y="570"/>
                    <a:pt x="692" y="367"/>
                  </a:cubicBezTo>
                  <a:cubicBezTo>
                    <a:pt x="692" y="204"/>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4"/>
            <p:cNvSpPr/>
            <p:nvPr/>
          </p:nvSpPr>
          <p:spPr>
            <a:xfrm>
              <a:off x="-1532550"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29" y="692"/>
                    <a:pt x="692" y="570"/>
                    <a:pt x="692" y="367"/>
                  </a:cubicBezTo>
                  <a:cubicBezTo>
                    <a:pt x="692" y="204"/>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4"/>
            <p:cNvSpPr/>
            <p:nvPr/>
          </p:nvSpPr>
          <p:spPr>
            <a:xfrm>
              <a:off x="-1481675" y="1305400"/>
              <a:ext cx="17325" cy="17325"/>
            </a:xfrm>
            <a:custGeom>
              <a:avLst/>
              <a:gdLst/>
              <a:ahLst/>
              <a:cxnLst/>
              <a:rect l="l" t="t" r="r" b="b"/>
              <a:pathLst>
                <a:path w="693" h="693" extrusionOk="0">
                  <a:moveTo>
                    <a:pt x="326" y="0"/>
                  </a:moveTo>
                  <a:cubicBezTo>
                    <a:pt x="122" y="0"/>
                    <a:pt x="0" y="122"/>
                    <a:pt x="0" y="367"/>
                  </a:cubicBezTo>
                  <a:cubicBezTo>
                    <a:pt x="0" y="570"/>
                    <a:pt x="122" y="692"/>
                    <a:pt x="326" y="692"/>
                  </a:cubicBezTo>
                  <a:cubicBezTo>
                    <a:pt x="529" y="692"/>
                    <a:pt x="692" y="570"/>
                    <a:pt x="692" y="367"/>
                  </a:cubicBezTo>
                  <a:cubicBezTo>
                    <a:pt x="692" y="204"/>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4"/>
            <p:cNvSpPr/>
            <p:nvPr/>
          </p:nvSpPr>
          <p:spPr>
            <a:xfrm>
              <a:off x="-1431825"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30" y="692"/>
                    <a:pt x="692" y="570"/>
                    <a:pt x="692" y="367"/>
                  </a:cubicBezTo>
                  <a:cubicBezTo>
                    <a:pt x="692" y="204"/>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4"/>
            <p:cNvSpPr/>
            <p:nvPr/>
          </p:nvSpPr>
          <p:spPr>
            <a:xfrm>
              <a:off x="-1383000" y="1305400"/>
              <a:ext cx="18350" cy="17325"/>
            </a:xfrm>
            <a:custGeom>
              <a:avLst/>
              <a:gdLst/>
              <a:ahLst/>
              <a:cxnLst/>
              <a:rect l="l" t="t" r="r" b="b"/>
              <a:pathLst>
                <a:path w="734" h="693" extrusionOk="0">
                  <a:moveTo>
                    <a:pt x="367" y="0"/>
                  </a:moveTo>
                  <a:cubicBezTo>
                    <a:pt x="164" y="0"/>
                    <a:pt x="1" y="122"/>
                    <a:pt x="1" y="367"/>
                  </a:cubicBezTo>
                  <a:cubicBezTo>
                    <a:pt x="1" y="570"/>
                    <a:pt x="164" y="692"/>
                    <a:pt x="367" y="692"/>
                  </a:cubicBezTo>
                  <a:cubicBezTo>
                    <a:pt x="571" y="692"/>
                    <a:pt x="733" y="570"/>
                    <a:pt x="733" y="367"/>
                  </a:cubicBezTo>
                  <a:cubicBezTo>
                    <a:pt x="733" y="204"/>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4"/>
            <p:cNvSpPr/>
            <p:nvPr/>
          </p:nvSpPr>
          <p:spPr>
            <a:xfrm>
              <a:off x="-1582400" y="135117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4"/>
            <p:cNvSpPr/>
            <p:nvPr/>
          </p:nvSpPr>
          <p:spPr>
            <a:xfrm>
              <a:off x="-1532550"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4"/>
            <p:cNvSpPr/>
            <p:nvPr/>
          </p:nvSpPr>
          <p:spPr>
            <a:xfrm>
              <a:off x="-1481675" y="135117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4"/>
            <p:cNvSpPr/>
            <p:nvPr/>
          </p:nvSpPr>
          <p:spPr>
            <a:xfrm>
              <a:off x="-1431825"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4"/>
            <p:cNvSpPr/>
            <p:nvPr/>
          </p:nvSpPr>
          <p:spPr>
            <a:xfrm>
              <a:off x="-1383000" y="135117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 name="Google Shape;726;p24"/>
          <p:cNvSpPr/>
          <p:nvPr/>
        </p:nvSpPr>
        <p:spPr>
          <a:xfrm rot="-5400000" flipH="1">
            <a:off x="573119" y="4146754"/>
            <a:ext cx="897949" cy="1812434"/>
          </a:xfrm>
          <a:custGeom>
            <a:avLst/>
            <a:gdLst/>
            <a:ahLst/>
            <a:cxnLst/>
            <a:rect l="l" t="t" r="r" b="b"/>
            <a:pathLst>
              <a:path w="37524" h="75739" extrusionOk="0">
                <a:moveTo>
                  <a:pt x="37483" y="1"/>
                </a:moveTo>
                <a:cubicBezTo>
                  <a:pt x="16809" y="204"/>
                  <a:pt x="1" y="17216"/>
                  <a:pt x="1" y="37890"/>
                </a:cubicBezTo>
                <a:cubicBezTo>
                  <a:pt x="1" y="58523"/>
                  <a:pt x="16809" y="75535"/>
                  <a:pt x="37483" y="75738"/>
                </a:cubicBezTo>
                <a:lnTo>
                  <a:pt x="37523" y="72604"/>
                </a:lnTo>
                <a:cubicBezTo>
                  <a:pt x="18559" y="72442"/>
                  <a:pt x="3094" y="56855"/>
                  <a:pt x="3094" y="37849"/>
                </a:cubicBezTo>
                <a:cubicBezTo>
                  <a:pt x="3094" y="18884"/>
                  <a:pt x="18559" y="3338"/>
                  <a:pt x="37523" y="3134"/>
                </a:cubicBezTo>
                <a:lnTo>
                  <a:pt x="37483"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727"/>
        <p:cNvGrpSpPr/>
        <p:nvPr/>
      </p:nvGrpSpPr>
      <p:grpSpPr>
        <a:xfrm>
          <a:off x="0" y="0"/>
          <a:ext cx="0" cy="0"/>
          <a:chOff x="0" y="0"/>
          <a:chExt cx="0" cy="0"/>
        </a:xfrm>
      </p:grpSpPr>
      <p:sp>
        <p:nvSpPr>
          <p:cNvPr id="728" name="Google Shape;728;p25"/>
          <p:cNvSpPr txBox="1">
            <a:spLocks noGrp="1"/>
          </p:cNvSpPr>
          <p:nvPr>
            <p:ph type="title"/>
          </p:nvPr>
        </p:nvSpPr>
        <p:spPr>
          <a:xfrm>
            <a:off x="2678700" y="2590913"/>
            <a:ext cx="37866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9" name="Google Shape;729;p25"/>
          <p:cNvSpPr txBox="1">
            <a:spLocks noGrp="1"/>
          </p:cNvSpPr>
          <p:nvPr>
            <p:ph type="title" idx="2" hasCustomPrompt="1"/>
          </p:nvPr>
        </p:nvSpPr>
        <p:spPr>
          <a:xfrm>
            <a:off x="3542400" y="1358900"/>
            <a:ext cx="2059200" cy="10371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30" name="Google Shape;730;p25"/>
          <p:cNvSpPr txBox="1">
            <a:spLocks noGrp="1"/>
          </p:cNvSpPr>
          <p:nvPr>
            <p:ph type="subTitle" idx="1"/>
          </p:nvPr>
        </p:nvSpPr>
        <p:spPr>
          <a:xfrm>
            <a:off x="2370150" y="3432725"/>
            <a:ext cx="4403700" cy="68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1" name="Google Shape;731;p25"/>
          <p:cNvSpPr/>
          <p:nvPr/>
        </p:nvSpPr>
        <p:spPr>
          <a:xfrm>
            <a:off x="0" y="0"/>
            <a:ext cx="20592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p:cNvSpPr/>
          <p:nvPr/>
        </p:nvSpPr>
        <p:spPr>
          <a:xfrm>
            <a:off x="7084800" y="0"/>
            <a:ext cx="20592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 name="Google Shape;733;p25"/>
          <p:cNvGrpSpPr/>
          <p:nvPr/>
        </p:nvGrpSpPr>
        <p:grpSpPr>
          <a:xfrm>
            <a:off x="362722" y="2992992"/>
            <a:ext cx="548962" cy="2150503"/>
            <a:chOff x="4713875" y="3872675"/>
            <a:chExt cx="276625" cy="1083650"/>
          </a:xfrm>
        </p:grpSpPr>
        <p:sp>
          <p:nvSpPr>
            <p:cNvPr id="734" name="Google Shape;734;p25"/>
            <p:cNvSpPr/>
            <p:nvPr/>
          </p:nvSpPr>
          <p:spPr>
            <a:xfrm>
              <a:off x="4713875" y="47496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5"/>
            <p:cNvSpPr/>
            <p:nvPr/>
          </p:nvSpPr>
          <p:spPr>
            <a:xfrm>
              <a:off x="4713875" y="45748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4713875" y="4662200"/>
              <a:ext cx="30425" cy="30425"/>
            </a:xfrm>
            <a:custGeom>
              <a:avLst/>
              <a:gdLst/>
              <a:ahLst/>
              <a:cxnLst/>
              <a:rect l="l" t="t" r="r" b="b"/>
              <a:pathLst>
                <a:path w="1217" h="1217" extrusionOk="0">
                  <a:moveTo>
                    <a:pt x="609" y="1"/>
                  </a:moveTo>
                  <a:cubicBezTo>
                    <a:pt x="274" y="1"/>
                    <a:pt x="1" y="275"/>
                    <a:pt x="1" y="609"/>
                  </a:cubicBezTo>
                  <a:cubicBezTo>
                    <a:pt x="1" y="943"/>
                    <a:pt x="274" y="1217"/>
                    <a:pt x="609" y="1217"/>
                  </a:cubicBezTo>
                  <a:cubicBezTo>
                    <a:pt x="943" y="1217"/>
                    <a:pt x="1217" y="943"/>
                    <a:pt x="1217" y="609"/>
                  </a:cubicBezTo>
                  <a:cubicBezTo>
                    <a:pt x="1217" y="275"/>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4713875" y="44874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5"/>
            <p:cNvSpPr/>
            <p:nvPr/>
          </p:nvSpPr>
          <p:spPr>
            <a:xfrm>
              <a:off x="4713875" y="48385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5"/>
            <p:cNvSpPr/>
            <p:nvPr/>
          </p:nvSpPr>
          <p:spPr>
            <a:xfrm>
              <a:off x="4713875" y="4400050"/>
              <a:ext cx="30425" cy="30425"/>
            </a:xfrm>
            <a:custGeom>
              <a:avLst/>
              <a:gdLst/>
              <a:ahLst/>
              <a:cxnLst/>
              <a:rect l="l" t="t" r="r" b="b"/>
              <a:pathLst>
                <a:path w="1217" h="1217" extrusionOk="0">
                  <a:moveTo>
                    <a:pt x="609" y="1"/>
                  </a:moveTo>
                  <a:cubicBezTo>
                    <a:pt x="274" y="1"/>
                    <a:pt x="1" y="274"/>
                    <a:pt x="1" y="608"/>
                  </a:cubicBezTo>
                  <a:cubicBezTo>
                    <a:pt x="1" y="973"/>
                    <a:pt x="274" y="1216"/>
                    <a:pt x="609" y="1216"/>
                  </a:cubicBezTo>
                  <a:cubicBezTo>
                    <a:pt x="943" y="1216"/>
                    <a:pt x="1217" y="973"/>
                    <a:pt x="1217" y="608"/>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5"/>
            <p:cNvSpPr/>
            <p:nvPr/>
          </p:nvSpPr>
          <p:spPr>
            <a:xfrm>
              <a:off x="4713875" y="4926400"/>
              <a:ext cx="29675" cy="29925"/>
            </a:xfrm>
            <a:custGeom>
              <a:avLst/>
              <a:gdLst/>
              <a:ahLst/>
              <a:cxnLst/>
              <a:rect l="l" t="t" r="r" b="b"/>
              <a:pathLst>
                <a:path w="1187" h="1197" extrusionOk="0">
                  <a:moveTo>
                    <a:pt x="629" y="0"/>
                  </a:moveTo>
                  <a:cubicBezTo>
                    <a:pt x="583" y="0"/>
                    <a:pt x="535" y="4"/>
                    <a:pt x="487" y="11"/>
                  </a:cubicBezTo>
                  <a:cubicBezTo>
                    <a:pt x="457" y="11"/>
                    <a:pt x="426" y="11"/>
                    <a:pt x="396" y="41"/>
                  </a:cubicBezTo>
                  <a:cubicBezTo>
                    <a:pt x="335" y="41"/>
                    <a:pt x="305" y="71"/>
                    <a:pt x="274" y="71"/>
                  </a:cubicBezTo>
                  <a:cubicBezTo>
                    <a:pt x="213" y="132"/>
                    <a:pt x="183" y="132"/>
                    <a:pt x="183" y="163"/>
                  </a:cubicBezTo>
                  <a:cubicBezTo>
                    <a:pt x="92" y="284"/>
                    <a:pt x="1" y="436"/>
                    <a:pt x="1" y="588"/>
                  </a:cubicBezTo>
                  <a:cubicBezTo>
                    <a:pt x="1" y="740"/>
                    <a:pt x="92" y="892"/>
                    <a:pt x="183" y="983"/>
                  </a:cubicBezTo>
                  <a:cubicBezTo>
                    <a:pt x="305" y="1105"/>
                    <a:pt x="457" y="1196"/>
                    <a:pt x="609" y="1196"/>
                  </a:cubicBezTo>
                  <a:cubicBezTo>
                    <a:pt x="761" y="1196"/>
                    <a:pt x="913" y="1105"/>
                    <a:pt x="1034" y="983"/>
                  </a:cubicBezTo>
                  <a:lnTo>
                    <a:pt x="1095" y="923"/>
                  </a:lnTo>
                  <a:cubicBezTo>
                    <a:pt x="1156" y="892"/>
                    <a:pt x="1156" y="831"/>
                    <a:pt x="1156" y="801"/>
                  </a:cubicBezTo>
                  <a:cubicBezTo>
                    <a:pt x="1156" y="771"/>
                    <a:pt x="1186" y="740"/>
                    <a:pt x="1186" y="679"/>
                  </a:cubicBezTo>
                  <a:lnTo>
                    <a:pt x="1186" y="588"/>
                  </a:lnTo>
                  <a:cubicBezTo>
                    <a:pt x="1186" y="436"/>
                    <a:pt x="1095" y="284"/>
                    <a:pt x="1004" y="163"/>
                  </a:cubicBezTo>
                  <a:cubicBezTo>
                    <a:pt x="933" y="45"/>
                    <a:pt x="789"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5"/>
            <p:cNvSpPr/>
            <p:nvPr/>
          </p:nvSpPr>
          <p:spPr>
            <a:xfrm>
              <a:off x="4796700" y="4487450"/>
              <a:ext cx="30425" cy="30400"/>
            </a:xfrm>
            <a:custGeom>
              <a:avLst/>
              <a:gdLst/>
              <a:ahLst/>
              <a:cxnLst/>
              <a:rect l="l" t="t" r="r" b="b"/>
              <a:pathLst>
                <a:path w="1217" h="1216" extrusionOk="0">
                  <a:moveTo>
                    <a:pt x="609" y="0"/>
                  </a:moveTo>
                  <a:cubicBezTo>
                    <a:pt x="274" y="0"/>
                    <a:pt x="1" y="274"/>
                    <a:pt x="1" y="608"/>
                  </a:cubicBezTo>
                  <a:cubicBezTo>
                    <a:pt x="1" y="973"/>
                    <a:pt x="274" y="1216"/>
                    <a:pt x="609" y="1216"/>
                  </a:cubicBezTo>
                  <a:cubicBezTo>
                    <a:pt x="943" y="1216"/>
                    <a:pt x="1217" y="973"/>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5"/>
            <p:cNvSpPr/>
            <p:nvPr/>
          </p:nvSpPr>
          <p:spPr>
            <a:xfrm>
              <a:off x="4796700" y="4574825"/>
              <a:ext cx="30425" cy="30425"/>
            </a:xfrm>
            <a:custGeom>
              <a:avLst/>
              <a:gdLst/>
              <a:ahLst/>
              <a:cxnLst/>
              <a:rect l="l" t="t" r="r" b="b"/>
              <a:pathLst>
                <a:path w="1217" h="1217" extrusionOk="0">
                  <a:moveTo>
                    <a:pt x="609" y="1"/>
                  </a:moveTo>
                  <a:cubicBezTo>
                    <a:pt x="274" y="1"/>
                    <a:pt x="1" y="274"/>
                    <a:pt x="1" y="608"/>
                  </a:cubicBezTo>
                  <a:cubicBezTo>
                    <a:pt x="1" y="973"/>
                    <a:pt x="274" y="1216"/>
                    <a:pt x="609" y="1216"/>
                  </a:cubicBezTo>
                  <a:cubicBezTo>
                    <a:pt x="943" y="1216"/>
                    <a:pt x="1217" y="973"/>
                    <a:pt x="1217" y="608"/>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5"/>
            <p:cNvSpPr/>
            <p:nvPr/>
          </p:nvSpPr>
          <p:spPr>
            <a:xfrm>
              <a:off x="4795200" y="4312675"/>
              <a:ext cx="31175" cy="30400"/>
            </a:xfrm>
            <a:custGeom>
              <a:avLst/>
              <a:gdLst/>
              <a:ahLst/>
              <a:cxnLst/>
              <a:rect l="l" t="t" r="r" b="b"/>
              <a:pathLst>
                <a:path w="1247" h="1216" extrusionOk="0">
                  <a:moveTo>
                    <a:pt x="638" y="0"/>
                  </a:moveTo>
                  <a:cubicBezTo>
                    <a:pt x="274" y="0"/>
                    <a:pt x="0" y="274"/>
                    <a:pt x="0" y="608"/>
                  </a:cubicBezTo>
                  <a:cubicBezTo>
                    <a:pt x="0" y="973"/>
                    <a:pt x="274" y="1216"/>
                    <a:pt x="638" y="1216"/>
                  </a:cubicBezTo>
                  <a:cubicBezTo>
                    <a:pt x="973" y="1216"/>
                    <a:pt x="1246" y="973"/>
                    <a:pt x="1246" y="608"/>
                  </a:cubicBezTo>
                  <a:cubicBezTo>
                    <a:pt x="1246" y="274"/>
                    <a:pt x="973"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5"/>
            <p:cNvSpPr/>
            <p:nvPr/>
          </p:nvSpPr>
          <p:spPr>
            <a:xfrm>
              <a:off x="4796700" y="48385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186" y="24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5"/>
            <p:cNvSpPr/>
            <p:nvPr/>
          </p:nvSpPr>
          <p:spPr>
            <a:xfrm>
              <a:off x="4796700" y="4751125"/>
              <a:ext cx="30425" cy="30425"/>
            </a:xfrm>
            <a:custGeom>
              <a:avLst/>
              <a:gdLst/>
              <a:ahLst/>
              <a:cxnLst/>
              <a:rect l="l" t="t" r="r" b="b"/>
              <a:pathLst>
                <a:path w="1217" h="1217" extrusionOk="0">
                  <a:moveTo>
                    <a:pt x="609" y="0"/>
                  </a:moveTo>
                  <a:cubicBezTo>
                    <a:pt x="274" y="0"/>
                    <a:pt x="1" y="243"/>
                    <a:pt x="1" y="608"/>
                  </a:cubicBezTo>
                  <a:cubicBezTo>
                    <a:pt x="1" y="943"/>
                    <a:pt x="274" y="1216"/>
                    <a:pt x="609" y="1216"/>
                  </a:cubicBezTo>
                  <a:cubicBezTo>
                    <a:pt x="943" y="1216"/>
                    <a:pt x="1217" y="943"/>
                    <a:pt x="1217" y="608"/>
                  </a:cubicBezTo>
                  <a:cubicBezTo>
                    <a:pt x="1186" y="243"/>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5"/>
            <p:cNvSpPr/>
            <p:nvPr/>
          </p:nvSpPr>
          <p:spPr>
            <a:xfrm>
              <a:off x="4796700" y="4663725"/>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186" y="24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5"/>
            <p:cNvSpPr/>
            <p:nvPr/>
          </p:nvSpPr>
          <p:spPr>
            <a:xfrm>
              <a:off x="4795200" y="4400050"/>
              <a:ext cx="31175" cy="30425"/>
            </a:xfrm>
            <a:custGeom>
              <a:avLst/>
              <a:gdLst/>
              <a:ahLst/>
              <a:cxnLst/>
              <a:rect l="l" t="t" r="r" b="b"/>
              <a:pathLst>
                <a:path w="1247" h="1217" extrusionOk="0">
                  <a:moveTo>
                    <a:pt x="638" y="1"/>
                  </a:moveTo>
                  <a:cubicBezTo>
                    <a:pt x="274" y="1"/>
                    <a:pt x="0" y="274"/>
                    <a:pt x="0" y="608"/>
                  </a:cubicBezTo>
                  <a:cubicBezTo>
                    <a:pt x="0" y="973"/>
                    <a:pt x="274" y="1216"/>
                    <a:pt x="638" y="1216"/>
                  </a:cubicBezTo>
                  <a:cubicBezTo>
                    <a:pt x="973" y="1216"/>
                    <a:pt x="1246" y="973"/>
                    <a:pt x="1246" y="608"/>
                  </a:cubicBezTo>
                  <a:cubicBezTo>
                    <a:pt x="1246" y="274"/>
                    <a:pt x="973" y="1"/>
                    <a:pt x="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5"/>
            <p:cNvSpPr/>
            <p:nvPr/>
          </p:nvSpPr>
          <p:spPr>
            <a:xfrm>
              <a:off x="4795950" y="4925900"/>
              <a:ext cx="30425" cy="30425"/>
            </a:xfrm>
            <a:custGeom>
              <a:avLst/>
              <a:gdLst/>
              <a:ahLst/>
              <a:cxnLst/>
              <a:rect l="l" t="t" r="r" b="b"/>
              <a:pathLst>
                <a:path w="1217" h="1217" extrusionOk="0">
                  <a:moveTo>
                    <a:pt x="605" y="0"/>
                  </a:moveTo>
                  <a:cubicBezTo>
                    <a:pt x="449" y="0"/>
                    <a:pt x="289" y="61"/>
                    <a:pt x="183" y="183"/>
                  </a:cubicBezTo>
                  <a:cubicBezTo>
                    <a:pt x="61" y="304"/>
                    <a:pt x="0" y="456"/>
                    <a:pt x="0" y="608"/>
                  </a:cubicBezTo>
                  <a:cubicBezTo>
                    <a:pt x="0" y="760"/>
                    <a:pt x="61" y="912"/>
                    <a:pt x="183" y="1003"/>
                  </a:cubicBezTo>
                  <a:cubicBezTo>
                    <a:pt x="304" y="1125"/>
                    <a:pt x="456" y="1216"/>
                    <a:pt x="608" y="1216"/>
                  </a:cubicBezTo>
                  <a:cubicBezTo>
                    <a:pt x="760" y="1216"/>
                    <a:pt x="912" y="1125"/>
                    <a:pt x="1003" y="1003"/>
                  </a:cubicBezTo>
                  <a:cubicBezTo>
                    <a:pt x="1125" y="912"/>
                    <a:pt x="1216" y="760"/>
                    <a:pt x="1216" y="608"/>
                  </a:cubicBezTo>
                  <a:cubicBezTo>
                    <a:pt x="1216" y="456"/>
                    <a:pt x="1125" y="304"/>
                    <a:pt x="1003" y="183"/>
                  </a:cubicBezTo>
                  <a:cubicBezTo>
                    <a:pt x="912" y="61"/>
                    <a:pt x="76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5"/>
            <p:cNvSpPr/>
            <p:nvPr/>
          </p:nvSpPr>
          <p:spPr>
            <a:xfrm>
              <a:off x="4878025" y="4838500"/>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186" y="24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5"/>
            <p:cNvSpPr/>
            <p:nvPr/>
          </p:nvSpPr>
          <p:spPr>
            <a:xfrm>
              <a:off x="4878025" y="4751125"/>
              <a:ext cx="30400" cy="30425"/>
            </a:xfrm>
            <a:custGeom>
              <a:avLst/>
              <a:gdLst/>
              <a:ahLst/>
              <a:cxnLst/>
              <a:rect l="l" t="t" r="r" b="b"/>
              <a:pathLst>
                <a:path w="1216" h="1217" extrusionOk="0">
                  <a:moveTo>
                    <a:pt x="608" y="0"/>
                  </a:moveTo>
                  <a:cubicBezTo>
                    <a:pt x="274" y="0"/>
                    <a:pt x="0" y="243"/>
                    <a:pt x="0" y="608"/>
                  </a:cubicBezTo>
                  <a:cubicBezTo>
                    <a:pt x="0" y="943"/>
                    <a:pt x="274" y="1216"/>
                    <a:pt x="608" y="1216"/>
                  </a:cubicBezTo>
                  <a:cubicBezTo>
                    <a:pt x="973" y="1216"/>
                    <a:pt x="1216" y="943"/>
                    <a:pt x="1216" y="608"/>
                  </a:cubicBezTo>
                  <a:cubicBezTo>
                    <a:pt x="1186" y="243"/>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5"/>
            <p:cNvSpPr/>
            <p:nvPr/>
          </p:nvSpPr>
          <p:spPr>
            <a:xfrm>
              <a:off x="4878025" y="4574825"/>
              <a:ext cx="30400" cy="30425"/>
            </a:xfrm>
            <a:custGeom>
              <a:avLst/>
              <a:gdLst/>
              <a:ahLst/>
              <a:cxnLst/>
              <a:rect l="l" t="t" r="r" b="b"/>
              <a:pathLst>
                <a:path w="1216" h="1217" extrusionOk="0">
                  <a:moveTo>
                    <a:pt x="608" y="1"/>
                  </a:moveTo>
                  <a:cubicBezTo>
                    <a:pt x="274" y="1"/>
                    <a:pt x="0" y="274"/>
                    <a:pt x="0" y="608"/>
                  </a:cubicBezTo>
                  <a:cubicBezTo>
                    <a:pt x="0" y="973"/>
                    <a:pt x="274" y="1216"/>
                    <a:pt x="608" y="1216"/>
                  </a:cubicBezTo>
                  <a:cubicBezTo>
                    <a:pt x="973" y="1216"/>
                    <a:pt x="1216" y="973"/>
                    <a:pt x="1216" y="608"/>
                  </a:cubicBezTo>
                  <a:cubicBezTo>
                    <a:pt x="1186" y="27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5"/>
            <p:cNvSpPr/>
            <p:nvPr/>
          </p:nvSpPr>
          <p:spPr>
            <a:xfrm>
              <a:off x="4878025" y="4312675"/>
              <a:ext cx="30400" cy="30400"/>
            </a:xfrm>
            <a:custGeom>
              <a:avLst/>
              <a:gdLst/>
              <a:ahLst/>
              <a:cxnLst/>
              <a:rect l="l" t="t" r="r" b="b"/>
              <a:pathLst>
                <a:path w="1216" h="1216" extrusionOk="0">
                  <a:moveTo>
                    <a:pt x="608" y="0"/>
                  </a:moveTo>
                  <a:cubicBezTo>
                    <a:pt x="274" y="0"/>
                    <a:pt x="0" y="274"/>
                    <a:pt x="0" y="608"/>
                  </a:cubicBezTo>
                  <a:cubicBezTo>
                    <a:pt x="0" y="973"/>
                    <a:pt x="274" y="1216"/>
                    <a:pt x="608" y="1216"/>
                  </a:cubicBezTo>
                  <a:cubicBezTo>
                    <a:pt x="973" y="1216"/>
                    <a:pt x="1216" y="973"/>
                    <a:pt x="1216" y="608"/>
                  </a:cubicBezTo>
                  <a:cubicBezTo>
                    <a:pt x="1186" y="274"/>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5"/>
            <p:cNvSpPr/>
            <p:nvPr/>
          </p:nvSpPr>
          <p:spPr>
            <a:xfrm>
              <a:off x="4878025" y="4663725"/>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186" y="24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5"/>
            <p:cNvSpPr/>
            <p:nvPr/>
          </p:nvSpPr>
          <p:spPr>
            <a:xfrm>
              <a:off x="4878025" y="4487450"/>
              <a:ext cx="30400" cy="30400"/>
            </a:xfrm>
            <a:custGeom>
              <a:avLst/>
              <a:gdLst/>
              <a:ahLst/>
              <a:cxnLst/>
              <a:rect l="l" t="t" r="r" b="b"/>
              <a:pathLst>
                <a:path w="1216" h="1216" extrusionOk="0">
                  <a:moveTo>
                    <a:pt x="608" y="0"/>
                  </a:moveTo>
                  <a:cubicBezTo>
                    <a:pt x="274" y="0"/>
                    <a:pt x="0" y="274"/>
                    <a:pt x="0" y="608"/>
                  </a:cubicBezTo>
                  <a:cubicBezTo>
                    <a:pt x="0" y="973"/>
                    <a:pt x="274" y="1216"/>
                    <a:pt x="608" y="1216"/>
                  </a:cubicBezTo>
                  <a:cubicBezTo>
                    <a:pt x="973" y="1216"/>
                    <a:pt x="1216" y="973"/>
                    <a:pt x="1216" y="608"/>
                  </a:cubicBezTo>
                  <a:cubicBezTo>
                    <a:pt x="1186" y="274"/>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5"/>
            <p:cNvSpPr/>
            <p:nvPr/>
          </p:nvSpPr>
          <p:spPr>
            <a:xfrm>
              <a:off x="4878025" y="4224525"/>
              <a:ext cx="30400" cy="30400"/>
            </a:xfrm>
            <a:custGeom>
              <a:avLst/>
              <a:gdLst/>
              <a:ahLst/>
              <a:cxnLst/>
              <a:rect l="l" t="t" r="r" b="b"/>
              <a:pathLst>
                <a:path w="1216" h="1216" extrusionOk="0">
                  <a:moveTo>
                    <a:pt x="608" y="0"/>
                  </a:moveTo>
                  <a:cubicBezTo>
                    <a:pt x="274" y="0"/>
                    <a:pt x="0" y="274"/>
                    <a:pt x="0" y="608"/>
                  </a:cubicBezTo>
                  <a:cubicBezTo>
                    <a:pt x="0" y="942"/>
                    <a:pt x="274" y="1216"/>
                    <a:pt x="608" y="1216"/>
                  </a:cubicBezTo>
                  <a:cubicBezTo>
                    <a:pt x="973" y="1216"/>
                    <a:pt x="1216" y="942"/>
                    <a:pt x="1216" y="608"/>
                  </a:cubicBezTo>
                  <a:cubicBezTo>
                    <a:pt x="1186" y="274"/>
                    <a:pt x="912"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5"/>
            <p:cNvSpPr/>
            <p:nvPr/>
          </p:nvSpPr>
          <p:spPr>
            <a:xfrm>
              <a:off x="4878025" y="4400050"/>
              <a:ext cx="30400" cy="30425"/>
            </a:xfrm>
            <a:custGeom>
              <a:avLst/>
              <a:gdLst/>
              <a:ahLst/>
              <a:cxnLst/>
              <a:rect l="l" t="t" r="r" b="b"/>
              <a:pathLst>
                <a:path w="1216" h="1217" extrusionOk="0">
                  <a:moveTo>
                    <a:pt x="608" y="1"/>
                  </a:moveTo>
                  <a:cubicBezTo>
                    <a:pt x="274" y="1"/>
                    <a:pt x="0" y="274"/>
                    <a:pt x="0" y="608"/>
                  </a:cubicBezTo>
                  <a:cubicBezTo>
                    <a:pt x="0" y="973"/>
                    <a:pt x="274" y="1216"/>
                    <a:pt x="608" y="1216"/>
                  </a:cubicBezTo>
                  <a:cubicBezTo>
                    <a:pt x="973" y="1216"/>
                    <a:pt x="1216" y="973"/>
                    <a:pt x="1216" y="608"/>
                  </a:cubicBezTo>
                  <a:cubicBezTo>
                    <a:pt x="1186" y="274"/>
                    <a:pt x="912"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5"/>
            <p:cNvSpPr/>
            <p:nvPr/>
          </p:nvSpPr>
          <p:spPr>
            <a:xfrm>
              <a:off x="4879525" y="4925900"/>
              <a:ext cx="30425" cy="30425"/>
            </a:xfrm>
            <a:custGeom>
              <a:avLst/>
              <a:gdLst/>
              <a:ahLst/>
              <a:cxnLst/>
              <a:rect l="l" t="t" r="r" b="b"/>
              <a:pathLst>
                <a:path w="1217" h="1217" extrusionOk="0">
                  <a:moveTo>
                    <a:pt x="563" y="0"/>
                  </a:moveTo>
                  <a:cubicBezTo>
                    <a:pt x="411" y="0"/>
                    <a:pt x="259" y="61"/>
                    <a:pt x="153" y="183"/>
                  </a:cubicBezTo>
                  <a:lnTo>
                    <a:pt x="62" y="243"/>
                  </a:lnTo>
                  <a:cubicBezTo>
                    <a:pt x="31" y="304"/>
                    <a:pt x="31" y="335"/>
                    <a:pt x="31" y="365"/>
                  </a:cubicBezTo>
                  <a:cubicBezTo>
                    <a:pt x="31" y="395"/>
                    <a:pt x="1" y="456"/>
                    <a:pt x="1" y="487"/>
                  </a:cubicBezTo>
                  <a:lnTo>
                    <a:pt x="1" y="608"/>
                  </a:lnTo>
                  <a:cubicBezTo>
                    <a:pt x="1" y="760"/>
                    <a:pt x="62" y="912"/>
                    <a:pt x="183" y="1003"/>
                  </a:cubicBezTo>
                  <a:cubicBezTo>
                    <a:pt x="305" y="1125"/>
                    <a:pt x="426" y="1216"/>
                    <a:pt x="609" y="1216"/>
                  </a:cubicBezTo>
                  <a:lnTo>
                    <a:pt x="700" y="1216"/>
                  </a:lnTo>
                  <a:cubicBezTo>
                    <a:pt x="761" y="1216"/>
                    <a:pt x="791" y="1216"/>
                    <a:pt x="822" y="1155"/>
                  </a:cubicBezTo>
                  <a:cubicBezTo>
                    <a:pt x="852" y="1155"/>
                    <a:pt x="913" y="1125"/>
                    <a:pt x="943" y="1125"/>
                  </a:cubicBezTo>
                  <a:cubicBezTo>
                    <a:pt x="974" y="1095"/>
                    <a:pt x="1004" y="1095"/>
                    <a:pt x="1004" y="1064"/>
                  </a:cubicBezTo>
                  <a:cubicBezTo>
                    <a:pt x="1126" y="943"/>
                    <a:pt x="1217" y="791"/>
                    <a:pt x="1217" y="639"/>
                  </a:cubicBezTo>
                  <a:lnTo>
                    <a:pt x="1217" y="517"/>
                  </a:lnTo>
                  <a:cubicBezTo>
                    <a:pt x="1126" y="456"/>
                    <a:pt x="1095" y="395"/>
                    <a:pt x="1095" y="365"/>
                  </a:cubicBezTo>
                  <a:cubicBezTo>
                    <a:pt x="1095" y="335"/>
                    <a:pt x="1065" y="304"/>
                    <a:pt x="1065" y="243"/>
                  </a:cubicBezTo>
                  <a:cubicBezTo>
                    <a:pt x="1004" y="213"/>
                    <a:pt x="1004" y="183"/>
                    <a:pt x="974" y="183"/>
                  </a:cubicBezTo>
                  <a:cubicBezTo>
                    <a:pt x="867" y="61"/>
                    <a:pt x="715"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5"/>
            <p:cNvSpPr/>
            <p:nvPr/>
          </p:nvSpPr>
          <p:spPr>
            <a:xfrm>
              <a:off x="4960075" y="4137125"/>
              <a:ext cx="30425" cy="30425"/>
            </a:xfrm>
            <a:custGeom>
              <a:avLst/>
              <a:gdLst/>
              <a:ahLst/>
              <a:cxnLst/>
              <a:rect l="l" t="t" r="r" b="b"/>
              <a:pathLst>
                <a:path w="1217" h="1217" extrusionOk="0">
                  <a:moveTo>
                    <a:pt x="609" y="1"/>
                  </a:moveTo>
                  <a:cubicBezTo>
                    <a:pt x="274" y="1"/>
                    <a:pt x="1" y="274"/>
                    <a:pt x="1" y="609"/>
                  </a:cubicBezTo>
                  <a:cubicBezTo>
                    <a:pt x="1" y="943"/>
                    <a:pt x="244" y="1216"/>
                    <a:pt x="609" y="1216"/>
                  </a:cubicBezTo>
                  <a:cubicBezTo>
                    <a:pt x="943" y="1216"/>
                    <a:pt x="1217" y="943"/>
                    <a:pt x="1217" y="609"/>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5"/>
            <p:cNvSpPr/>
            <p:nvPr/>
          </p:nvSpPr>
          <p:spPr>
            <a:xfrm>
              <a:off x="4960075" y="4487450"/>
              <a:ext cx="30425" cy="30400"/>
            </a:xfrm>
            <a:custGeom>
              <a:avLst/>
              <a:gdLst/>
              <a:ahLst/>
              <a:cxnLst/>
              <a:rect l="l" t="t" r="r" b="b"/>
              <a:pathLst>
                <a:path w="1217" h="1216" extrusionOk="0">
                  <a:moveTo>
                    <a:pt x="609" y="0"/>
                  </a:moveTo>
                  <a:cubicBezTo>
                    <a:pt x="274" y="0"/>
                    <a:pt x="1" y="274"/>
                    <a:pt x="1" y="608"/>
                  </a:cubicBezTo>
                  <a:cubicBezTo>
                    <a:pt x="1" y="973"/>
                    <a:pt x="244" y="1216"/>
                    <a:pt x="609" y="1216"/>
                  </a:cubicBezTo>
                  <a:cubicBezTo>
                    <a:pt x="943" y="1216"/>
                    <a:pt x="1217" y="973"/>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5"/>
            <p:cNvSpPr/>
            <p:nvPr/>
          </p:nvSpPr>
          <p:spPr>
            <a:xfrm>
              <a:off x="4960075" y="4312675"/>
              <a:ext cx="30425" cy="30400"/>
            </a:xfrm>
            <a:custGeom>
              <a:avLst/>
              <a:gdLst/>
              <a:ahLst/>
              <a:cxnLst/>
              <a:rect l="l" t="t" r="r" b="b"/>
              <a:pathLst>
                <a:path w="1217" h="1216" extrusionOk="0">
                  <a:moveTo>
                    <a:pt x="609" y="0"/>
                  </a:moveTo>
                  <a:cubicBezTo>
                    <a:pt x="274" y="0"/>
                    <a:pt x="1" y="274"/>
                    <a:pt x="1" y="608"/>
                  </a:cubicBezTo>
                  <a:cubicBezTo>
                    <a:pt x="1" y="973"/>
                    <a:pt x="244" y="1216"/>
                    <a:pt x="609" y="1216"/>
                  </a:cubicBezTo>
                  <a:cubicBezTo>
                    <a:pt x="943" y="1216"/>
                    <a:pt x="1217" y="973"/>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5"/>
            <p:cNvSpPr/>
            <p:nvPr/>
          </p:nvSpPr>
          <p:spPr>
            <a:xfrm>
              <a:off x="4960075" y="4224525"/>
              <a:ext cx="30425" cy="30400"/>
            </a:xfrm>
            <a:custGeom>
              <a:avLst/>
              <a:gdLst/>
              <a:ahLst/>
              <a:cxnLst/>
              <a:rect l="l" t="t" r="r" b="b"/>
              <a:pathLst>
                <a:path w="1217" h="1216" extrusionOk="0">
                  <a:moveTo>
                    <a:pt x="609" y="0"/>
                  </a:moveTo>
                  <a:cubicBezTo>
                    <a:pt x="274" y="0"/>
                    <a:pt x="1" y="274"/>
                    <a:pt x="1" y="608"/>
                  </a:cubicBezTo>
                  <a:cubicBezTo>
                    <a:pt x="1" y="942"/>
                    <a:pt x="244" y="1216"/>
                    <a:pt x="609" y="1216"/>
                  </a:cubicBezTo>
                  <a:cubicBezTo>
                    <a:pt x="943" y="1216"/>
                    <a:pt x="1217" y="942"/>
                    <a:pt x="1217" y="608"/>
                  </a:cubicBezTo>
                  <a:cubicBezTo>
                    <a:pt x="1186" y="274"/>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5"/>
            <p:cNvSpPr/>
            <p:nvPr/>
          </p:nvSpPr>
          <p:spPr>
            <a:xfrm>
              <a:off x="4960075" y="4400050"/>
              <a:ext cx="30425" cy="30425"/>
            </a:xfrm>
            <a:custGeom>
              <a:avLst/>
              <a:gdLst/>
              <a:ahLst/>
              <a:cxnLst/>
              <a:rect l="l" t="t" r="r" b="b"/>
              <a:pathLst>
                <a:path w="1217" h="1217" extrusionOk="0">
                  <a:moveTo>
                    <a:pt x="609" y="1"/>
                  </a:moveTo>
                  <a:cubicBezTo>
                    <a:pt x="274" y="1"/>
                    <a:pt x="1" y="274"/>
                    <a:pt x="1" y="608"/>
                  </a:cubicBezTo>
                  <a:cubicBezTo>
                    <a:pt x="1" y="973"/>
                    <a:pt x="244" y="1216"/>
                    <a:pt x="609" y="1216"/>
                  </a:cubicBezTo>
                  <a:cubicBezTo>
                    <a:pt x="943" y="1216"/>
                    <a:pt x="1217" y="973"/>
                    <a:pt x="1217" y="608"/>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5"/>
            <p:cNvSpPr/>
            <p:nvPr/>
          </p:nvSpPr>
          <p:spPr>
            <a:xfrm>
              <a:off x="4960075" y="4837750"/>
              <a:ext cx="30425" cy="3042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5"/>
            <p:cNvSpPr/>
            <p:nvPr/>
          </p:nvSpPr>
          <p:spPr>
            <a:xfrm>
              <a:off x="4960075" y="4751125"/>
              <a:ext cx="30425" cy="30425"/>
            </a:xfrm>
            <a:custGeom>
              <a:avLst/>
              <a:gdLst/>
              <a:ahLst/>
              <a:cxnLst/>
              <a:rect l="l" t="t" r="r" b="b"/>
              <a:pathLst>
                <a:path w="1217" h="1217" extrusionOk="0">
                  <a:moveTo>
                    <a:pt x="609" y="0"/>
                  </a:moveTo>
                  <a:cubicBezTo>
                    <a:pt x="274" y="0"/>
                    <a:pt x="1" y="243"/>
                    <a:pt x="1" y="608"/>
                  </a:cubicBezTo>
                  <a:cubicBezTo>
                    <a:pt x="1" y="943"/>
                    <a:pt x="244" y="1216"/>
                    <a:pt x="609" y="1216"/>
                  </a:cubicBezTo>
                  <a:cubicBezTo>
                    <a:pt x="943" y="1216"/>
                    <a:pt x="1217" y="943"/>
                    <a:pt x="1217" y="608"/>
                  </a:cubicBezTo>
                  <a:cubicBezTo>
                    <a:pt x="1186" y="243"/>
                    <a:pt x="91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5"/>
            <p:cNvSpPr/>
            <p:nvPr/>
          </p:nvSpPr>
          <p:spPr>
            <a:xfrm>
              <a:off x="4960075" y="4663725"/>
              <a:ext cx="30425" cy="30425"/>
            </a:xfrm>
            <a:custGeom>
              <a:avLst/>
              <a:gdLst/>
              <a:ahLst/>
              <a:cxnLst/>
              <a:rect l="l" t="t" r="r" b="b"/>
              <a:pathLst>
                <a:path w="1217" h="1217" extrusionOk="0">
                  <a:moveTo>
                    <a:pt x="609" y="1"/>
                  </a:moveTo>
                  <a:cubicBezTo>
                    <a:pt x="274" y="1"/>
                    <a:pt x="1" y="244"/>
                    <a:pt x="1" y="609"/>
                  </a:cubicBezTo>
                  <a:cubicBezTo>
                    <a:pt x="1" y="943"/>
                    <a:pt x="244" y="1217"/>
                    <a:pt x="609" y="1217"/>
                  </a:cubicBezTo>
                  <a:cubicBezTo>
                    <a:pt x="943" y="1217"/>
                    <a:pt x="1217" y="943"/>
                    <a:pt x="1217" y="609"/>
                  </a:cubicBezTo>
                  <a:cubicBezTo>
                    <a:pt x="1186" y="24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5"/>
            <p:cNvSpPr/>
            <p:nvPr/>
          </p:nvSpPr>
          <p:spPr>
            <a:xfrm>
              <a:off x="4960075" y="4574825"/>
              <a:ext cx="30425" cy="30425"/>
            </a:xfrm>
            <a:custGeom>
              <a:avLst/>
              <a:gdLst/>
              <a:ahLst/>
              <a:cxnLst/>
              <a:rect l="l" t="t" r="r" b="b"/>
              <a:pathLst>
                <a:path w="1217" h="1217" extrusionOk="0">
                  <a:moveTo>
                    <a:pt x="609" y="1"/>
                  </a:moveTo>
                  <a:cubicBezTo>
                    <a:pt x="274" y="1"/>
                    <a:pt x="1" y="274"/>
                    <a:pt x="1" y="608"/>
                  </a:cubicBezTo>
                  <a:cubicBezTo>
                    <a:pt x="1" y="973"/>
                    <a:pt x="244" y="1216"/>
                    <a:pt x="609" y="1216"/>
                  </a:cubicBezTo>
                  <a:cubicBezTo>
                    <a:pt x="943" y="1216"/>
                    <a:pt x="1217" y="973"/>
                    <a:pt x="1217" y="608"/>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5"/>
            <p:cNvSpPr/>
            <p:nvPr/>
          </p:nvSpPr>
          <p:spPr>
            <a:xfrm>
              <a:off x="4960075" y="4926175"/>
              <a:ext cx="30425" cy="30150"/>
            </a:xfrm>
            <a:custGeom>
              <a:avLst/>
              <a:gdLst/>
              <a:ahLst/>
              <a:cxnLst/>
              <a:rect l="l" t="t" r="r" b="b"/>
              <a:pathLst>
                <a:path w="1217" h="1206" extrusionOk="0">
                  <a:moveTo>
                    <a:pt x="595" y="0"/>
                  </a:moveTo>
                  <a:cubicBezTo>
                    <a:pt x="439" y="0"/>
                    <a:pt x="302" y="77"/>
                    <a:pt x="183" y="172"/>
                  </a:cubicBezTo>
                  <a:cubicBezTo>
                    <a:pt x="62" y="263"/>
                    <a:pt x="1" y="415"/>
                    <a:pt x="1" y="597"/>
                  </a:cubicBezTo>
                  <a:cubicBezTo>
                    <a:pt x="1" y="719"/>
                    <a:pt x="62" y="901"/>
                    <a:pt x="183" y="992"/>
                  </a:cubicBezTo>
                  <a:cubicBezTo>
                    <a:pt x="305" y="1114"/>
                    <a:pt x="457" y="1205"/>
                    <a:pt x="609" y="1205"/>
                  </a:cubicBezTo>
                  <a:cubicBezTo>
                    <a:pt x="670" y="1205"/>
                    <a:pt x="761" y="1205"/>
                    <a:pt x="822" y="1144"/>
                  </a:cubicBezTo>
                  <a:cubicBezTo>
                    <a:pt x="913" y="1114"/>
                    <a:pt x="974" y="1084"/>
                    <a:pt x="1034" y="1023"/>
                  </a:cubicBezTo>
                  <a:cubicBezTo>
                    <a:pt x="1126" y="932"/>
                    <a:pt x="1217" y="780"/>
                    <a:pt x="1217" y="628"/>
                  </a:cubicBezTo>
                  <a:lnTo>
                    <a:pt x="1217" y="506"/>
                  </a:lnTo>
                  <a:cubicBezTo>
                    <a:pt x="1186" y="445"/>
                    <a:pt x="1126" y="384"/>
                    <a:pt x="1126" y="354"/>
                  </a:cubicBezTo>
                  <a:cubicBezTo>
                    <a:pt x="1126" y="324"/>
                    <a:pt x="1095" y="293"/>
                    <a:pt x="1095" y="232"/>
                  </a:cubicBezTo>
                  <a:cubicBezTo>
                    <a:pt x="1065" y="202"/>
                    <a:pt x="1065" y="172"/>
                    <a:pt x="1034" y="172"/>
                  </a:cubicBezTo>
                  <a:lnTo>
                    <a:pt x="943" y="80"/>
                  </a:lnTo>
                  <a:cubicBezTo>
                    <a:pt x="913" y="50"/>
                    <a:pt x="882" y="50"/>
                    <a:pt x="822" y="50"/>
                  </a:cubicBezTo>
                  <a:cubicBezTo>
                    <a:pt x="791" y="50"/>
                    <a:pt x="761" y="20"/>
                    <a:pt x="730" y="20"/>
                  </a:cubicBezTo>
                  <a:cubicBezTo>
                    <a:pt x="684" y="6"/>
                    <a:pt x="639"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5"/>
            <p:cNvSpPr/>
            <p:nvPr/>
          </p:nvSpPr>
          <p:spPr>
            <a:xfrm>
              <a:off x="4960075" y="3962350"/>
              <a:ext cx="30425" cy="30425"/>
            </a:xfrm>
            <a:custGeom>
              <a:avLst/>
              <a:gdLst/>
              <a:ahLst/>
              <a:cxnLst/>
              <a:rect l="l" t="t" r="r" b="b"/>
              <a:pathLst>
                <a:path w="1217" h="1217" extrusionOk="0">
                  <a:moveTo>
                    <a:pt x="609" y="1"/>
                  </a:moveTo>
                  <a:cubicBezTo>
                    <a:pt x="274" y="1"/>
                    <a:pt x="1" y="274"/>
                    <a:pt x="1" y="609"/>
                  </a:cubicBezTo>
                  <a:cubicBezTo>
                    <a:pt x="1" y="943"/>
                    <a:pt x="244" y="1216"/>
                    <a:pt x="609" y="1216"/>
                  </a:cubicBezTo>
                  <a:cubicBezTo>
                    <a:pt x="943" y="1216"/>
                    <a:pt x="1217" y="943"/>
                    <a:pt x="1217" y="609"/>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5"/>
            <p:cNvSpPr/>
            <p:nvPr/>
          </p:nvSpPr>
          <p:spPr>
            <a:xfrm>
              <a:off x="4960075" y="4048975"/>
              <a:ext cx="30425" cy="30425"/>
            </a:xfrm>
            <a:custGeom>
              <a:avLst/>
              <a:gdLst/>
              <a:ahLst/>
              <a:cxnLst/>
              <a:rect l="l" t="t" r="r" b="b"/>
              <a:pathLst>
                <a:path w="1217" h="1217" extrusionOk="0">
                  <a:moveTo>
                    <a:pt x="609" y="1"/>
                  </a:moveTo>
                  <a:cubicBezTo>
                    <a:pt x="274" y="1"/>
                    <a:pt x="1" y="274"/>
                    <a:pt x="1" y="609"/>
                  </a:cubicBezTo>
                  <a:cubicBezTo>
                    <a:pt x="1" y="882"/>
                    <a:pt x="183" y="1095"/>
                    <a:pt x="457" y="1186"/>
                  </a:cubicBezTo>
                  <a:cubicBezTo>
                    <a:pt x="487" y="1186"/>
                    <a:pt x="578" y="1217"/>
                    <a:pt x="609" y="1217"/>
                  </a:cubicBezTo>
                  <a:cubicBezTo>
                    <a:pt x="943" y="1217"/>
                    <a:pt x="1217" y="943"/>
                    <a:pt x="1217" y="609"/>
                  </a:cubicBezTo>
                  <a:cubicBezTo>
                    <a:pt x="1186" y="335"/>
                    <a:pt x="974" y="122"/>
                    <a:pt x="761" y="31"/>
                  </a:cubicBezTo>
                  <a:cubicBezTo>
                    <a:pt x="730" y="31"/>
                    <a:pt x="670"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5"/>
            <p:cNvSpPr/>
            <p:nvPr/>
          </p:nvSpPr>
          <p:spPr>
            <a:xfrm>
              <a:off x="4960075" y="3874200"/>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5"/>
            <p:cNvSpPr/>
            <p:nvPr/>
          </p:nvSpPr>
          <p:spPr>
            <a:xfrm>
              <a:off x="4878025" y="3872675"/>
              <a:ext cx="30400" cy="31200"/>
            </a:xfrm>
            <a:custGeom>
              <a:avLst/>
              <a:gdLst/>
              <a:ahLst/>
              <a:cxnLst/>
              <a:rect l="l" t="t" r="r" b="b"/>
              <a:pathLst>
                <a:path w="1216" h="1248" extrusionOk="0">
                  <a:moveTo>
                    <a:pt x="608" y="1"/>
                  </a:moveTo>
                  <a:cubicBezTo>
                    <a:pt x="274" y="1"/>
                    <a:pt x="0" y="275"/>
                    <a:pt x="0" y="609"/>
                  </a:cubicBezTo>
                  <a:cubicBezTo>
                    <a:pt x="0" y="974"/>
                    <a:pt x="274" y="1247"/>
                    <a:pt x="608" y="1247"/>
                  </a:cubicBezTo>
                  <a:cubicBezTo>
                    <a:pt x="973" y="1247"/>
                    <a:pt x="1216" y="974"/>
                    <a:pt x="1216" y="609"/>
                  </a:cubicBezTo>
                  <a:cubicBezTo>
                    <a:pt x="1216" y="275"/>
                    <a:pt x="973"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5"/>
            <p:cNvSpPr/>
            <p:nvPr/>
          </p:nvSpPr>
          <p:spPr>
            <a:xfrm>
              <a:off x="4878025" y="4137125"/>
              <a:ext cx="29650" cy="29675"/>
            </a:xfrm>
            <a:custGeom>
              <a:avLst/>
              <a:gdLst/>
              <a:ahLst/>
              <a:cxnLst/>
              <a:rect l="l" t="t" r="r" b="b"/>
              <a:pathLst>
                <a:path w="1186" h="1187" extrusionOk="0">
                  <a:moveTo>
                    <a:pt x="608" y="1"/>
                  </a:moveTo>
                  <a:cubicBezTo>
                    <a:pt x="395" y="1"/>
                    <a:pt x="152" y="153"/>
                    <a:pt x="91" y="335"/>
                  </a:cubicBezTo>
                  <a:cubicBezTo>
                    <a:pt x="91" y="396"/>
                    <a:pt x="91" y="396"/>
                    <a:pt x="61" y="426"/>
                  </a:cubicBezTo>
                  <a:cubicBezTo>
                    <a:pt x="61" y="457"/>
                    <a:pt x="0" y="548"/>
                    <a:pt x="0" y="578"/>
                  </a:cubicBezTo>
                  <a:lnTo>
                    <a:pt x="0" y="669"/>
                  </a:lnTo>
                  <a:cubicBezTo>
                    <a:pt x="61" y="913"/>
                    <a:pt x="213" y="1065"/>
                    <a:pt x="395" y="1125"/>
                  </a:cubicBezTo>
                  <a:cubicBezTo>
                    <a:pt x="456" y="1186"/>
                    <a:pt x="517" y="1186"/>
                    <a:pt x="578" y="1186"/>
                  </a:cubicBezTo>
                  <a:cubicBezTo>
                    <a:pt x="821" y="1186"/>
                    <a:pt x="1034" y="1034"/>
                    <a:pt x="1125" y="852"/>
                  </a:cubicBezTo>
                  <a:cubicBezTo>
                    <a:pt x="1125" y="791"/>
                    <a:pt x="1125" y="791"/>
                    <a:pt x="1155" y="761"/>
                  </a:cubicBezTo>
                  <a:cubicBezTo>
                    <a:pt x="1155" y="730"/>
                    <a:pt x="1186" y="639"/>
                    <a:pt x="1186" y="609"/>
                  </a:cubicBezTo>
                  <a:lnTo>
                    <a:pt x="1186" y="487"/>
                  </a:lnTo>
                  <a:cubicBezTo>
                    <a:pt x="1155" y="274"/>
                    <a:pt x="1003" y="122"/>
                    <a:pt x="821" y="31"/>
                  </a:cubicBezTo>
                  <a:cubicBezTo>
                    <a:pt x="730" y="1"/>
                    <a:pt x="699"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5"/>
            <p:cNvSpPr/>
            <p:nvPr/>
          </p:nvSpPr>
          <p:spPr>
            <a:xfrm>
              <a:off x="4878025" y="4048975"/>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216" y="274"/>
                    <a:pt x="973"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5"/>
            <p:cNvSpPr/>
            <p:nvPr/>
          </p:nvSpPr>
          <p:spPr>
            <a:xfrm>
              <a:off x="4878025" y="3961600"/>
              <a:ext cx="30400" cy="30425"/>
            </a:xfrm>
            <a:custGeom>
              <a:avLst/>
              <a:gdLst/>
              <a:ahLst/>
              <a:cxnLst/>
              <a:rect l="l" t="t" r="r" b="b"/>
              <a:pathLst>
                <a:path w="1216" h="1217" extrusionOk="0">
                  <a:moveTo>
                    <a:pt x="608" y="0"/>
                  </a:moveTo>
                  <a:cubicBezTo>
                    <a:pt x="274" y="0"/>
                    <a:pt x="0" y="243"/>
                    <a:pt x="0" y="608"/>
                  </a:cubicBezTo>
                  <a:cubicBezTo>
                    <a:pt x="0" y="943"/>
                    <a:pt x="274" y="1216"/>
                    <a:pt x="608" y="1216"/>
                  </a:cubicBezTo>
                  <a:cubicBezTo>
                    <a:pt x="973" y="1216"/>
                    <a:pt x="1216" y="943"/>
                    <a:pt x="1216" y="608"/>
                  </a:cubicBezTo>
                  <a:cubicBezTo>
                    <a:pt x="1216" y="274"/>
                    <a:pt x="973"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5"/>
            <p:cNvSpPr/>
            <p:nvPr/>
          </p:nvSpPr>
          <p:spPr>
            <a:xfrm>
              <a:off x="4796700" y="39616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5"/>
            <p:cNvSpPr/>
            <p:nvPr/>
          </p:nvSpPr>
          <p:spPr>
            <a:xfrm>
              <a:off x="4796700" y="3874200"/>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5"/>
            <p:cNvSpPr/>
            <p:nvPr/>
          </p:nvSpPr>
          <p:spPr>
            <a:xfrm>
              <a:off x="4795200" y="4224525"/>
              <a:ext cx="31175" cy="30400"/>
            </a:xfrm>
            <a:custGeom>
              <a:avLst/>
              <a:gdLst/>
              <a:ahLst/>
              <a:cxnLst/>
              <a:rect l="l" t="t" r="r" b="b"/>
              <a:pathLst>
                <a:path w="1247" h="1216" extrusionOk="0">
                  <a:moveTo>
                    <a:pt x="638" y="0"/>
                  </a:moveTo>
                  <a:cubicBezTo>
                    <a:pt x="274" y="0"/>
                    <a:pt x="0" y="274"/>
                    <a:pt x="0" y="608"/>
                  </a:cubicBezTo>
                  <a:cubicBezTo>
                    <a:pt x="0" y="882"/>
                    <a:pt x="213" y="1094"/>
                    <a:pt x="426" y="1186"/>
                  </a:cubicBezTo>
                  <a:cubicBezTo>
                    <a:pt x="517" y="1216"/>
                    <a:pt x="547" y="1216"/>
                    <a:pt x="638" y="1216"/>
                  </a:cubicBezTo>
                  <a:cubicBezTo>
                    <a:pt x="973" y="1216"/>
                    <a:pt x="1246" y="942"/>
                    <a:pt x="1246" y="608"/>
                  </a:cubicBezTo>
                  <a:cubicBezTo>
                    <a:pt x="1246" y="334"/>
                    <a:pt x="1094" y="122"/>
                    <a:pt x="821" y="31"/>
                  </a:cubicBezTo>
                  <a:cubicBezTo>
                    <a:pt x="730" y="0"/>
                    <a:pt x="699"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5"/>
            <p:cNvSpPr/>
            <p:nvPr/>
          </p:nvSpPr>
          <p:spPr>
            <a:xfrm>
              <a:off x="4796700" y="4137125"/>
              <a:ext cx="30425" cy="30425"/>
            </a:xfrm>
            <a:custGeom>
              <a:avLst/>
              <a:gdLst/>
              <a:ahLst/>
              <a:cxnLst/>
              <a:rect l="l" t="t" r="r" b="b"/>
              <a:pathLst>
                <a:path w="1217" h="1217" extrusionOk="0">
                  <a:moveTo>
                    <a:pt x="609" y="1"/>
                  </a:moveTo>
                  <a:cubicBezTo>
                    <a:pt x="274" y="1"/>
                    <a:pt x="1" y="274"/>
                    <a:pt x="1" y="609"/>
                  </a:cubicBezTo>
                  <a:cubicBezTo>
                    <a:pt x="1" y="943"/>
                    <a:pt x="274" y="1216"/>
                    <a:pt x="609" y="1216"/>
                  </a:cubicBezTo>
                  <a:cubicBezTo>
                    <a:pt x="943" y="1216"/>
                    <a:pt x="1217" y="943"/>
                    <a:pt x="1217" y="609"/>
                  </a:cubicBezTo>
                  <a:cubicBezTo>
                    <a:pt x="1186" y="274"/>
                    <a:pt x="9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5"/>
            <p:cNvSpPr/>
            <p:nvPr/>
          </p:nvSpPr>
          <p:spPr>
            <a:xfrm>
              <a:off x="4796700" y="4048975"/>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5"/>
            <p:cNvSpPr/>
            <p:nvPr/>
          </p:nvSpPr>
          <p:spPr>
            <a:xfrm>
              <a:off x="4713875" y="3872675"/>
              <a:ext cx="30425" cy="31200"/>
            </a:xfrm>
            <a:custGeom>
              <a:avLst/>
              <a:gdLst/>
              <a:ahLst/>
              <a:cxnLst/>
              <a:rect l="l" t="t" r="r" b="b"/>
              <a:pathLst>
                <a:path w="1217" h="1248" extrusionOk="0">
                  <a:moveTo>
                    <a:pt x="609" y="1"/>
                  </a:moveTo>
                  <a:cubicBezTo>
                    <a:pt x="274" y="1"/>
                    <a:pt x="1" y="275"/>
                    <a:pt x="1" y="609"/>
                  </a:cubicBezTo>
                  <a:cubicBezTo>
                    <a:pt x="31" y="974"/>
                    <a:pt x="305" y="1247"/>
                    <a:pt x="609" y="1247"/>
                  </a:cubicBezTo>
                  <a:cubicBezTo>
                    <a:pt x="943" y="1247"/>
                    <a:pt x="1217" y="974"/>
                    <a:pt x="1217" y="609"/>
                  </a:cubicBezTo>
                  <a:cubicBezTo>
                    <a:pt x="1217" y="275"/>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5"/>
            <p:cNvSpPr/>
            <p:nvPr/>
          </p:nvSpPr>
          <p:spPr>
            <a:xfrm>
              <a:off x="4713875" y="3961600"/>
              <a:ext cx="30425" cy="30425"/>
            </a:xfrm>
            <a:custGeom>
              <a:avLst/>
              <a:gdLst/>
              <a:ahLst/>
              <a:cxnLst/>
              <a:rect l="l" t="t" r="r" b="b"/>
              <a:pathLst>
                <a:path w="1217" h="1217" extrusionOk="0">
                  <a:moveTo>
                    <a:pt x="609" y="0"/>
                  </a:moveTo>
                  <a:cubicBezTo>
                    <a:pt x="274" y="0"/>
                    <a:pt x="1" y="243"/>
                    <a:pt x="1" y="608"/>
                  </a:cubicBezTo>
                  <a:cubicBezTo>
                    <a:pt x="31" y="943"/>
                    <a:pt x="305"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5"/>
            <p:cNvSpPr/>
            <p:nvPr/>
          </p:nvSpPr>
          <p:spPr>
            <a:xfrm>
              <a:off x="4713875" y="4136375"/>
              <a:ext cx="30425" cy="30425"/>
            </a:xfrm>
            <a:custGeom>
              <a:avLst/>
              <a:gdLst/>
              <a:ahLst/>
              <a:cxnLst/>
              <a:rect l="l" t="t" r="r" b="b"/>
              <a:pathLst>
                <a:path w="1217" h="1217" extrusionOk="0">
                  <a:moveTo>
                    <a:pt x="609" y="0"/>
                  </a:moveTo>
                  <a:cubicBezTo>
                    <a:pt x="274" y="0"/>
                    <a:pt x="1" y="274"/>
                    <a:pt x="1" y="608"/>
                  </a:cubicBezTo>
                  <a:cubicBezTo>
                    <a:pt x="31" y="943"/>
                    <a:pt x="305" y="1216"/>
                    <a:pt x="609" y="1216"/>
                  </a:cubicBezTo>
                  <a:cubicBezTo>
                    <a:pt x="943" y="1216"/>
                    <a:pt x="1217" y="943"/>
                    <a:pt x="1217" y="608"/>
                  </a:cubicBezTo>
                  <a:cubicBezTo>
                    <a:pt x="1217" y="274"/>
                    <a:pt x="943"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5"/>
            <p:cNvSpPr/>
            <p:nvPr/>
          </p:nvSpPr>
          <p:spPr>
            <a:xfrm>
              <a:off x="4713875" y="4223750"/>
              <a:ext cx="30425" cy="30425"/>
            </a:xfrm>
            <a:custGeom>
              <a:avLst/>
              <a:gdLst/>
              <a:ahLst/>
              <a:cxnLst/>
              <a:rect l="l" t="t" r="r" b="b"/>
              <a:pathLst>
                <a:path w="1217" h="1217" extrusionOk="0">
                  <a:moveTo>
                    <a:pt x="609" y="1"/>
                  </a:moveTo>
                  <a:cubicBezTo>
                    <a:pt x="274" y="1"/>
                    <a:pt x="1" y="244"/>
                    <a:pt x="1" y="609"/>
                  </a:cubicBezTo>
                  <a:cubicBezTo>
                    <a:pt x="31" y="943"/>
                    <a:pt x="305"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5"/>
            <p:cNvSpPr/>
            <p:nvPr/>
          </p:nvSpPr>
          <p:spPr>
            <a:xfrm>
              <a:off x="4713875" y="4048975"/>
              <a:ext cx="30425" cy="30425"/>
            </a:xfrm>
            <a:custGeom>
              <a:avLst/>
              <a:gdLst/>
              <a:ahLst/>
              <a:cxnLst/>
              <a:rect l="l" t="t" r="r" b="b"/>
              <a:pathLst>
                <a:path w="1217" h="1217" extrusionOk="0">
                  <a:moveTo>
                    <a:pt x="609" y="1"/>
                  </a:moveTo>
                  <a:cubicBezTo>
                    <a:pt x="274" y="1"/>
                    <a:pt x="1" y="244"/>
                    <a:pt x="1" y="609"/>
                  </a:cubicBezTo>
                  <a:cubicBezTo>
                    <a:pt x="31" y="943"/>
                    <a:pt x="305" y="1217"/>
                    <a:pt x="609" y="1217"/>
                  </a:cubicBezTo>
                  <a:cubicBezTo>
                    <a:pt x="943" y="1217"/>
                    <a:pt x="1217" y="943"/>
                    <a:pt x="1217" y="609"/>
                  </a:cubicBezTo>
                  <a:cubicBezTo>
                    <a:pt x="1217" y="274"/>
                    <a:pt x="94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5"/>
            <p:cNvSpPr/>
            <p:nvPr/>
          </p:nvSpPr>
          <p:spPr>
            <a:xfrm>
              <a:off x="4713875" y="4312675"/>
              <a:ext cx="29675" cy="29650"/>
            </a:xfrm>
            <a:custGeom>
              <a:avLst/>
              <a:gdLst/>
              <a:ahLst/>
              <a:cxnLst/>
              <a:rect l="l" t="t" r="r" b="b"/>
              <a:pathLst>
                <a:path w="1187" h="1186" extrusionOk="0">
                  <a:moveTo>
                    <a:pt x="609" y="0"/>
                  </a:moveTo>
                  <a:cubicBezTo>
                    <a:pt x="396" y="0"/>
                    <a:pt x="153" y="152"/>
                    <a:pt x="92" y="365"/>
                  </a:cubicBezTo>
                  <a:cubicBezTo>
                    <a:pt x="92" y="395"/>
                    <a:pt x="92" y="395"/>
                    <a:pt x="31" y="426"/>
                  </a:cubicBezTo>
                  <a:cubicBezTo>
                    <a:pt x="31" y="456"/>
                    <a:pt x="1" y="547"/>
                    <a:pt x="1" y="578"/>
                  </a:cubicBezTo>
                  <a:lnTo>
                    <a:pt x="1" y="699"/>
                  </a:lnTo>
                  <a:cubicBezTo>
                    <a:pt x="31" y="912"/>
                    <a:pt x="183" y="1064"/>
                    <a:pt x="396" y="1155"/>
                  </a:cubicBezTo>
                  <a:cubicBezTo>
                    <a:pt x="457" y="1185"/>
                    <a:pt x="487" y="1185"/>
                    <a:pt x="578" y="1185"/>
                  </a:cubicBezTo>
                  <a:cubicBezTo>
                    <a:pt x="852" y="1185"/>
                    <a:pt x="1065" y="1003"/>
                    <a:pt x="1156" y="730"/>
                  </a:cubicBezTo>
                  <a:cubicBezTo>
                    <a:pt x="1156" y="699"/>
                    <a:pt x="1186" y="608"/>
                    <a:pt x="1186" y="578"/>
                  </a:cubicBezTo>
                  <a:lnTo>
                    <a:pt x="1186" y="456"/>
                  </a:lnTo>
                  <a:cubicBezTo>
                    <a:pt x="1186" y="274"/>
                    <a:pt x="1034" y="91"/>
                    <a:pt x="791" y="61"/>
                  </a:cubicBezTo>
                  <a:cubicBezTo>
                    <a:pt x="730" y="0"/>
                    <a:pt x="700"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86" name="Google Shape;786;p25"/>
          <p:cNvCxnSpPr/>
          <p:nvPr/>
        </p:nvCxnSpPr>
        <p:spPr>
          <a:xfrm>
            <a:off x="7693525" y="4736600"/>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787" name="Google Shape;787;p25"/>
          <p:cNvCxnSpPr/>
          <p:nvPr/>
        </p:nvCxnSpPr>
        <p:spPr>
          <a:xfrm>
            <a:off x="7693525" y="4889000"/>
            <a:ext cx="1779000" cy="0"/>
          </a:xfrm>
          <a:prstGeom prst="straightConnector1">
            <a:avLst/>
          </a:prstGeom>
          <a:noFill/>
          <a:ln w="19050" cap="flat" cmpd="sng">
            <a:solidFill>
              <a:srgbClr val="3F5294"/>
            </a:solidFill>
            <a:prstDash val="solid"/>
            <a:round/>
            <a:headEnd type="none" w="med" len="med"/>
            <a:tailEnd type="none" w="med" len="med"/>
          </a:ln>
        </p:spPr>
      </p:cxnSp>
      <p:sp>
        <p:nvSpPr>
          <p:cNvPr id="788" name="Google Shape;788;p25"/>
          <p:cNvSpPr/>
          <p:nvPr/>
        </p:nvSpPr>
        <p:spPr>
          <a:xfrm rot="5400000">
            <a:off x="527085" y="-258207"/>
            <a:ext cx="671144" cy="1725287"/>
          </a:xfrm>
          <a:custGeom>
            <a:avLst/>
            <a:gdLst/>
            <a:ahLst/>
            <a:cxnLst/>
            <a:rect l="l" t="t" r="r" b="b"/>
            <a:pathLst>
              <a:path w="23010" h="59151" fill="none" extrusionOk="0">
                <a:moveTo>
                  <a:pt x="0" y="59150"/>
                </a:moveTo>
                <a:lnTo>
                  <a:pt x="0" y="11520"/>
                </a:lnTo>
                <a:cubicBezTo>
                  <a:pt x="0" y="5168"/>
                  <a:pt x="5168" y="1"/>
                  <a:pt x="11490" y="1"/>
                </a:cubicBezTo>
                <a:lnTo>
                  <a:pt x="11490" y="1"/>
                </a:lnTo>
                <a:cubicBezTo>
                  <a:pt x="17843" y="1"/>
                  <a:pt x="23010" y="5168"/>
                  <a:pt x="23010" y="11520"/>
                </a:cubicBezTo>
                <a:lnTo>
                  <a:pt x="23010" y="59150"/>
                </a:ln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 name="Google Shape;789;p25"/>
          <p:cNvCxnSpPr/>
          <p:nvPr/>
        </p:nvCxnSpPr>
        <p:spPr>
          <a:xfrm>
            <a:off x="7693525" y="5041400"/>
            <a:ext cx="17790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790"/>
        <p:cNvGrpSpPr/>
        <p:nvPr/>
      </p:nvGrpSpPr>
      <p:grpSpPr>
        <a:xfrm>
          <a:off x="0" y="0"/>
          <a:ext cx="0" cy="0"/>
          <a:chOff x="0" y="0"/>
          <a:chExt cx="0" cy="0"/>
        </a:xfrm>
      </p:grpSpPr>
      <p:sp>
        <p:nvSpPr>
          <p:cNvPr id="791" name="Google Shape;791;p26"/>
          <p:cNvSpPr txBox="1">
            <a:spLocks noGrp="1"/>
          </p:cNvSpPr>
          <p:nvPr>
            <p:ph type="title"/>
          </p:nvPr>
        </p:nvSpPr>
        <p:spPr>
          <a:xfrm>
            <a:off x="4045075" y="2595350"/>
            <a:ext cx="43857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92" name="Google Shape;792;p26"/>
          <p:cNvSpPr txBox="1">
            <a:spLocks noGrp="1"/>
          </p:cNvSpPr>
          <p:nvPr>
            <p:ph type="title" idx="2" hasCustomPrompt="1"/>
          </p:nvPr>
        </p:nvSpPr>
        <p:spPr>
          <a:xfrm>
            <a:off x="6373100" y="1359025"/>
            <a:ext cx="2057400" cy="10371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93" name="Google Shape;793;p26"/>
          <p:cNvSpPr txBox="1">
            <a:spLocks noGrp="1"/>
          </p:cNvSpPr>
          <p:nvPr>
            <p:ph type="subTitle" idx="1"/>
          </p:nvPr>
        </p:nvSpPr>
        <p:spPr>
          <a:xfrm>
            <a:off x="4044950" y="3437150"/>
            <a:ext cx="4385700" cy="689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94" name="Google Shape;794;p26"/>
          <p:cNvSpPr/>
          <p:nvPr/>
        </p:nvSpPr>
        <p:spPr>
          <a:xfrm>
            <a:off x="0" y="0"/>
            <a:ext cx="31917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6"/>
          <p:cNvSpPr/>
          <p:nvPr/>
        </p:nvSpPr>
        <p:spPr>
          <a:xfrm>
            <a:off x="560913" y="1099975"/>
            <a:ext cx="304620" cy="4192398"/>
          </a:xfrm>
          <a:custGeom>
            <a:avLst/>
            <a:gdLst/>
            <a:ahLst/>
            <a:cxnLst/>
            <a:rect l="l" t="t" r="r" b="b"/>
            <a:pathLst>
              <a:path w="5716" h="78664" extrusionOk="0">
                <a:moveTo>
                  <a:pt x="2858" y="0"/>
                </a:moveTo>
                <a:cubicBezTo>
                  <a:pt x="1308" y="0"/>
                  <a:pt x="1" y="1277"/>
                  <a:pt x="1" y="2857"/>
                </a:cubicBezTo>
                <a:lnTo>
                  <a:pt x="1" y="75807"/>
                </a:lnTo>
                <a:cubicBezTo>
                  <a:pt x="1" y="77387"/>
                  <a:pt x="1308" y="78664"/>
                  <a:pt x="2858" y="78664"/>
                </a:cubicBezTo>
                <a:cubicBezTo>
                  <a:pt x="4408" y="78664"/>
                  <a:pt x="5715" y="77357"/>
                  <a:pt x="5715" y="75807"/>
                </a:cubicBezTo>
                <a:lnTo>
                  <a:pt x="5715" y="2857"/>
                </a:lnTo>
                <a:cubicBezTo>
                  <a:pt x="5715" y="1277"/>
                  <a:pt x="4408" y="0"/>
                  <a:pt x="285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6" name="Google Shape;796;p26"/>
          <p:cNvCxnSpPr/>
          <p:nvPr/>
        </p:nvCxnSpPr>
        <p:spPr>
          <a:xfrm>
            <a:off x="6128700" y="4899075"/>
            <a:ext cx="30153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3">
  <p:cSld name="CUSTOM_10_1_1">
    <p:spTree>
      <p:nvGrpSpPr>
        <p:cNvPr id="1" name="Shape 797"/>
        <p:cNvGrpSpPr/>
        <p:nvPr/>
      </p:nvGrpSpPr>
      <p:grpSpPr>
        <a:xfrm>
          <a:off x="0" y="0"/>
          <a:ext cx="0" cy="0"/>
          <a:chOff x="0" y="0"/>
          <a:chExt cx="0" cy="0"/>
        </a:xfrm>
      </p:grpSpPr>
      <p:sp>
        <p:nvSpPr>
          <p:cNvPr id="798" name="Google Shape;798;p27"/>
          <p:cNvSpPr/>
          <p:nvPr/>
        </p:nvSpPr>
        <p:spPr>
          <a:xfrm>
            <a:off x="0" y="0"/>
            <a:ext cx="20592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7"/>
          <p:cNvSpPr/>
          <p:nvPr/>
        </p:nvSpPr>
        <p:spPr>
          <a:xfrm>
            <a:off x="7084800" y="0"/>
            <a:ext cx="20592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7"/>
          <p:cNvSpPr txBox="1">
            <a:spLocks noGrp="1"/>
          </p:cNvSpPr>
          <p:nvPr>
            <p:ph type="title"/>
          </p:nvPr>
        </p:nvSpPr>
        <p:spPr>
          <a:xfrm>
            <a:off x="1543200" y="2574175"/>
            <a:ext cx="60576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01" name="Google Shape;801;p27"/>
          <p:cNvSpPr txBox="1">
            <a:spLocks noGrp="1"/>
          </p:cNvSpPr>
          <p:nvPr>
            <p:ph type="title" idx="2" hasCustomPrompt="1"/>
          </p:nvPr>
        </p:nvSpPr>
        <p:spPr>
          <a:xfrm>
            <a:off x="3541500" y="1240450"/>
            <a:ext cx="2059200" cy="1155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02" name="Google Shape;802;p27"/>
          <p:cNvSpPr txBox="1">
            <a:spLocks noGrp="1"/>
          </p:cNvSpPr>
          <p:nvPr>
            <p:ph type="subTitle" idx="1"/>
          </p:nvPr>
        </p:nvSpPr>
        <p:spPr>
          <a:xfrm>
            <a:off x="1543200" y="3415975"/>
            <a:ext cx="6057600" cy="68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803" name="Google Shape;803;p27"/>
          <p:cNvGrpSpPr/>
          <p:nvPr/>
        </p:nvGrpSpPr>
        <p:grpSpPr>
          <a:xfrm rot="5400000">
            <a:off x="6976950" y="3208788"/>
            <a:ext cx="3151300" cy="718125"/>
            <a:chOff x="5719975" y="3030725"/>
            <a:chExt cx="3151300" cy="718125"/>
          </a:xfrm>
        </p:grpSpPr>
        <p:sp>
          <p:nvSpPr>
            <p:cNvPr id="804" name="Google Shape;804;p27"/>
            <p:cNvSpPr/>
            <p:nvPr/>
          </p:nvSpPr>
          <p:spPr>
            <a:xfrm>
              <a:off x="6282300" y="3030725"/>
              <a:ext cx="2588975" cy="321475"/>
            </a:xfrm>
            <a:custGeom>
              <a:avLst/>
              <a:gdLst/>
              <a:ahLst/>
              <a:cxnLst/>
              <a:rect l="l" t="t" r="r" b="b"/>
              <a:pathLst>
                <a:path w="103559" h="12859" fill="none" extrusionOk="0">
                  <a:moveTo>
                    <a:pt x="6414" y="31"/>
                  </a:moveTo>
                  <a:cubicBezTo>
                    <a:pt x="2858" y="31"/>
                    <a:pt x="0" y="2919"/>
                    <a:pt x="0" y="6445"/>
                  </a:cubicBezTo>
                  <a:lnTo>
                    <a:pt x="0" y="6445"/>
                  </a:lnTo>
                  <a:cubicBezTo>
                    <a:pt x="0" y="10031"/>
                    <a:pt x="2888" y="12858"/>
                    <a:pt x="6414" y="12858"/>
                  </a:cubicBezTo>
                  <a:lnTo>
                    <a:pt x="103559" y="12858"/>
                  </a:lnTo>
                  <a:lnTo>
                    <a:pt x="103559" y="1"/>
                  </a:lnTo>
                  <a:lnTo>
                    <a:pt x="6414" y="1"/>
                  </a:ln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7"/>
            <p:cNvSpPr/>
            <p:nvPr/>
          </p:nvSpPr>
          <p:spPr>
            <a:xfrm>
              <a:off x="5719975" y="3426625"/>
              <a:ext cx="2588975" cy="322225"/>
            </a:xfrm>
            <a:custGeom>
              <a:avLst/>
              <a:gdLst/>
              <a:ahLst/>
              <a:cxnLst/>
              <a:rect l="l" t="t" r="r" b="b"/>
              <a:pathLst>
                <a:path w="103559" h="12889" fill="none" extrusionOk="0">
                  <a:moveTo>
                    <a:pt x="6414" y="31"/>
                  </a:moveTo>
                  <a:cubicBezTo>
                    <a:pt x="2858" y="31"/>
                    <a:pt x="1" y="2919"/>
                    <a:pt x="1" y="6475"/>
                  </a:cubicBezTo>
                  <a:lnTo>
                    <a:pt x="1" y="6475"/>
                  </a:lnTo>
                  <a:cubicBezTo>
                    <a:pt x="1" y="10031"/>
                    <a:pt x="2888" y="12889"/>
                    <a:pt x="6414" y="12889"/>
                  </a:cubicBezTo>
                  <a:lnTo>
                    <a:pt x="103559" y="12889"/>
                  </a:lnTo>
                  <a:lnTo>
                    <a:pt x="103559" y="1"/>
                  </a:lnTo>
                  <a:lnTo>
                    <a:pt x="6414" y="1"/>
                  </a:ln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27"/>
          <p:cNvGrpSpPr/>
          <p:nvPr/>
        </p:nvGrpSpPr>
        <p:grpSpPr>
          <a:xfrm rot="10800000">
            <a:off x="172477" y="171666"/>
            <a:ext cx="1574212" cy="1681039"/>
            <a:chOff x="4921325" y="1013225"/>
            <a:chExt cx="1175575" cy="1255350"/>
          </a:xfrm>
        </p:grpSpPr>
        <p:sp>
          <p:nvSpPr>
            <p:cNvPr id="807" name="Google Shape;807;p27"/>
            <p:cNvSpPr/>
            <p:nvPr/>
          </p:nvSpPr>
          <p:spPr>
            <a:xfrm>
              <a:off x="4921325" y="2238925"/>
              <a:ext cx="30425" cy="29650"/>
            </a:xfrm>
            <a:custGeom>
              <a:avLst/>
              <a:gdLst/>
              <a:ahLst/>
              <a:cxnLst/>
              <a:rect l="l" t="t" r="r" b="b"/>
              <a:pathLst>
                <a:path w="1217" h="1186" extrusionOk="0">
                  <a:moveTo>
                    <a:pt x="593" y="1"/>
                  </a:moveTo>
                  <a:cubicBezTo>
                    <a:pt x="441" y="1"/>
                    <a:pt x="289" y="61"/>
                    <a:pt x="183" y="183"/>
                  </a:cubicBezTo>
                  <a:cubicBezTo>
                    <a:pt x="62" y="274"/>
                    <a:pt x="1" y="426"/>
                    <a:pt x="1" y="578"/>
                  </a:cubicBezTo>
                  <a:cubicBezTo>
                    <a:pt x="1" y="730"/>
                    <a:pt x="62" y="882"/>
                    <a:pt x="183" y="1004"/>
                  </a:cubicBezTo>
                  <a:cubicBezTo>
                    <a:pt x="305" y="1125"/>
                    <a:pt x="457" y="1186"/>
                    <a:pt x="609" y="1186"/>
                  </a:cubicBezTo>
                  <a:cubicBezTo>
                    <a:pt x="761" y="1186"/>
                    <a:pt x="913" y="1125"/>
                    <a:pt x="1004" y="1004"/>
                  </a:cubicBezTo>
                  <a:cubicBezTo>
                    <a:pt x="1125" y="882"/>
                    <a:pt x="1217" y="730"/>
                    <a:pt x="1217" y="578"/>
                  </a:cubicBezTo>
                  <a:cubicBezTo>
                    <a:pt x="1217" y="426"/>
                    <a:pt x="1125" y="274"/>
                    <a:pt x="1004" y="183"/>
                  </a:cubicBezTo>
                  <a:cubicBezTo>
                    <a:pt x="897" y="61"/>
                    <a:pt x="745" y="1"/>
                    <a:pt x="5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7"/>
            <p:cNvSpPr/>
            <p:nvPr/>
          </p:nvSpPr>
          <p:spPr>
            <a:xfrm>
              <a:off x="5003400" y="2150775"/>
              <a:ext cx="30425" cy="30425"/>
            </a:xfrm>
            <a:custGeom>
              <a:avLst/>
              <a:gdLst/>
              <a:ahLst/>
              <a:cxnLst/>
              <a:rect l="l" t="t" r="r" b="b"/>
              <a:pathLst>
                <a:path w="1217" h="1217" extrusionOk="0">
                  <a:moveTo>
                    <a:pt x="608" y="1"/>
                  </a:moveTo>
                  <a:cubicBezTo>
                    <a:pt x="274" y="1"/>
                    <a:pt x="0" y="274"/>
                    <a:pt x="0" y="609"/>
                  </a:cubicBezTo>
                  <a:cubicBezTo>
                    <a:pt x="0" y="912"/>
                    <a:pt x="274" y="1186"/>
                    <a:pt x="608" y="1216"/>
                  </a:cubicBezTo>
                  <a:cubicBezTo>
                    <a:pt x="973" y="1216"/>
                    <a:pt x="1216" y="973"/>
                    <a:pt x="1216" y="609"/>
                  </a:cubicBezTo>
                  <a:cubicBezTo>
                    <a:pt x="1216" y="274"/>
                    <a:pt x="973"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7"/>
            <p:cNvSpPr/>
            <p:nvPr/>
          </p:nvSpPr>
          <p:spPr>
            <a:xfrm>
              <a:off x="5003400" y="2239100"/>
              <a:ext cx="30425" cy="29475"/>
            </a:xfrm>
            <a:custGeom>
              <a:avLst/>
              <a:gdLst/>
              <a:ahLst/>
              <a:cxnLst/>
              <a:rect l="l" t="t" r="r" b="b"/>
              <a:pathLst>
                <a:path w="1217" h="1179" extrusionOk="0">
                  <a:moveTo>
                    <a:pt x="584" y="1"/>
                  </a:moveTo>
                  <a:cubicBezTo>
                    <a:pt x="442" y="1"/>
                    <a:pt x="296" y="63"/>
                    <a:pt x="183" y="176"/>
                  </a:cubicBezTo>
                  <a:cubicBezTo>
                    <a:pt x="92" y="267"/>
                    <a:pt x="0" y="419"/>
                    <a:pt x="0" y="571"/>
                  </a:cubicBezTo>
                  <a:lnTo>
                    <a:pt x="0" y="693"/>
                  </a:lnTo>
                  <a:cubicBezTo>
                    <a:pt x="0" y="723"/>
                    <a:pt x="31" y="784"/>
                    <a:pt x="31" y="814"/>
                  </a:cubicBezTo>
                  <a:cubicBezTo>
                    <a:pt x="31" y="845"/>
                    <a:pt x="31" y="875"/>
                    <a:pt x="92" y="936"/>
                  </a:cubicBezTo>
                  <a:lnTo>
                    <a:pt x="152" y="997"/>
                  </a:lnTo>
                  <a:cubicBezTo>
                    <a:pt x="274" y="1118"/>
                    <a:pt x="426" y="1179"/>
                    <a:pt x="578" y="1179"/>
                  </a:cubicBezTo>
                  <a:cubicBezTo>
                    <a:pt x="760" y="1179"/>
                    <a:pt x="882" y="1118"/>
                    <a:pt x="1064" y="997"/>
                  </a:cubicBezTo>
                  <a:cubicBezTo>
                    <a:pt x="1095" y="997"/>
                    <a:pt x="1095" y="966"/>
                    <a:pt x="1155" y="936"/>
                  </a:cubicBezTo>
                  <a:cubicBezTo>
                    <a:pt x="1155" y="875"/>
                    <a:pt x="1186" y="845"/>
                    <a:pt x="1186" y="814"/>
                  </a:cubicBezTo>
                  <a:cubicBezTo>
                    <a:pt x="1216" y="753"/>
                    <a:pt x="1216" y="723"/>
                    <a:pt x="1216" y="693"/>
                  </a:cubicBezTo>
                  <a:lnTo>
                    <a:pt x="1216" y="571"/>
                  </a:lnTo>
                  <a:cubicBezTo>
                    <a:pt x="1216" y="419"/>
                    <a:pt x="1155" y="267"/>
                    <a:pt x="1034" y="145"/>
                  </a:cubicBezTo>
                  <a:cubicBezTo>
                    <a:pt x="1034" y="115"/>
                    <a:pt x="1004" y="115"/>
                    <a:pt x="943" y="85"/>
                  </a:cubicBezTo>
                  <a:cubicBezTo>
                    <a:pt x="912" y="85"/>
                    <a:pt x="882" y="54"/>
                    <a:pt x="852" y="54"/>
                  </a:cubicBezTo>
                  <a:cubicBezTo>
                    <a:pt x="791" y="24"/>
                    <a:pt x="760" y="24"/>
                    <a:pt x="730" y="24"/>
                  </a:cubicBezTo>
                  <a:cubicBezTo>
                    <a:pt x="683" y="8"/>
                    <a:pt x="634" y="1"/>
                    <a:pt x="58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7"/>
            <p:cNvSpPr/>
            <p:nvPr/>
          </p:nvSpPr>
          <p:spPr>
            <a:xfrm>
              <a:off x="5085475" y="2062625"/>
              <a:ext cx="30425" cy="118575"/>
            </a:xfrm>
            <a:custGeom>
              <a:avLst/>
              <a:gdLst/>
              <a:ahLst/>
              <a:cxnLst/>
              <a:rect l="l" t="t" r="r" b="b"/>
              <a:pathLst>
                <a:path w="1217" h="4743" extrusionOk="0">
                  <a:moveTo>
                    <a:pt x="608" y="1"/>
                  </a:moveTo>
                  <a:cubicBezTo>
                    <a:pt x="274" y="1"/>
                    <a:pt x="0" y="274"/>
                    <a:pt x="0" y="609"/>
                  </a:cubicBezTo>
                  <a:cubicBezTo>
                    <a:pt x="0" y="943"/>
                    <a:pt x="274" y="1217"/>
                    <a:pt x="608" y="1217"/>
                  </a:cubicBezTo>
                  <a:cubicBezTo>
                    <a:pt x="942" y="1217"/>
                    <a:pt x="1216" y="943"/>
                    <a:pt x="1216" y="609"/>
                  </a:cubicBezTo>
                  <a:cubicBezTo>
                    <a:pt x="1216" y="274"/>
                    <a:pt x="942" y="1"/>
                    <a:pt x="608" y="1"/>
                  </a:cubicBezTo>
                  <a:close/>
                  <a:moveTo>
                    <a:pt x="608" y="3527"/>
                  </a:moveTo>
                  <a:cubicBezTo>
                    <a:pt x="274" y="3527"/>
                    <a:pt x="0" y="3800"/>
                    <a:pt x="0" y="4135"/>
                  </a:cubicBezTo>
                  <a:cubicBezTo>
                    <a:pt x="0" y="4438"/>
                    <a:pt x="274" y="4712"/>
                    <a:pt x="608" y="4742"/>
                  </a:cubicBezTo>
                  <a:cubicBezTo>
                    <a:pt x="942" y="4742"/>
                    <a:pt x="1216" y="4499"/>
                    <a:pt x="1216" y="4135"/>
                  </a:cubicBezTo>
                  <a:cubicBezTo>
                    <a:pt x="1216" y="3800"/>
                    <a:pt x="942" y="3527"/>
                    <a:pt x="608" y="3527"/>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7"/>
            <p:cNvSpPr/>
            <p:nvPr/>
          </p:nvSpPr>
          <p:spPr>
            <a:xfrm>
              <a:off x="5085475"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7"/>
            <p:cNvSpPr/>
            <p:nvPr/>
          </p:nvSpPr>
          <p:spPr>
            <a:xfrm>
              <a:off x="5166775" y="1975250"/>
              <a:ext cx="30425" cy="205950"/>
            </a:xfrm>
            <a:custGeom>
              <a:avLst/>
              <a:gdLst/>
              <a:ahLst/>
              <a:cxnLst/>
              <a:rect l="l" t="t" r="r" b="b"/>
              <a:pathLst>
                <a:path w="1217" h="8238" extrusionOk="0">
                  <a:moveTo>
                    <a:pt x="608" y="0"/>
                  </a:moveTo>
                  <a:cubicBezTo>
                    <a:pt x="274" y="0"/>
                    <a:pt x="1" y="274"/>
                    <a:pt x="1" y="608"/>
                  </a:cubicBezTo>
                  <a:cubicBezTo>
                    <a:pt x="1" y="943"/>
                    <a:pt x="274" y="1216"/>
                    <a:pt x="608" y="1216"/>
                  </a:cubicBezTo>
                  <a:cubicBezTo>
                    <a:pt x="973" y="1216"/>
                    <a:pt x="1216" y="943"/>
                    <a:pt x="1216" y="608"/>
                  </a:cubicBezTo>
                  <a:cubicBezTo>
                    <a:pt x="1216" y="274"/>
                    <a:pt x="973" y="0"/>
                    <a:pt x="608" y="0"/>
                  </a:cubicBezTo>
                  <a:close/>
                  <a:moveTo>
                    <a:pt x="608" y="3496"/>
                  </a:moveTo>
                  <a:cubicBezTo>
                    <a:pt x="274" y="3496"/>
                    <a:pt x="1" y="3769"/>
                    <a:pt x="1" y="4104"/>
                  </a:cubicBezTo>
                  <a:cubicBezTo>
                    <a:pt x="1" y="4438"/>
                    <a:pt x="274" y="4712"/>
                    <a:pt x="608" y="4712"/>
                  </a:cubicBezTo>
                  <a:cubicBezTo>
                    <a:pt x="973" y="4712"/>
                    <a:pt x="1216" y="4438"/>
                    <a:pt x="1216" y="4104"/>
                  </a:cubicBezTo>
                  <a:cubicBezTo>
                    <a:pt x="1216" y="3769"/>
                    <a:pt x="973" y="3496"/>
                    <a:pt x="608" y="3496"/>
                  </a:cubicBezTo>
                  <a:close/>
                  <a:moveTo>
                    <a:pt x="608" y="7022"/>
                  </a:moveTo>
                  <a:cubicBezTo>
                    <a:pt x="274" y="7022"/>
                    <a:pt x="1" y="7295"/>
                    <a:pt x="1" y="7630"/>
                  </a:cubicBezTo>
                  <a:cubicBezTo>
                    <a:pt x="1" y="7933"/>
                    <a:pt x="274" y="8207"/>
                    <a:pt x="608" y="8237"/>
                  </a:cubicBezTo>
                  <a:cubicBezTo>
                    <a:pt x="973" y="8237"/>
                    <a:pt x="1216" y="7994"/>
                    <a:pt x="1216" y="7630"/>
                  </a:cubicBezTo>
                  <a:cubicBezTo>
                    <a:pt x="1216" y="7295"/>
                    <a:pt x="973" y="7022"/>
                    <a:pt x="608" y="702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7"/>
            <p:cNvSpPr/>
            <p:nvPr/>
          </p:nvSpPr>
          <p:spPr>
            <a:xfrm>
              <a:off x="5167525" y="2238925"/>
              <a:ext cx="30425" cy="29650"/>
            </a:xfrm>
            <a:custGeom>
              <a:avLst/>
              <a:gdLst/>
              <a:ahLst/>
              <a:cxnLst/>
              <a:rect l="l" t="t" r="r" b="b"/>
              <a:pathLst>
                <a:path w="1217" h="1186" extrusionOk="0">
                  <a:moveTo>
                    <a:pt x="624" y="1"/>
                  </a:moveTo>
                  <a:cubicBezTo>
                    <a:pt x="472" y="1"/>
                    <a:pt x="320" y="61"/>
                    <a:pt x="214" y="183"/>
                  </a:cubicBezTo>
                  <a:cubicBezTo>
                    <a:pt x="92" y="274"/>
                    <a:pt x="1" y="426"/>
                    <a:pt x="1" y="578"/>
                  </a:cubicBezTo>
                  <a:lnTo>
                    <a:pt x="1" y="700"/>
                  </a:lnTo>
                  <a:cubicBezTo>
                    <a:pt x="1" y="730"/>
                    <a:pt x="62" y="791"/>
                    <a:pt x="62" y="821"/>
                  </a:cubicBezTo>
                  <a:cubicBezTo>
                    <a:pt x="62" y="852"/>
                    <a:pt x="62" y="882"/>
                    <a:pt x="92" y="943"/>
                  </a:cubicBezTo>
                  <a:lnTo>
                    <a:pt x="183" y="1004"/>
                  </a:lnTo>
                  <a:cubicBezTo>
                    <a:pt x="274" y="1125"/>
                    <a:pt x="426" y="1186"/>
                    <a:pt x="578" y="1186"/>
                  </a:cubicBezTo>
                  <a:cubicBezTo>
                    <a:pt x="730" y="1186"/>
                    <a:pt x="882" y="1125"/>
                    <a:pt x="1034" y="1004"/>
                  </a:cubicBezTo>
                  <a:cubicBezTo>
                    <a:pt x="1156" y="882"/>
                    <a:pt x="1217" y="730"/>
                    <a:pt x="1217" y="578"/>
                  </a:cubicBezTo>
                  <a:cubicBezTo>
                    <a:pt x="1217" y="426"/>
                    <a:pt x="1156" y="274"/>
                    <a:pt x="1034" y="183"/>
                  </a:cubicBezTo>
                  <a:cubicBezTo>
                    <a:pt x="928" y="61"/>
                    <a:pt x="776" y="1"/>
                    <a:pt x="6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7"/>
            <p:cNvSpPr/>
            <p:nvPr/>
          </p:nvSpPr>
          <p:spPr>
            <a:xfrm>
              <a:off x="5248850" y="1887850"/>
              <a:ext cx="30425" cy="293350"/>
            </a:xfrm>
            <a:custGeom>
              <a:avLst/>
              <a:gdLst/>
              <a:ahLst/>
              <a:cxnLst/>
              <a:rect l="l" t="t" r="r" b="b"/>
              <a:pathLst>
                <a:path w="1217" h="11734" extrusionOk="0">
                  <a:moveTo>
                    <a:pt x="608" y="1"/>
                  </a:moveTo>
                  <a:cubicBezTo>
                    <a:pt x="274" y="1"/>
                    <a:pt x="0" y="274"/>
                    <a:pt x="0" y="609"/>
                  </a:cubicBezTo>
                  <a:cubicBezTo>
                    <a:pt x="0" y="943"/>
                    <a:pt x="274" y="1217"/>
                    <a:pt x="608" y="1217"/>
                  </a:cubicBezTo>
                  <a:cubicBezTo>
                    <a:pt x="943" y="1217"/>
                    <a:pt x="1216" y="943"/>
                    <a:pt x="1216" y="609"/>
                  </a:cubicBezTo>
                  <a:cubicBezTo>
                    <a:pt x="1216" y="274"/>
                    <a:pt x="943" y="1"/>
                    <a:pt x="608" y="1"/>
                  </a:cubicBezTo>
                  <a:close/>
                  <a:moveTo>
                    <a:pt x="608" y="3496"/>
                  </a:moveTo>
                  <a:cubicBezTo>
                    <a:pt x="274" y="3496"/>
                    <a:pt x="0" y="3770"/>
                    <a:pt x="0" y="4104"/>
                  </a:cubicBezTo>
                  <a:cubicBezTo>
                    <a:pt x="0" y="4439"/>
                    <a:pt x="274" y="4712"/>
                    <a:pt x="608" y="4712"/>
                  </a:cubicBezTo>
                  <a:cubicBezTo>
                    <a:pt x="943" y="4712"/>
                    <a:pt x="1216" y="4439"/>
                    <a:pt x="1216" y="4104"/>
                  </a:cubicBezTo>
                  <a:cubicBezTo>
                    <a:pt x="1216" y="3770"/>
                    <a:pt x="943" y="3496"/>
                    <a:pt x="608" y="3496"/>
                  </a:cubicBezTo>
                  <a:close/>
                  <a:moveTo>
                    <a:pt x="608" y="6992"/>
                  </a:moveTo>
                  <a:cubicBezTo>
                    <a:pt x="274" y="6992"/>
                    <a:pt x="0" y="7265"/>
                    <a:pt x="0" y="7600"/>
                  </a:cubicBezTo>
                  <a:cubicBezTo>
                    <a:pt x="0" y="7934"/>
                    <a:pt x="274" y="8208"/>
                    <a:pt x="608" y="8208"/>
                  </a:cubicBezTo>
                  <a:cubicBezTo>
                    <a:pt x="943" y="8208"/>
                    <a:pt x="1216" y="7934"/>
                    <a:pt x="1216" y="7600"/>
                  </a:cubicBezTo>
                  <a:cubicBezTo>
                    <a:pt x="1216" y="7265"/>
                    <a:pt x="943" y="6992"/>
                    <a:pt x="608" y="6992"/>
                  </a:cubicBezTo>
                  <a:close/>
                  <a:moveTo>
                    <a:pt x="608" y="10518"/>
                  </a:moveTo>
                  <a:cubicBezTo>
                    <a:pt x="274" y="10518"/>
                    <a:pt x="0" y="10791"/>
                    <a:pt x="0" y="11126"/>
                  </a:cubicBezTo>
                  <a:cubicBezTo>
                    <a:pt x="0" y="11429"/>
                    <a:pt x="274" y="11703"/>
                    <a:pt x="608" y="11733"/>
                  </a:cubicBezTo>
                  <a:cubicBezTo>
                    <a:pt x="943" y="11733"/>
                    <a:pt x="1216" y="11490"/>
                    <a:pt x="1216" y="11126"/>
                  </a:cubicBezTo>
                  <a:cubicBezTo>
                    <a:pt x="1216" y="10791"/>
                    <a:pt x="943" y="10518"/>
                    <a:pt x="608" y="1051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7"/>
            <p:cNvSpPr/>
            <p:nvPr/>
          </p:nvSpPr>
          <p:spPr>
            <a:xfrm>
              <a:off x="5248850"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7"/>
            <p:cNvSpPr/>
            <p:nvPr/>
          </p:nvSpPr>
          <p:spPr>
            <a:xfrm>
              <a:off x="5330150" y="1800475"/>
              <a:ext cx="30425" cy="380725"/>
            </a:xfrm>
            <a:custGeom>
              <a:avLst/>
              <a:gdLst/>
              <a:ahLst/>
              <a:cxnLst/>
              <a:rect l="l" t="t" r="r" b="b"/>
              <a:pathLst>
                <a:path w="1217" h="15229" extrusionOk="0">
                  <a:moveTo>
                    <a:pt x="609" y="0"/>
                  </a:moveTo>
                  <a:cubicBezTo>
                    <a:pt x="274" y="0"/>
                    <a:pt x="1" y="274"/>
                    <a:pt x="1" y="608"/>
                  </a:cubicBezTo>
                  <a:cubicBezTo>
                    <a:pt x="1" y="912"/>
                    <a:pt x="274" y="1186"/>
                    <a:pt x="609" y="1216"/>
                  </a:cubicBezTo>
                  <a:cubicBezTo>
                    <a:pt x="973" y="1216"/>
                    <a:pt x="1216" y="943"/>
                    <a:pt x="1216" y="608"/>
                  </a:cubicBezTo>
                  <a:cubicBezTo>
                    <a:pt x="1216" y="274"/>
                    <a:pt x="973" y="0"/>
                    <a:pt x="609" y="0"/>
                  </a:cubicBezTo>
                  <a:close/>
                  <a:moveTo>
                    <a:pt x="609" y="3496"/>
                  </a:moveTo>
                  <a:cubicBezTo>
                    <a:pt x="274" y="3496"/>
                    <a:pt x="1" y="3769"/>
                    <a:pt x="1" y="4104"/>
                  </a:cubicBezTo>
                  <a:cubicBezTo>
                    <a:pt x="1" y="4438"/>
                    <a:pt x="274" y="4712"/>
                    <a:pt x="609" y="4712"/>
                  </a:cubicBezTo>
                  <a:cubicBezTo>
                    <a:pt x="973" y="4712"/>
                    <a:pt x="1216" y="4438"/>
                    <a:pt x="1216" y="4104"/>
                  </a:cubicBezTo>
                  <a:cubicBezTo>
                    <a:pt x="1216" y="3769"/>
                    <a:pt x="973" y="3496"/>
                    <a:pt x="609" y="3496"/>
                  </a:cubicBezTo>
                  <a:close/>
                  <a:moveTo>
                    <a:pt x="609" y="6991"/>
                  </a:moveTo>
                  <a:cubicBezTo>
                    <a:pt x="274" y="6991"/>
                    <a:pt x="1" y="7265"/>
                    <a:pt x="1" y="7599"/>
                  </a:cubicBezTo>
                  <a:cubicBezTo>
                    <a:pt x="1" y="7934"/>
                    <a:pt x="274" y="8207"/>
                    <a:pt x="609" y="8207"/>
                  </a:cubicBezTo>
                  <a:cubicBezTo>
                    <a:pt x="973" y="8207"/>
                    <a:pt x="1216" y="7934"/>
                    <a:pt x="1216" y="7599"/>
                  </a:cubicBezTo>
                  <a:cubicBezTo>
                    <a:pt x="1216" y="7265"/>
                    <a:pt x="973" y="6991"/>
                    <a:pt x="609" y="6991"/>
                  </a:cubicBezTo>
                  <a:close/>
                  <a:moveTo>
                    <a:pt x="609" y="10487"/>
                  </a:moveTo>
                  <a:cubicBezTo>
                    <a:pt x="274" y="10487"/>
                    <a:pt x="1" y="10760"/>
                    <a:pt x="1" y="11095"/>
                  </a:cubicBezTo>
                  <a:cubicBezTo>
                    <a:pt x="1" y="11429"/>
                    <a:pt x="274" y="11703"/>
                    <a:pt x="609" y="11703"/>
                  </a:cubicBezTo>
                  <a:cubicBezTo>
                    <a:pt x="973" y="11703"/>
                    <a:pt x="1216" y="11429"/>
                    <a:pt x="1216" y="11095"/>
                  </a:cubicBezTo>
                  <a:cubicBezTo>
                    <a:pt x="1216" y="10760"/>
                    <a:pt x="973" y="10487"/>
                    <a:pt x="609" y="10487"/>
                  </a:cubicBezTo>
                  <a:close/>
                  <a:moveTo>
                    <a:pt x="609" y="14013"/>
                  </a:moveTo>
                  <a:cubicBezTo>
                    <a:pt x="274" y="14013"/>
                    <a:pt x="1" y="14286"/>
                    <a:pt x="1" y="14621"/>
                  </a:cubicBezTo>
                  <a:cubicBezTo>
                    <a:pt x="1" y="14924"/>
                    <a:pt x="274" y="15198"/>
                    <a:pt x="609" y="15228"/>
                  </a:cubicBezTo>
                  <a:cubicBezTo>
                    <a:pt x="973" y="15228"/>
                    <a:pt x="1216" y="14985"/>
                    <a:pt x="1216" y="14621"/>
                  </a:cubicBezTo>
                  <a:cubicBezTo>
                    <a:pt x="1216" y="14286"/>
                    <a:pt x="973" y="14013"/>
                    <a:pt x="609" y="14013"/>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7"/>
            <p:cNvSpPr/>
            <p:nvPr/>
          </p:nvSpPr>
          <p:spPr>
            <a:xfrm>
              <a:off x="5330150" y="2238925"/>
              <a:ext cx="30425" cy="29650"/>
            </a:xfrm>
            <a:custGeom>
              <a:avLst/>
              <a:gdLst/>
              <a:ahLst/>
              <a:cxnLst/>
              <a:rect l="l" t="t" r="r" b="b"/>
              <a:pathLst>
                <a:path w="1217" h="1186" extrusionOk="0">
                  <a:moveTo>
                    <a:pt x="624" y="1"/>
                  </a:moveTo>
                  <a:cubicBezTo>
                    <a:pt x="472" y="1"/>
                    <a:pt x="320" y="61"/>
                    <a:pt x="213" y="183"/>
                  </a:cubicBezTo>
                  <a:cubicBezTo>
                    <a:pt x="92" y="274"/>
                    <a:pt x="1" y="426"/>
                    <a:pt x="1" y="578"/>
                  </a:cubicBezTo>
                  <a:cubicBezTo>
                    <a:pt x="1" y="730"/>
                    <a:pt x="92" y="882"/>
                    <a:pt x="213" y="1004"/>
                  </a:cubicBezTo>
                  <a:cubicBezTo>
                    <a:pt x="305" y="1125"/>
                    <a:pt x="457" y="1186"/>
                    <a:pt x="609" y="1186"/>
                  </a:cubicBezTo>
                  <a:cubicBezTo>
                    <a:pt x="700" y="1186"/>
                    <a:pt x="761" y="1156"/>
                    <a:pt x="852" y="1125"/>
                  </a:cubicBezTo>
                  <a:cubicBezTo>
                    <a:pt x="912" y="1125"/>
                    <a:pt x="1004" y="1034"/>
                    <a:pt x="1034" y="1004"/>
                  </a:cubicBezTo>
                  <a:cubicBezTo>
                    <a:pt x="1156" y="882"/>
                    <a:pt x="1216" y="730"/>
                    <a:pt x="1216" y="578"/>
                  </a:cubicBezTo>
                  <a:cubicBezTo>
                    <a:pt x="1216" y="426"/>
                    <a:pt x="1156" y="274"/>
                    <a:pt x="1034" y="183"/>
                  </a:cubicBezTo>
                  <a:cubicBezTo>
                    <a:pt x="928" y="61"/>
                    <a:pt x="776" y="1"/>
                    <a:pt x="6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7"/>
            <p:cNvSpPr/>
            <p:nvPr/>
          </p:nvSpPr>
          <p:spPr>
            <a:xfrm>
              <a:off x="5412225" y="1712325"/>
              <a:ext cx="30425" cy="468875"/>
            </a:xfrm>
            <a:custGeom>
              <a:avLst/>
              <a:gdLst/>
              <a:ahLst/>
              <a:cxnLst/>
              <a:rect l="l" t="t" r="r" b="b"/>
              <a:pathLst>
                <a:path w="1217" h="18755"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moveTo>
                    <a:pt x="608" y="3526"/>
                  </a:moveTo>
                  <a:cubicBezTo>
                    <a:pt x="274" y="3526"/>
                    <a:pt x="0" y="3800"/>
                    <a:pt x="0" y="4134"/>
                  </a:cubicBezTo>
                  <a:cubicBezTo>
                    <a:pt x="0" y="4438"/>
                    <a:pt x="274" y="4712"/>
                    <a:pt x="608" y="4742"/>
                  </a:cubicBezTo>
                  <a:cubicBezTo>
                    <a:pt x="943" y="4742"/>
                    <a:pt x="1216" y="4469"/>
                    <a:pt x="1216" y="4134"/>
                  </a:cubicBezTo>
                  <a:cubicBezTo>
                    <a:pt x="1216" y="3800"/>
                    <a:pt x="943" y="3526"/>
                    <a:pt x="608" y="3526"/>
                  </a:cubicBezTo>
                  <a:close/>
                  <a:moveTo>
                    <a:pt x="608" y="7022"/>
                  </a:moveTo>
                  <a:cubicBezTo>
                    <a:pt x="274" y="7022"/>
                    <a:pt x="0" y="7295"/>
                    <a:pt x="0" y="7630"/>
                  </a:cubicBezTo>
                  <a:cubicBezTo>
                    <a:pt x="0" y="7964"/>
                    <a:pt x="274" y="8238"/>
                    <a:pt x="608" y="8238"/>
                  </a:cubicBezTo>
                  <a:cubicBezTo>
                    <a:pt x="943" y="8238"/>
                    <a:pt x="1216" y="7964"/>
                    <a:pt x="1216" y="7630"/>
                  </a:cubicBezTo>
                  <a:cubicBezTo>
                    <a:pt x="1216" y="7295"/>
                    <a:pt x="943" y="7022"/>
                    <a:pt x="608" y="7022"/>
                  </a:cubicBezTo>
                  <a:close/>
                  <a:moveTo>
                    <a:pt x="608" y="10517"/>
                  </a:moveTo>
                  <a:cubicBezTo>
                    <a:pt x="274" y="10517"/>
                    <a:pt x="0" y="10791"/>
                    <a:pt x="0" y="11125"/>
                  </a:cubicBezTo>
                  <a:cubicBezTo>
                    <a:pt x="0" y="11460"/>
                    <a:pt x="274" y="11733"/>
                    <a:pt x="608" y="11733"/>
                  </a:cubicBezTo>
                  <a:cubicBezTo>
                    <a:pt x="943" y="11733"/>
                    <a:pt x="1216" y="11460"/>
                    <a:pt x="1216" y="11125"/>
                  </a:cubicBezTo>
                  <a:cubicBezTo>
                    <a:pt x="1216" y="10791"/>
                    <a:pt x="943" y="10517"/>
                    <a:pt x="608" y="10517"/>
                  </a:cubicBezTo>
                  <a:close/>
                  <a:moveTo>
                    <a:pt x="608" y="14013"/>
                  </a:moveTo>
                  <a:cubicBezTo>
                    <a:pt x="274" y="14013"/>
                    <a:pt x="0" y="14286"/>
                    <a:pt x="0" y="14621"/>
                  </a:cubicBezTo>
                  <a:cubicBezTo>
                    <a:pt x="0" y="14955"/>
                    <a:pt x="274" y="15229"/>
                    <a:pt x="608" y="15229"/>
                  </a:cubicBezTo>
                  <a:cubicBezTo>
                    <a:pt x="943" y="15229"/>
                    <a:pt x="1216" y="14955"/>
                    <a:pt x="1216" y="14621"/>
                  </a:cubicBezTo>
                  <a:cubicBezTo>
                    <a:pt x="1216" y="14286"/>
                    <a:pt x="943" y="14013"/>
                    <a:pt x="608" y="14013"/>
                  </a:cubicBezTo>
                  <a:close/>
                  <a:moveTo>
                    <a:pt x="608" y="17539"/>
                  </a:moveTo>
                  <a:cubicBezTo>
                    <a:pt x="274" y="17539"/>
                    <a:pt x="0" y="17812"/>
                    <a:pt x="0" y="18147"/>
                  </a:cubicBezTo>
                  <a:cubicBezTo>
                    <a:pt x="0" y="18450"/>
                    <a:pt x="274" y="18724"/>
                    <a:pt x="608" y="18754"/>
                  </a:cubicBezTo>
                  <a:cubicBezTo>
                    <a:pt x="943" y="18754"/>
                    <a:pt x="1216" y="18511"/>
                    <a:pt x="1216" y="18147"/>
                  </a:cubicBezTo>
                  <a:cubicBezTo>
                    <a:pt x="1216" y="17812"/>
                    <a:pt x="943" y="17539"/>
                    <a:pt x="608" y="1753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7"/>
            <p:cNvSpPr/>
            <p:nvPr/>
          </p:nvSpPr>
          <p:spPr>
            <a:xfrm>
              <a:off x="5412225" y="2239200"/>
              <a:ext cx="30425" cy="29375"/>
            </a:xfrm>
            <a:custGeom>
              <a:avLst/>
              <a:gdLst/>
              <a:ahLst/>
              <a:cxnLst/>
              <a:rect l="l" t="t" r="r" b="b"/>
              <a:pathLst>
                <a:path w="1217" h="1175" extrusionOk="0">
                  <a:moveTo>
                    <a:pt x="606" y="1"/>
                  </a:moveTo>
                  <a:cubicBezTo>
                    <a:pt x="567" y="1"/>
                    <a:pt x="527" y="7"/>
                    <a:pt x="487" y="20"/>
                  </a:cubicBezTo>
                  <a:cubicBezTo>
                    <a:pt x="456" y="20"/>
                    <a:pt x="395" y="50"/>
                    <a:pt x="365" y="50"/>
                  </a:cubicBezTo>
                  <a:cubicBezTo>
                    <a:pt x="335" y="50"/>
                    <a:pt x="304" y="50"/>
                    <a:pt x="274" y="81"/>
                  </a:cubicBezTo>
                  <a:cubicBezTo>
                    <a:pt x="274" y="111"/>
                    <a:pt x="213" y="111"/>
                    <a:pt x="183" y="172"/>
                  </a:cubicBezTo>
                  <a:cubicBezTo>
                    <a:pt x="61" y="263"/>
                    <a:pt x="0" y="415"/>
                    <a:pt x="0" y="567"/>
                  </a:cubicBezTo>
                  <a:cubicBezTo>
                    <a:pt x="0" y="719"/>
                    <a:pt x="61" y="871"/>
                    <a:pt x="183" y="993"/>
                  </a:cubicBezTo>
                  <a:cubicBezTo>
                    <a:pt x="304" y="1114"/>
                    <a:pt x="456" y="1175"/>
                    <a:pt x="608" y="1175"/>
                  </a:cubicBezTo>
                  <a:cubicBezTo>
                    <a:pt x="760" y="1175"/>
                    <a:pt x="912" y="1114"/>
                    <a:pt x="1064" y="993"/>
                  </a:cubicBezTo>
                  <a:cubicBezTo>
                    <a:pt x="1095" y="993"/>
                    <a:pt x="1095" y="962"/>
                    <a:pt x="1125" y="932"/>
                  </a:cubicBezTo>
                  <a:cubicBezTo>
                    <a:pt x="1125" y="871"/>
                    <a:pt x="1155" y="841"/>
                    <a:pt x="1155" y="810"/>
                  </a:cubicBezTo>
                  <a:cubicBezTo>
                    <a:pt x="1155" y="780"/>
                    <a:pt x="1216" y="719"/>
                    <a:pt x="1216" y="689"/>
                  </a:cubicBezTo>
                  <a:lnTo>
                    <a:pt x="1216" y="567"/>
                  </a:lnTo>
                  <a:cubicBezTo>
                    <a:pt x="1216" y="415"/>
                    <a:pt x="1125" y="263"/>
                    <a:pt x="1003" y="172"/>
                  </a:cubicBezTo>
                  <a:cubicBezTo>
                    <a:pt x="885" y="77"/>
                    <a:pt x="748" y="1"/>
                    <a:pt x="60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7"/>
            <p:cNvSpPr/>
            <p:nvPr/>
          </p:nvSpPr>
          <p:spPr>
            <a:xfrm>
              <a:off x="5493525" y="1624925"/>
              <a:ext cx="30425" cy="556275"/>
            </a:xfrm>
            <a:custGeom>
              <a:avLst/>
              <a:gdLst/>
              <a:ahLst/>
              <a:cxnLst/>
              <a:rect l="l" t="t" r="r" b="b"/>
              <a:pathLst>
                <a:path w="1217" h="22251" extrusionOk="0">
                  <a:moveTo>
                    <a:pt x="609" y="1"/>
                  </a:moveTo>
                  <a:cubicBezTo>
                    <a:pt x="274" y="1"/>
                    <a:pt x="1" y="244"/>
                    <a:pt x="1" y="609"/>
                  </a:cubicBezTo>
                  <a:cubicBezTo>
                    <a:pt x="1" y="943"/>
                    <a:pt x="274" y="1217"/>
                    <a:pt x="609" y="1217"/>
                  </a:cubicBezTo>
                  <a:cubicBezTo>
                    <a:pt x="943" y="1217"/>
                    <a:pt x="1217" y="943"/>
                    <a:pt x="1217" y="609"/>
                  </a:cubicBezTo>
                  <a:cubicBezTo>
                    <a:pt x="1217" y="274"/>
                    <a:pt x="943" y="1"/>
                    <a:pt x="609" y="1"/>
                  </a:cubicBezTo>
                  <a:close/>
                  <a:moveTo>
                    <a:pt x="609" y="3496"/>
                  </a:moveTo>
                  <a:cubicBezTo>
                    <a:pt x="274" y="3496"/>
                    <a:pt x="1" y="3770"/>
                    <a:pt x="1" y="4104"/>
                  </a:cubicBezTo>
                  <a:cubicBezTo>
                    <a:pt x="1" y="4439"/>
                    <a:pt x="274" y="4712"/>
                    <a:pt x="609" y="4712"/>
                  </a:cubicBezTo>
                  <a:cubicBezTo>
                    <a:pt x="943" y="4712"/>
                    <a:pt x="1217" y="4439"/>
                    <a:pt x="1217" y="4104"/>
                  </a:cubicBezTo>
                  <a:cubicBezTo>
                    <a:pt x="1217" y="3770"/>
                    <a:pt x="943" y="3496"/>
                    <a:pt x="609" y="3496"/>
                  </a:cubicBezTo>
                  <a:close/>
                  <a:moveTo>
                    <a:pt x="609" y="7022"/>
                  </a:moveTo>
                  <a:cubicBezTo>
                    <a:pt x="274" y="7022"/>
                    <a:pt x="1" y="7296"/>
                    <a:pt x="1" y="7630"/>
                  </a:cubicBezTo>
                  <a:cubicBezTo>
                    <a:pt x="1" y="7934"/>
                    <a:pt x="274" y="8208"/>
                    <a:pt x="609" y="8238"/>
                  </a:cubicBezTo>
                  <a:cubicBezTo>
                    <a:pt x="943" y="8238"/>
                    <a:pt x="1217" y="7965"/>
                    <a:pt x="1217" y="7630"/>
                  </a:cubicBezTo>
                  <a:cubicBezTo>
                    <a:pt x="1217" y="7296"/>
                    <a:pt x="943" y="7022"/>
                    <a:pt x="609" y="7022"/>
                  </a:cubicBezTo>
                  <a:close/>
                  <a:moveTo>
                    <a:pt x="609" y="10518"/>
                  </a:moveTo>
                  <a:cubicBezTo>
                    <a:pt x="274" y="10518"/>
                    <a:pt x="1" y="10791"/>
                    <a:pt x="1" y="11126"/>
                  </a:cubicBezTo>
                  <a:cubicBezTo>
                    <a:pt x="1" y="11460"/>
                    <a:pt x="274" y="11734"/>
                    <a:pt x="609" y="11734"/>
                  </a:cubicBezTo>
                  <a:cubicBezTo>
                    <a:pt x="943" y="11734"/>
                    <a:pt x="1217" y="11460"/>
                    <a:pt x="1217" y="11126"/>
                  </a:cubicBezTo>
                  <a:cubicBezTo>
                    <a:pt x="1217" y="10791"/>
                    <a:pt x="943" y="10518"/>
                    <a:pt x="609" y="10518"/>
                  </a:cubicBezTo>
                  <a:close/>
                  <a:moveTo>
                    <a:pt x="609" y="14013"/>
                  </a:moveTo>
                  <a:cubicBezTo>
                    <a:pt x="274" y="14013"/>
                    <a:pt x="1" y="14287"/>
                    <a:pt x="1" y="14621"/>
                  </a:cubicBezTo>
                  <a:cubicBezTo>
                    <a:pt x="1" y="14956"/>
                    <a:pt x="274" y="15229"/>
                    <a:pt x="609" y="15229"/>
                  </a:cubicBezTo>
                  <a:cubicBezTo>
                    <a:pt x="943" y="15229"/>
                    <a:pt x="1217" y="14956"/>
                    <a:pt x="1217" y="14621"/>
                  </a:cubicBezTo>
                  <a:cubicBezTo>
                    <a:pt x="1217" y="14287"/>
                    <a:pt x="943" y="14013"/>
                    <a:pt x="609" y="14013"/>
                  </a:cubicBezTo>
                  <a:close/>
                  <a:moveTo>
                    <a:pt x="609" y="17509"/>
                  </a:moveTo>
                  <a:cubicBezTo>
                    <a:pt x="274" y="17509"/>
                    <a:pt x="1" y="17782"/>
                    <a:pt x="1" y="18117"/>
                  </a:cubicBezTo>
                  <a:cubicBezTo>
                    <a:pt x="1" y="18451"/>
                    <a:pt x="274" y="18725"/>
                    <a:pt x="609" y="18725"/>
                  </a:cubicBezTo>
                  <a:cubicBezTo>
                    <a:pt x="943" y="18725"/>
                    <a:pt x="1217" y="18451"/>
                    <a:pt x="1217" y="18117"/>
                  </a:cubicBezTo>
                  <a:cubicBezTo>
                    <a:pt x="1217" y="17782"/>
                    <a:pt x="943" y="17509"/>
                    <a:pt x="609" y="17509"/>
                  </a:cubicBezTo>
                  <a:close/>
                  <a:moveTo>
                    <a:pt x="609" y="21035"/>
                  </a:moveTo>
                  <a:cubicBezTo>
                    <a:pt x="274" y="21035"/>
                    <a:pt x="1" y="21308"/>
                    <a:pt x="1" y="21643"/>
                  </a:cubicBezTo>
                  <a:cubicBezTo>
                    <a:pt x="1" y="21946"/>
                    <a:pt x="274" y="22220"/>
                    <a:pt x="609" y="22250"/>
                  </a:cubicBezTo>
                  <a:cubicBezTo>
                    <a:pt x="943" y="22250"/>
                    <a:pt x="1217" y="22007"/>
                    <a:pt x="1217" y="21643"/>
                  </a:cubicBezTo>
                  <a:cubicBezTo>
                    <a:pt x="1217" y="21308"/>
                    <a:pt x="943" y="21035"/>
                    <a:pt x="609" y="2103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7"/>
            <p:cNvSpPr/>
            <p:nvPr/>
          </p:nvSpPr>
          <p:spPr>
            <a:xfrm>
              <a:off x="5493525" y="2239200"/>
              <a:ext cx="30425" cy="29375"/>
            </a:xfrm>
            <a:custGeom>
              <a:avLst/>
              <a:gdLst/>
              <a:ahLst/>
              <a:cxnLst/>
              <a:rect l="l" t="t" r="r" b="b"/>
              <a:pathLst>
                <a:path w="1217" h="1175" extrusionOk="0">
                  <a:moveTo>
                    <a:pt x="623" y="1"/>
                  </a:moveTo>
                  <a:cubicBezTo>
                    <a:pt x="579" y="1"/>
                    <a:pt x="534" y="7"/>
                    <a:pt x="487" y="20"/>
                  </a:cubicBezTo>
                  <a:cubicBezTo>
                    <a:pt x="457" y="20"/>
                    <a:pt x="426" y="50"/>
                    <a:pt x="396" y="50"/>
                  </a:cubicBezTo>
                  <a:cubicBezTo>
                    <a:pt x="365" y="50"/>
                    <a:pt x="305" y="50"/>
                    <a:pt x="274" y="81"/>
                  </a:cubicBezTo>
                  <a:cubicBezTo>
                    <a:pt x="274" y="111"/>
                    <a:pt x="244" y="111"/>
                    <a:pt x="183" y="172"/>
                  </a:cubicBezTo>
                  <a:cubicBezTo>
                    <a:pt x="92" y="263"/>
                    <a:pt x="1" y="415"/>
                    <a:pt x="1" y="567"/>
                  </a:cubicBezTo>
                  <a:cubicBezTo>
                    <a:pt x="1" y="719"/>
                    <a:pt x="92" y="871"/>
                    <a:pt x="183" y="993"/>
                  </a:cubicBezTo>
                  <a:cubicBezTo>
                    <a:pt x="305" y="1114"/>
                    <a:pt x="457" y="1175"/>
                    <a:pt x="609" y="1175"/>
                  </a:cubicBezTo>
                  <a:cubicBezTo>
                    <a:pt x="761" y="1175"/>
                    <a:pt x="913" y="1114"/>
                    <a:pt x="1065" y="993"/>
                  </a:cubicBezTo>
                  <a:cubicBezTo>
                    <a:pt x="1095" y="993"/>
                    <a:pt x="1095" y="962"/>
                    <a:pt x="1156" y="932"/>
                  </a:cubicBezTo>
                  <a:cubicBezTo>
                    <a:pt x="1156" y="871"/>
                    <a:pt x="1186" y="841"/>
                    <a:pt x="1186" y="810"/>
                  </a:cubicBezTo>
                  <a:cubicBezTo>
                    <a:pt x="1217" y="780"/>
                    <a:pt x="1217" y="719"/>
                    <a:pt x="1217" y="689"/>
                  </a:cubicBezTo>
                  <a:lnTo>
                    <a:pt x="1217" y="567"/>
                  </a:lnTo>
                  <a:cubicBezTo>
                    <a:pt x="1217" y="415"/>
                    <a:pt x="1156" y="263"/>
                    <a:pt x="1034" y="172"/>
                  </a:cubicBezTo>
                  <a:cubicBezTo>
                    <a:pt x="915" y="77"/>
                    <a:pt x="778" y="1"/>
                    <a:pt x="6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7"/>
            <p:cNvSpPr/>
            <p:nvPr/>
          </p:nvSpPr>
          <p:spPr>
            <a:xfrm>
              <a:off x="5576350" y="1537550"/>
              <a:ext cx="30425" cy="643650"/>
            </a:xfrm>
            <a:custGeom>
              <a:avLst/>
              <a:gdLst/>
              <a:ahLst/>
              <a:cxnLst/>
              <a:rect l="l" t="t" r="r" b="b"/>
              <a:pathLst>
                <a:path w="1217" h="25746" extrusionOk="0">
                  <a:moveTo>
                    <a:pt x="609" y="0"/>
                  </a:moveTo>
                  <a:cubicBezTo>
                    <a:pt x="274" y="0"/>
                    <a:pt x="1" y="274"/>
                    <a:pt x="1" y="608"/>
                  </a:cubicBezTo>
                  <a:cubicBezTo>
                    <a:pt x="1" y="943"/>
                    <a:pt x="274" y="1186"/>
                    <a:pt x="609" y="1216"/>
                  </a:cubicBezTo>
                  <a:cubicBezTo>
                    <a:pt x="943" y="1216"/>
                    <a:pt x="1217" y="943"/>
                    <a:pt x="1217" y="608"/>
                  </a:cubicBezTo>
                  <a:cubicBezTo>
                    <a:pt x="1217" y="274"/>
                    <a:pt x="943" y="0"/>
                    <a:pt x="609" y="0"/>
                  </a:cubicBezTo>
                  <a:close/>
                  <a:moveTo>
                    <a:pt x="609" y="3496"/>
                  </a:moveTo>
                  <a:cubicBezTo>
                    <a:pt x="274" y="3496"/>
                    <a:pt x="1" y="3739"/>
                    <a:pt x="1" y="4104"/>
                  </a:cubicBezTo>
                  <a:cubicBezTo>
                    <a:pt x="1" y="4438"/>
                    <a:pt x="274" y="4712"/>
                    <a:pt x="609" y="4712"/>
                  </a:cubicBezTo>
                  <a:cubicBezTo>
                    <a:pt x="943" y="4712"/>
                    <a:pt x="1217" y="4438"/>
                    <a:pt x="1217" y="4104"/>
                  </a:cubicBezTo>
                  <a:cubicBezTo>
                    <a:pt x="1217" y="3769"/>
                    <a:pt x="943" y="3496"/>
                    <a:pt x="609" y="3496"/>
                  </a:cubicBezTo>
                  <a:close/>
                  <a:moveTo>
                    <a:pt x="609" y="6991"/>
                  </a:moveTo>
                  <a:cubicBezTo>
                    <a:pt x="274" y="6991"/>
                    <a:pt x="1" y="7265"/>
                    <a:pt x="1" y="7599"/>
                  </a:cubicBezTo>
                  <a:cubicBezTo>
                    <a:pt x="1" y="7934"/>
                    <a:pt x="274" y="8207"/>
                    <a:pt x="609" y="8207"/>
                  </a:cubicBezTo>
                  <a:cubicBezTo>
                    <a:pt x="943" y="8207"/>
                    <a:pt x="1217" y="7934"/>
                    <a:pt x="1217" y="7599"/>
                  </a:cubicBezTo>
                  <a:cubicBezTo>
                    <a:pt x="1217" y="7265"/>
                    <a:pt x="943" y="6991"/>
                    <a:pt x="609" y="6991"/>
                  </a:cubicBezTo>
                  <a:close/>
                  <a:moveTo>
                    <a:pt x="609" y="10517"/>
                  </a:moveTo>
                  <a:cubicBezTo>
                    <a:pt x="274" y="10517"/>
                    <a:pt x="1" y="10791"/>
                    <a:pt x="1" y="11125"/>
                  </a:cubicBezTo>
                  <a:cubicBezTo>
                    <a:pt x="1" y="11429"/>
                    <a:pt x="274" y="11703"/>
                    <a:pt x="609" y="11733"/>
                  </a:cubicBezTo>
                  <a:cubicBezTo>
                    <a:pt x="943" y="11733"/>
                    <a:pt x="1217" y="11460"/>
                    <a:pt x="1217" y="11125"/>
                  </a:cubicBezTo>
                  <a:cubicBezTo>
                    <a:pt x="1217" y="10791"/>
                    <a:pt x="943" y="10517"/>
                    <a:pt x="609" y="10517"/>
                  </a:cubicBezTo>
                  <a:close/>
                  <a:moveTo>
                    <a:pt x="609" y="14013"/>
                  </a:moveTo>
                  <a:cubicBezTo>
                    <a:pt x="274" y="14013"/>
                    <a:pt x="1" y="14286"/>
                    <a:pt x="1" y="14621"/>
                  </a:cubicBezTo>
                  <a:cubicBezTo>
                    <a:pt x="1" y="14955"/>
                    <a:pt x="274" y="15229"/>
                    <a:pt x="609" y="15229"/>
                  </a:cubicBezTo>
                  <a:cubicBezTo>
                    <a:pt x="943" y="15229"/>
                    <a:pt x="1217" y="14955"/>
                    <a:pt x="1217" y="14621"/>
                  </a:cubicBezTo>
                  <a:cubicBezTo>
                    <a:pt x="1217" y="14286"/>
                    <a:pt x="943" y="14013"/>
                    <a:pt x="609" y="14013"/>
                  </a:cubicBezTo>
                  <a:close/>
                  <a:moveTo>
                    <a:pt x="609" y="17508"/>
                  </a:moveTo>
                  <a:cubicBezTo>
                    <a:pt x="274" y="17508"/>
                    <a:pt x="1" y="17782"/>
                    <a:pt x="1" y="18116"/>
                  </a:cubicBezTo>
                  <a:cubicBezTo>
                    <a:pt x="1" y="18451"/>
                    <a:pt x="274" y="18724"/>
                    <a:pt x="609" y="18724"/>
                  </a:cubicBezTo>
                  <a:cubicBezTo>
                    <a:pt x="943" y="18724"/>
                    <a:pt x="1217" y="18451"/>
                    <a:pt x="1217" y="18116"/>
                  </a:cubicBezTo>
                  <a:cubicBezTo>
                    <a:pt x="1217" y="17782"/>
                    <a:pt x="943" y="17508"/>
                    <a:pt x="609" y="17508"/>
                  </a:cubicBezTo>
                  <a:close/>
                  <a:moveTo>
                    <a:pt x="609" y="21004"/>
                  </a:moveTo>
                  <a:cubicBezTo>
                    <a:pt x="274" y="21004"/>
                    <a:pt x="1" y="21277"/>
                    <a:pt x="1" y="21612"/>
                  </a:cubicBezTo>
                  <a:cubicBezTo>
                    <a:pt x="1" y="21946"/>
                    <a:pt x="274" y="22220"/>
                    <a:pt x="609" y="22220"/>
                  </a:cubicBezTo>
                  <a:cubicBezTo>
                    <a:pt x="943" y="22220"/>
                    <a:pt x="1217" y="21946"/>
                    <a:pt x="1217" y="21612"/>
                  </a:cubicBezTo>
                  <a:cubicBezTo>
                    <a:pt x="1217" y="21277"/>
                    <a:pt x="943" y="21004"/>
                    <a:pt x="609" y="21004"/>
                  </a:cubicBezTo>
                  <a:close/>
                  <a:moveTo>
                    <a:pt x="609" y="24530"/>
                  </a:moveTo>
                  <a:cubicBezTo>
                    <a:pt x="274" y="24530"/>
                    <a:pt x="1" y="24803"/>
                    <a:pt x="1" y="25138"/>
                  </a:cubicBezTo>
                  <a:cubicBezTo>
                    <a:pt x="1" y="25441"/>
                    <a:pt x="274" y="25715"/>
                    <a:pt x="609" y="25745"/>
                  </a:cubicBezTo>
                  <a:cubicBezTo>
                    <a:pt x="943" y="25745"/>
                    <a:pt x="1217" y="25502"/>
                    <a:pt x="1217" y="25138"/>
                  </a:cubicBezTo>
                  <a:cubicBezTo>
                    <a:pt x="1217" y="24803"/>
                    <a:pt x="943" y="24530"/>
                    <a:pt x="609" y="2453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7"/>
            <p:cNvSpPr/>
            <p:nvPr/>
          </p:nvSpPr>
          <p:spPr>
            <a:xfrm>
              <a:off x="5575600"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7"/>
            <p:cNvSpPr/>
            <p:nvPr/>
          </p:nvSpPr>
          <p:spPr>
            <a:xfrm>
              <a:off x="5658425" y="1450150"/>
              <a:ext cx="30425" cy="731050"/>
            </a:xfrm>
            <a:custGeom>
              <a:avLst/>
              <a:gdLst/>
              <a:ahLst/>
              <a:cxnLst/>
              <a:rect l="l" t="t" r="r" b="b"/>
              <a:pathLst>
                <a:path w="1217" h="29242" extrusionOk="0">
                  <a:moveTo>
                    <a:pt x="608" y="1"/>
                  </a:moveTo>
                  <a:cubicBezTo>
                    <a:pt x="244" y="1"/>
                    <a:pt x="1" y="274"/>
                    <a:pt x="1" y="609"/>
                  </a:cubicBezTo>
                  <a:cubicBezTo>
                    <a:pt x="1" y="913"/>
                    <a:pt x="244" y="1186"/>
                    <a:pt x="608" y="1217"/>
                  </a:cubicBezTo>
                  <a:cubicBezTo>
                    <a:pt x="943" y="1217"/>
                    <a:pt x="1216" y="943"/>
                    <a:pt x="1216" y="609"/>
                  </a:cubicBezTo>
                  <a:cubicBezTo>
                    <a:pt x="1216" y="274"/>
                    <a:pt x="943" y="1"/>
                    <a:pt x="608" y="1"/>
                  </a:cubicBezTo>
                  <a:close/>
                  <a:moveTo>
                    <a:pt x="608" y="3496"/>
                  </a:moveTo>
                  <a:cubicBezTo>
                    <a:pt x="244" y="3496"/>
                    <a:pt x="1" y="3770"/>
                    <a:pt x="1" y="4104"/>
                  </a:cubicBezTo>
                  <a:cubicBezTo>
                    <a:pt x="1" y="4439"/>
                    <a:pt x="244" y="4682"/>
                    <a:pt x="608" y="4712"/>
                  </a:cubicBezTo>
                  <a:cubicBezTo>
                    <a:pt x="943" y="4712"/>
                    <a:pt x="1216" y="4439"/>
                    <a:pt x="1216" y="4104"/>
                  </a:cubicBezTo>
                  <a:cubicBezTo>
                    <a:pt x="1216" y="3770"/>
                    <a:pt x="943" y="3496"/>
                    <a:pt x="608" y="3496"/>
                  </a:cubicBezTo>
                  <a:close/>
                  <a:moveTo>
                    <a:pt x="608" y="6992"/>
                  </a:moveTo>
                  <a:cubicBezTo>
                    <a:pt x="244" y="6992"/>
                    <a:pt x="1" y="7235"/>
                    <a:pt x="1" y="7600"/>
                  </a:cubicBezTo>
                  <a:cubicBezTo>
                    <a:pt x="1" y="7934"/>
                    <a:pt x="244" y="8208"/>
                    <a:pt x="608" y="8208"/>
                  </a:cubicBezTo>
                  <a:cubicBezTo>
                    <a:pt x="943" y="8208"/>
                    <a:pt x="1216" y="7934"/>
                    <a:pt x="1216" y="7600"/>
                  </a:cubicBezTo>
                  <a:cubicBezTo>
                    <a:pt x="1216" y="7265"/>
                    <a:pt x="943" y="6992"/>
                    <a:pt x="608" y="6992"/>
                  </a:cubicBezTo>
                  <a:close/>
                  <a:moveTo>
                    <a:pt x="608" y="10487"/>
                  </a:moveTo>
                  <a:cubicBezTo>
                    <a:pt x="244" y="10487"/>
                    <a:pt x="1" y="10761"/>
                    <a:pt x="1" y="11095"/>
                  </a:cubicBezTo>
                  <a:cubicBezTo>
                    <a:pt x="1" y="11430"/>
                    <a:pt x="244" y="11703"/>
                    <a:pt x="608" y="11703"/>
                  </a:cubicBezTo>
                  <a:cubicBezTo>
                    <a:pt x="943" y="11703"/>
                    <a:pt x="1216" y="11430"/>
                    <a:pt x="1216" y="11095"/>
                  </a:cubicBezTo>
                  <a:cubicBezTo>
                    <a:pt x="1216" y="10761"/>
                    <a:pt x="943" y="10487"/>
                    <a:pt x="608" y="10487"/>
                  </a:cubicBezTo>
                  <a:close/>
                  <a:moveTo>
                    <a:pt x="608" y="14013"/>
                  </a:moveTo>
                  <a:cubicBezTo>
                    <a:pt x="244" y="14013"/>
                    <a:pt x="1" y="14287"/>
                    <a:pt x="1" y="14621"/>
                  </a:cubicBezTo>
                  <a:cubicBezTo>
                    <a:pt x="1" y="14925"/>
                    <a:pt x="244" y="15199"/>
                    <a:pt x="608" y="15229"/>
                  </a:cubicBezTo>
                  <a:cubicBezTo>
                    <a:pt x="943" y="15229"/>
                    <a:pt x="1216" y="14956"/>
                    <a:pt x="1216" y="14621"/>
                  </a:cubicBezTo>
                  <a:cubicBezTo>
                    <a:pt x="1216" y="14287"/>
                    <a:pt x="943" y="14013"/>
                    <a:pt x="608" y="14013"/>
                  </a:cubicBezTo>
                  <a:close/>
                  <a:moveTo>
                    <a:pt x="608" y="17509"/>
                  </a:moveTo>
                  <a:cubicBezTo>
                    <a:pt x="244" y="17509"/>
                    <a:pt x="1" y="17782"/>
                    <a:pt x="1" y="18117"/>
                  </a:cubicBezTo>
                  <a:cubicBezTo>
                    <a:pt x="1" y="18451"/>
                    <a:pt x="244" y="18725"/>
                    <a:pt x="608" y="18725"/>
                  </a:cubicBezTo>
                  <a:cubicBezTo>
                    <a:pt x="943" y="18725"/>
                    <a:pt x="1216" y="18451"/>
                    <a:pt x="1216" y="18117"/>
                  </a:cubicBezTo>
                  <a:cubicBezTo>
                    <a:pt x="1216" y="17782"/>
                    <a:pt x="943" y="17509"/>
                    <a:pt x="608" y="17509"/>
                  </a:cubicBezTo>
                  <a:close/>
                  <a:moveTo>
                    <a:pt x="608" y="21004"/>
                  </a:moveTo>
                  <a:cubicBezTo>
                    <a:pt x="244" y="21004"/>
                    <a:pt x="1" y="21278"/>
                    <a:pt x="1" y="21612"/>
                  </a:cubicBezTo>
                  <a:cubicBezTo>
                    <a:pt x="1" y="21947"/>
                    <a:pt x="244" y="22220"/>
                    <a:pt x="608" y="22220"/>
                  </a:cubicBezTo>
                  <a:cubicBezTo>
                    <a:pt x="943" y="22220"/>
                    <a:pt x="1216" y="21947"/>
                    <a:pt x="1216" y="21612"/>
                  </a:cubicBezTo>
                  <a:cubicBezTo>
                    <a:pt x="1216" y="21278"/>
                    <a:pt x="943" y="21004"/>
                    <a:pt x="608" y="21004"/>
                  </a:cubicBezTo>
                  <a:close/>
                  <a:moveTo>
                    <a:pt x="608" y="24500"/>
                  </a:moveTo>
                  <a:cubicBezTo>
                    <a:pt x="244" y="24500"/>
                    <a:pt x="1" y="24773"/>
                    <a:pt x="1" y="25108"/>
                  </a:cubicBezTo>
                  <a:cubicBezTo>
                    <a:pt x="1" y="25442"/>
                    <a:pt x="244" y="25716"/>
                    <a:pt x="608" y="25716"/>
                  </a:cubicBezTo>
                  <a:cubicBezTo>
                    <a:pt x="943" y="25716"/>
                    <a:pt x="1216" y="25442"/>
                    <a:pt x="1216" y="25108"/>
                  </a:cubicBezTo>
                  <a:cubicBezTo>
                    <a:pt x="1216" y="24773"/>
                    <a:pt x="943" y="24500"/>
                    <a:pt x="608" y="24500"/>
                  </a:cubicBezTo>
                  <a:close/>
                  <a:moveTo>
                    <a:pt x="608" y="28026"/>
                  </a:moveTo>
                  <a:cubicBezTo>
                    <a:pt x="244" y="28026"/>
                    <a:pt x="1" y="28299"/>
                    <a:pt x="1" y="28634"/>
                  </a:cubicBezTo>
                  <a:cubicBezTo>
                    <a:pt x="1" y="28937"/>
                    <a:pt x="244" y="29211"/>
                    <a:pt x="608" y="29241"/>
                  </a:cubicBezTo>
                  <a:cubicBezTo>
                    <a:pt x="943" y="29241"/>
                    <a:pt x="1216" y="28998"/>
                    <a:pt x="1216" y="28634"/>
                  </a:cubicBezTo>
                  <a:cubicBezTo>
                    <a:pt x="1216" y="28299"/>
                    <a:pt x="943" y="28026"/>
                    <a:pt x="608" y="28026"/>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7"/>
            <p:cNvSpPr/>
            <p:nvPr/>
          </p:nvSpPr>
          <p:spPr>
            <a:xfrm>
              <a:off x="5656900" y="2238925"/>
              <a:ext cx="28900" cy="29650"/>
            </a:xfrm>
            <a:custGeom>
              <a:avLst/>
              <a:gdLst/>
              <a:ahLst/>
              <a:cxnLst/>
              <a:rect l="l" t="t" r="r" b="b"/>
              <a:pathLst>
                <a:path w="1156" h="1186" extrusionOk="0">
                  <a:moveTo>
                    <a:pt x="578" y="1"/>
                  </a:moveTo>
                  <a:cubicBezTo>
                    <a:pt x="426" y="1"/>
                    <a:pt x="274" y="61"/>
                    <a:pt x="153" y="183"/>
                  </a:cubicBezTo>
                  <a:cubicBezTo>
                    <a:pt x="122" y="183"/>
                    <a:pt x="122" y="213"/>
                    <a:pt x="92" y="244"/>
                  </a:cubicBezTo>
                  <a:cubicBezTo>
                    <a:pt x="92" y="274"/>
                    <a:pt x="62" y="335"/>
                    <a:pt x="62" y="365"/>
                  </a:cubicBezTo>
                  <a:cubicBezTo>
                    <a:pt x="62" y="396"/>
                    <a:pt x="1" y="426"/>
                    <a:pt x="1" y="487"/>
                  </a:cubicBezTo>
                  <a:lnTo>
                    <a:pt x="1" y="578"/>
                  </a:lnTo>
                  <a:cubicBezTo>
                    <a:pt x="1" y="730"/>
                    <a:pt x="92" y="882"/>
                    <a:pt x="214" y="1004"/>
                  </a:cubicBezTo>
                  <a:cubicBezTo>
                    <a:pt x="305" y="1125"/>
                    <a:pt x="457" y="1186"/>
                    <a:pt x="609" y="1186"/>
                  </a:cubicBezTo>
                  <a:cubicBezTo>
                    <a:pt x="669" y="1186"/>
                    <a:pt x="700" y="1156"/>
                    <a:pt x="669" y="1156"/>
                  </a:cubicBezTo>
                  <a:cubicBezTo>
                    <a:pt x="700" y="1156"/>
                    <a:pt x="730" y="1125"/>
                    <a:pt x="761" y="1125"/>
                  </a:cubicBezTo>
                  <a:cubicBezTo>
                    <a:pt x="821" y="1125"/>
                    <a:pt x="852" y="1125"/>
                    <a:pt x="882" y="1095"/>
                  </a:cubicBezTo>
                  <a:cubicBezTo>
                    <a:pt x="882" y="1034"/>
                    <a:pt x="913" y="1034"/>
                    <a:pt x="973" y="1004"/>
                  </a:cubicBezTo>
                  <a:cubicBezTo>
                    <a:pt x="1065" y="882"/>
                    <a:pt x="1156" y="730"/>
                    <a:pt x="1156" y="578"/>
                  </a:cubicBezTo>
                  <a:lnTo>
                    <a:pt x="1156" y="487"/>
                  </a:lnTo>
                  <a:cubicBezTo>
                    <a:pt x="1156" y="426"/>
                    <a:pt x="1125" y="396"/>
                    <a:pt x="1125" y="365"/>
                  </a:cubicBezTo>
                  <a:cubicBezTo>
                    <a:pt x="1125" y="304"/>
                    <a:pt x="1125" y="274"/>
                    <a:pt x="1065" y="244"/>
                  </a:cubicBezTo>
                  <a:lnTo>
                    <a:pt x="1004" y="183"/>
                  </a:lnTo>
                  <a:cubicBezTo>
                    <a:pt x="882" y="61"/>
                    <a:pt x="730" y="1"/>
                    <a:pt x="57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7"/>
            <p:cNvSpPr/>
            <p:nvPr/>
          </p:nvSpPr>
          <p:spPr>
            <a:xfrm>
              <a:off x="5739725" y="1362025"/>
              <a:ext cx="30425" cy="819175"/>
            </a:xfrm>
            <a:custGeom>
              <a:avLst/>
              <a:gdLst/>
              <a:ahLst/>
              <a:cxnLst/>
              <a:rect l="l" t="t" r="r" b="b"/>
              <a:pathLst>
                <a:path w="1217" h="32767" extrusionOk="0">
                  <a:moveTo>
                    <a:pt x="609" y="0"/>
                  </a:moveTo>
                  <a:cubicBezTo>
                    <a:pt x="274" y="0"/>
                    <a:pt x="1" y="243"/>
                    <a:pt x="1" y="608"/>
                  </a:cubicBezTo>
                  <a:cubicBezTo>
                    <a:pt x="1" y="942"/>
                    <a:pt x="274" y="1216"/>
                    <a:pt x="609" y="1216"/>
                  </a:cubicBezTo>
                  <a:cubicBezTo>
                    <a:pt x="943" y="1216"/>
                    <a:pt x="1217" y="942"/>
                    <a:pt x="1217" y="608"/>
                  </a:cubicBezTo>
                  <a:cubicBezTo>
                    <a:pt x="1217" y="243"/>
                    <a:pt x="943" y="0"/>
                    <a:pt x="609" y="0"/>
                  </a:cubicBezTo>
                  <a:close/>
                  <a:moveTo>
                    <a:pt x="609" y="3526"/>
                  </a:moveTo>
                  <a:cubicBezTo>
                    <a:pt x="274" y="3526"/>
                    <a:pt x="1" y="3799"/>
                    <a:pt x="1" y="4134"/>
                  </a:cubicBezTo>
                  <a:cubicBezTo>
                    <a:pt x="1" y="4438"/>
                    <a:pt x="274" y="4711"/>
                    <a:pt x="609" y="4742"/>
                  </a:cubicBezTo>
                  <a:cubicBezTo>
                    <a:pt x="943" y="4742"/>
                    <a:pt x="1217" y="4468"/>
                    <a:pt x="1217" y="4134"/>
                  </a:cubicBezTo>
                  <a:cubicBezTo>
                    <a:pt x="1217" y="3799"/>
                    <a:pt x="943" y="3526"/>
                    <a:pt x="609" y="3526"/>
                  </a:cubicBezTo>
                  <a:close/>
                  <a:moveTo>
                    <a:pt x="609" y="7021"/>
                  </a:moveTo>
                  <a:cubicBezTo>
                    <a:pt x="274" y="7021"/>
                    <a:pt x="1" y="7295"/>
                    <a:pt x="1" y="7629"/>
                  </a:cubicBezTo>
                  <a:cubicBezTo>
                    <a:pt x="1" y="7964"/>
                    <a:pt x="274" y="8207"/>
                    <a:pt x="609" y="8237"/>
                  </a:cubicBezTo>
                  <a:cubicBezTo>
                    <a:pt x="943" y="8237"/>
                    <a:pt x="1217" y="7964"/>
                    <a:pt x="1217" y="7629"/>
                  </a:cubicBezTo>
                  <a:cubicBezTo>
                    <a:pt x="1217" y="7295"/>
                    <a:pt x="943" y="7021"/>
                    <a:pt x="609" y="7021"/>
                  </a:cubicBezTo>
                  <a:close/>
                  <a:moveTo>
                    <a:pt x="609" y="10517"/>
                  </a:moveTo>
                  <a:cubicBezTo>
                    <a:pt x="274" y="10517"/>
                    <a:pt x="1" y="10760"/>
                    <a:pt x="1" y="11125"/>
                  </a:cubicBezTo>
                  <a:cubicBezTo>
                    <a:pt x="1" y="11459"/>
                    <a:pt x="274" y="11733"/>
                    <a:pt x="609" y="11733"/>
                  </a:cubicBezTo>
                  <a:cubicBezTo>
                    <a:pt x="943" y="11733"/>
                    <a:pt x="1217" y="11459"/>
                    <a:pt x="1217" y="11125"/>
                  </a:cubicBezTo>
                  <a:cubicBezTo>
                    <a:pt x="1217" y="10790"/>
                    <a:pt x="943" y="10517"/>
                    <a:pt x="609" y="10517"/>
                  </a:cubicBezTo>
                  <a:close/>
                  <a:moveTo>
                    <a:pt x="609" y="14012"/>
                  </a:moveTo>
                  <a:cubicBezTo>
                    <a:pt x="274" y="14012"/>
                    <a:pt x="1" y="14286"/>
                    <a:pt x="1" y="14620"/>
                  </a:cubicBezTo>
                  <a:cubicBezTo>
                    <a:pt x="1" y="14955"/>
                    <a:pt x="274" y="15228"/>
                    <a:pt x="609" y="15228"/>
                  </a:cubicBezTo>
                  <a:cubicBezTo>
                    <a:pt x="943" y="15228"/>
                    <a:pt x="1217" y="14955"/>
                    <a:pt x="1217" y="14620"/>
                  </a:cubicBezTo>
                  <a:cubicBezTo>
                    <a:pt x="1217" y="14286"/>
                    <a:pt x="943" y="14012"/>
                    <a:pt x="609" y="14012"/>
                  </a:cubicBezTo>
                  <a:close/>
                  <a:moveTo>
                    <a:pt x="609" y="17538"/>
                  </a:moveTo>
                  <a:cubicBezTo>
                    <a:pt x="274" y="17538"/>
                    <a:pt x="1" y="17812"/>
                    <a:pt x="1" y="18146"/>
                  </a:cubicBezTo>
                  <a:cubicBezTo>
                    <a:pt x="1" y="18450"/>
                    <a:pt x="274" y="18724"/>
                    <a:pt x="609" y="18754"/>
                  </a:cubicBezTo>
                  <a:cubicBezTo>
                    <a:pt x="943" y="18754"/>
                    <a:pt x="1217" y="18481"/>
                    <a:pt x="1217" y="18146"/>
                  </a:cubicBezTo>
                  <a:cubicBezTo>
                    <a:pt x="1217" y="17812"/>
                    <a:pt x="943" y="17538"/>
                    <a:pt x="609" y="17538"/>
                  </a:cubicBezTo>
                  <a:close/>
                  <a:moveTo>
                    <a:pt x="609" y="21034"/>
                  </a:moveTo>
                  <a:cubicBezTo>
                    <a:pt x="274" y="21034"/>
                    <a:pt x="1" y="21307"/>
                    <a:pt x="1" y="21642"/>
                  </a:cubicBezTo>
                  <a:cubicBezTo>
                    <a:pt x="1" y="21976"/>
                    <a:pt x="274" y="22250"/>
                    <a:pt x="609" y="22250"/>
                  </a:cubicBezTo>
                  <a:cubicBezTo>
                    <a:pt x="943" y="22250"/>
                    <a:pt x="1217" y="21976"/>
                    <a:pt x="1217" y="21642"/>
                  </a:cubicBezTo>
                  <a:cubicBezTo>
                    <a:pt x="1217" y="21307"/>
                    <a:pt x="943" y="21034"/>
                    <a:pt x="609" y="21034"/>
                  </a:cubicBezTo>
                  <a:close/>
                  <a:moveTo>
                    <a:pt x="609" y="24529"/>
                  </a:moveTo>
                  <a:cubicBezTo>
                    <a:pt x="274" y="24529"/>
                    <a:pt x="1" y="24803"/>
                    <a:pt x="1" y="25137"/>
                  </a:cubicBezTo>
                  <a:cubicBezTo>
                    <a:pt x="1" y="25472"/>
                    <a:pt x="274" y="25745"/>
                    <a:pt x="609" y="25745"/>
                  </a:cubicBezTo>
                  <a:cubicBezTo>
                    <a:pt x="943" y="25745"/>
                    <a:pt x="1217" y="25472"/>
                    <a:pt x="1217" y="25137"/>
                  </a:cubicBezTo>
                  <a:cubicBezTo>
                    <a:pt x="1217" y="24803"/>
                    <a:pt x="943" y="24529"/>
                    <a:pt x="609" y="24529"/>
                  </a:cubicBezTo>
                  <a:close/>
                  <a:moveTo>
                    <a:pt x="609" y="28025"/>
                  </a:moveTo>
                  <a:cubicBezTo>
                    <a:pt x="274" y="28025"/>
                    <a:pt x="1" y="28298"/>
                    <a:pt x="1" y="28633"/>
                  </a:cubicBezTo>
                  <a:cubicBezTo>
                    <a:pt x="1" y="28967"/>
                    <a:pt x="274" y="29241"/>
                    <a:pt x="609" y="29241"/>
                  </a:cubicBezTo>
                  <a:cubicBezTo>
                    <a:pt x="943" y="29241"/>
                    <a:pt x="1217" y="28967"/>
                    <a:pt x="1217" y="28633"/>
                  </a:cubicBezTo>
                  <a:cubicBezTo>
                    <a:pt x="1217" y="28298"/>
                    <a:pt x="943" y="28025"/>
                    <a:pt x="609" y="28025"/>
                  </a:cubicBezTo>
                  <a:close/>
                  <a:moveTo>
                    <a:pt x="609" y="31551"/>
                  </a:moveTo>
                  <a:cubicBezTo>
                    <a:pt x="274" y="31551"/>
                    <a:pt x="1" y="31824"/>
                    <a:pt x="1" y="32159"/>
                  </a:cubicBezTo>
                  <a:cubicBezTo>
                    <a:pt x="1" y="32462"/>
                    <a:pt x="274" y="32736"/>
                    <a:pt x="609" y="32766"/>
                  </a:cubicBezTo>
                  <a:cubicBezTo>
                    <a:pt x="943" y="32766"/>
                    <a:pt x="1217" y="32523"/>
                    <a:pt x="1217" y="32159"/>
                  </a:cubicBezTo>
                  <a:cubicBezTo>
                    <a:pt x="1217" y="31824"/>
                    <a:pt x="943" y="31551"/>
                    <a:pt x="609" y="3155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7"/>
            <p:cNvSpPr/>
            <p:nvPr/>
          </p:nvSpPr>
          <p:spPr>
            <a:xfrm>
              <a:off x="5738975" y="2239100"/>
              <a:ext cx="29650" cy="29475"/>
            </a:xfrm>
            <a:custGeom>
              <a:avLst/>
              <a:gdLst/>
              <a:ahLst/>
              <a:cxnLst/>
              <a:rect l="l" t="t" r="r" b="b"/>
              <a:pathLst>
                <a:path w="1186" h="1179" extrusionOk="0">
                  <a:moveTo>
                    <a:pt x="571" y="1"/>
                  </a:moveTo>
                  <a:cubicBezTo>
                    <a:pt x="425" y="1"/>
                    <a:pt x="296" y="63"/>
                    <a:pt x="183" y="176"/>
                  </a:cubicBezTo>
                  <a:cubicBezTo>
                    <a:pt x="61" y="267"/>
                    <a:pt x="0" y="419"/>
                    <a:pt x="0" y="571"/>
                  </a:cubicBezTo>
                  <a:cubicBezTo>
                    <a:pt x="0" y="723"/>
                    <a:pt x="61" y="875"/>
                    <a:pt x="183" y="997"/>
                  </a:cubicBezTo>
                  <a:cubicBezTo>
                    <a:pt x="304" y="1118"/>
                    <a:pt x="456" y="1179"/>
                    <a:pt x="608" y="1179"/>
                  </a:cubicBezTo>
                  <a:cubicBezTo>
                    <a:pt x="669" y="1179"/>
                    <a:pt x="760" y="1149"/>
                    <a:pt x="791" y="1118"/>
                  </a:cubicBezTo>
                  <a:cubicBezTo>
                    <a:pt x="882" y="1118"/>
                    <a:pt x="943" y="1027"/>
                    <a:pt x="973" y="997"/>
                  </a:cubicBezTo>
                  <a:cubicBezTo>
                    <a:pt x="1095" y="875"/>
                    <a:pt x="1186" y="723"/>
                    <a:pt x="1186" y="571"/>
                  </a:cubicBezTo>
                  <a:lnTo>
                    <a:pt x="1186" y="480"/>
                  </a:lnTo>
                  <a:cubicBezTo>
                    <a:pt x="1186" y="419"/>
                    <a:pt x="1125" y="389"/>
                    <a:pt x="1125" y="358"/>
                  </a:cubicBezTo>
                  <a:cubicBezTo>
                    <a:pt x="1125" y="297"/>
                    <a:pt x="1125" y="267"/>
                    <a:pt x="1095" y="237"/>
                  </a:cubicBezTo>
                  <a:lnTo>
                    <a:pt x="1004" y="176"/>
                  </a:lnTo>
                  <a:cubicBezTo>
                    <a:pt x="1004" y="115"/>
                    <a:pt x="973" y="115"/>
                    <a:pt x="943" y="85"/>
                  </a:cubicBezTo>
                  <a:cubicBezTo>
                    <a:pt x="912" y="85"/>
                    <a:pt x="882" y="54"/>
                    <a:pt x="821" y="54"/>
                  </a:cubicBezTo>
                  <a:cubicBezTo>
                    <a:pt x="791" y="54"/>
                    <a:pt x="760" y="24"/>
                    <a:pt x="730" y="24"/>
                  </a:cubicBezTo>
                  <a:cubicBezTo>
                    <a:pt x="675" y="8"/>
                    <a:pt x="622" y="1"/>
                    <a:pt x="57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7"/>
            <p:cNvSpPr/>
            <p:nvPr/>
          </p:nvSpPr>
          <p:spPr>
            <a:xfrm>
              <a:off x="5821050" y="1274625"/>
              <a:ext cx="31175" cy="906575"/>
            </a:xfrm>
            <a:custGeom>
              <a:avLst/>
              <a:gdLst/>
              <a:ahLst/>
              <a:cxnLst/>
              <a:rect l="l" t="t" r="r" b="b"/>
              <a:pathLst>
                <a:path w="1247" h="36263" extrusionOk="0">
                  <a:moveTo>
                    <a:pt x="639" y="1"/>
                  </a:moveTo>
                  <a:cubicBezTo>
                    <a:pt x="274" y="1"/>
                    <a:pt x="0" y="244"/>
                    <a:pt x="0" y="608"/>
                  </a:cubicBezTo>
                  <a:cubicBezTo>
                    <a:pt x="0" y="943"/>
                    <a:pt x="274" y="1216"/>
                    <a:pt x="639" y="1216"/>
                  </a:cubicBezTo>
                  <a:cubicBezTo>
                    <a:pt x="973" y="1216"/>
                    <a:pt x="1246" y="943"/>
                    <a:pt x="1246" y="608"/>
                  </a:cubicBezTo>
                  <a:cubicBezTo>
                    <a:pt x="1246" y="244"/>
                    <a:pt x="973" y="1"/>
                    <a:pt x="639" y="1"/>
                  </a:cubicBezTo>
                  <a:close/>
                  <a:moveTo>
                    <a:pt x="639" y="3496"/>
                  </a:moveTo>
                  <a:cubicBezTo>
                    <a:pt x="274" y="3496"/>
                    <a:pt x="0" y="3739"/>
                    <a:pt x="0" y="4104"/>
                  </a:cubicBezTo>
                  <a:cubicBezTo>
                    <a:pt x="0" y="4438"/>
                    <a:pt x="274" y="4712"/>
                    <a:pt x="639" y="4712"/>
                  </a:cubicBezTo>
                  <a:cubicBezTo>
                    <a:pt x="973" y="4712"/>
                    <a:pt x="1246" y="4438"/>
                    <a:pt x="1246" y="4104"/>
                  </a:cubicBezTo>
                  <a:cubicBezTo>
                    <a:pt x="1246" y="3739"/>
                    <a:pt x="973" y="3496"/>
                    <a:pt x="639" y="3496"/>
                  </a:cubicBezTo>
                  <a:close/>
                  <a:moveTo>
                    <a:pt x="639" y="7022"/>
                  </a:moveTo>
                  <a:cubicBezTo>
                    <a:pt x="274" y="7022"/>
                    <a:pt x="0" y="7295"/>
                    <a:pt x="0" y="7630"/>
                  </a:cubicBezTo>
                  <a:cubicBezTo>
                    <a:pt x="0" y="7934"/>
                    <a:pt x="274" y="8207"/>
                    <a:pt x="639" y="8238"/>
                  </a:cubicBezTo>
                  <a:cubicBezTo>
                    <a:pt x="973" y="8238"/>
                    <a:pt x="1246" y="7964"/>
                    <a:pt x="1246" y="7630"/>
                  </a:cubicBezTo>
                  <a:cubicBezTo>
                    <a:pt x="1246" y="7295"/>
                    <a:pt x="973" y="7022"/>
                    <a:pt x="639" y="7022"/>
                  </a:cubicBezTo>
                  <a:close/>
                  <a:moveTo>
                    <a:pt x="639" y="10517"/>
                  </a:moveTo>
                  <a:cubicBezTo>
                    <a:pt x="274" y="10517"/>
                    <a:pt x="0" y="10791"/>
                    <a:pt x="0" y="11125"/>
                  </a:cubicBezTo>
                  <a:cubicBezTo>
                    <a:pt x="0" y="11460"/>
                    <a:pt x="274" y="11703"/>
                    <a:pt x="639" y="11733"/>
                  </a:cubicBezTo>
                  <a:cubicBezTo>
                    <a:pt x="973" y="11733"/>
                    <a:pt x="1246" y="11460"/>
                    <a:pt x="1246" y="11125"/>
                  </a:cubicBezTo>
                  <a:cubicBezTo>
                    <a:pt x="1246" y="10791"/>
                    <a:pt x="973" y="10517"/>
                    <a:pt x="639" y="10517"/>
                  </a:cubicBezTo>
                  <a:close/>
                  <a:moveTo>
                    <a:pt x="639" y="14013"/>
                  </a:moveTo>
                  <a:cubicBezTo>
                    <a:pt x="274" y="14013"/>
                    <a:pt x="0" y="14256"/>
                    <a:pt x="0" y="14621"/>
                  </a:cubicBezTo>
                  <a:cubicBezTo>
                    <a:pt x="0" y="14955"/>
                    <a:pt x="274" y="15229"/>
                    <a:pt x="639" y="15229"/>
                  </a:cubicBezTo>
                  <a:cubicBezTo>
                    <a:pt x="973" y="15229"/>
                    <a:pt x="1246" y="14955"/>
                    <a:pt x="1246" y="14621"/>
                  </a:cubicBezTo>
                  <a:cubicBezTo>
                    <a:pt x="1246" y="14286"/>
                    <a:pt x="973" y="14013"/>
                    <a:pt x="639" y="14013"/>
                  </a:cubicBezTo>
                  <a:close/>
                  <a:moveTo>
                    <a:pt x="639" y="17508"/>
                  </a:moveTo>
                  <a:cubicBezTo>
                    <a:pt x="274" y="17508"/>
                    <a:pt x="0" y="17782"/>
                    <a:pt x="0" y="18116"/>
                  </a:cubicBezTo>
                  <a:cubicBezTo>
                    <a:pt x="0" y="18451"/>
                    <a:pt x="274" y="18724"/>
                    <a:pt x="639" y="18724"/>
                  </a:cubicBezTo>
                  <a:cubicBezTo>
                    <a:pt x="973" y="18724"/>
                    <a:pt x="1246" y="18451"/>
                    <a:pt x="1246" y="18116"/>
                  </a:cubicBezTo>
                  <a:cubicBezTo>
                    <a:pt x="1246" y="17782"/>
                    <a:pt x="973" y="17508"/>
                    <a:pt x="639" y="17508"/>
                  </a:cubicBezTo>
                  <a:close/>
                  <a:moveTo>
                    <a:pt x="639" y="21034"/>
                  </a:moveTo>
                  <a:cubicBezTo>
                    <a:pt x="274" y="21034"/>
                    <a:pt x="0" y="21308"/>
                    <a:pt x="0" y="21642"/>
                  </a:cubicBezTo>
                  <a:cubicBezTo>
                    <a:pt x="0" y="21946"/>
                    <a:pt x="274" y="22220"/>
                    <a:pt x="639" y="22250"/>
                  </a:cubicBezTo>
                  <a:cubicBezTo>
                    <a:pt x="973" y="22250"/>
                    <a:pt x="1246" y="21977"/>
                    <a:pt x="1246" y="21642"/>
                  </a:cubicBezTo>
                  <a:cubicBezTo>
                    <a:pt x="1246" y="21308"/>
                    <a:pt x="973" y="21034"/>
                    <a:pt x="639" y="21034"/>
                  </a:cubicBezTo>
                  <a:close/>
                  <a:moveTo>
                    <a:pt x="639" y="24530"/>
                  </a:moveTo>
                  <a:cubicBezTo>
                    <a:pt x="274" y="24530"/>
                    <a:pt x="0" y="24803"/>
                    <a:pt x="0" y="25138"/>
                  </a:cubicBezTo>
                  <a:cubicBezTo>
                    <a:pt x="0" y="25472"/>
                    <a:pt x="274" y="25746"/>
                    <a:pt x="639" y="25746"/>
                  </a:cubicBezTo>
                  <a:cubicBezTo>
                    <a:pt x="973" y="25746"/>
                    <a:pt x="1246" y="25472"/>
                    <a:pt x="1246" y="25138"/>
                  </a:cubicBezTo>
                  <a:cubicBezTo>
                    <a:pt x="1246" y="24803"/>
                    <a:pt x="973" y="24530"/>
                    <a:pt x="639" y="24530"/>
                  </a:cubicBezTo>
                  <a:close/>
                  <a:moveTo>
                    <a:pt x="639" y="28025"/>
                  </a:moveTo>
                  <a:cubicBezTo>
                    <a:pt x="274" y="28025"/>
                    <a:pt x="0" y="28299"/>
                    <a:pt x="0" y="28633"/>
                  </a:cubicBezTo>
                  <a:cubicBezTo>
                    <a:pt x="0" y="28968"/>
                    <a:pt x="274" y="29241"/>
                    <a:pt x="639" y="29241"/>
                  </a:cubicBezTo>
                  <a:cubicBezTo>
                    <a:pt x="973" y="29241"/>
                    <a:pt x="1246" y="28968"/>
                    <a:pt x="1246" y="28633"/>
                  </a:cubicBezTo>
                  <a:cubicBezTo>
                    <a:pt x="1246" y="28299"/>
                    <a:pt x="973" y="28025"/>
                    <a:pt x="639" y="28025"/>
                  </a:cubicBezTo>
                  <a:close/>
                  <a:moveTo>
                    <a:pt x="639" y="31521"/>
                  </a:moveTo>
                  <a:cubicBezTo>
                    <a:pt x="274" y="31521"/>
                    <a:pt x="0" y="31794"/>
                    <a:pt x="0" y="32129"/>
                  </a:cubicBezTo>
                  <a:cubicBezTo>
                    <a:pt x="0" y="32463"/>
                    <a:pt x="274" y="32737"/>
                    <a:pt x="639" y="32737"/>
                  </a:cubicBezTo>
                  <a:cubicBezTo>
                    <a:pt x="973" y="32737"/>
                    <a:pt x="1246" y="32463"/>
                    <a:pt x="1246" y="32129"/>
                  </a:cubicBezTo>
                  <a:cubicBezTo>
                    <a:pt x="1246" y="31794"/>
                    <a:pt x="973" y="31521"/>
                    <a:pt x="639" y="31521"/>
                  </a:cubicBezTo>
                  <a:close/>
                  <a:moveTo>
                    <a:pt x="639" y="35047"/>
                  </a:moveTo>
                  <a:cubicBezTo>
                    <a:pt x="274" y="35047"/>
                    <a:pt x="0" y="35320"/>
                    <a:pt x="0" y="35655"/>
                  </a:cubicBezTo>
                  <a:cubicBezTo>
                    <a:pt x="0" y="35958"/>
                    <a:pt x="274" y="36232"/>
                    <a:pt x="639" y="36262"/>
                  </a:cubicBezTo>
                  <a:cubicBezTo>
                    <a:pt x="973" y="36262"/>
                    <a:pt x="1246" y="36019"/>
                    <a:pt x="1246" y="35655"/>
                  </a:cubicBezTo>
                  <a:cubicBezTo>
                    <a:pt x="1246" y="35320"/>
                    <a:pt x="973" y="35047"/>
                    <a:pt x="639" y="35047"/>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7"/>
            <p:cNvSpPr/>
            <p:nvPr/>
          </p:nvSpPr>
          <p:spPr>
            <a:xfrm>
              <a:off x="5821050" y="2239675"/>
              <a:ext cx="28900" cy="28900"/>
            </a:xfrm>
            <a:custGeom>
              <a:avLst/>
              <a:gdLst/>
              <a:ahLst/>
              <a:cxnLst/>
              <a:rect l="l" t="t" r="r" b="b"/>
              <a:pathLst>
                <a:path w="1156" h="1156" extrusionOk="0">
                  <a:moveTo>
                    <a:pt x="456" y="1"/>
                  </a:moveTo>
                  <a:cubicBezTo>
                    <a:pt x="426" y="1"/>
                    <a:pt x="395" y="31"/>
                    <a:pt x="365" y="31"/>
                  </a:cubicBezTo>
                  <a:cubicBezTo>
                    <a:pt x="335" y="31"/>
                    <a:pt x="274" y="31"/>
                    <a:pt x="243" y="62"/>
                  </a:cubicBezTo>
                  <a:cubicBezTo>
                    <a:pt x="243" y="92"/>
                    <a:pt x="213" y="92"/>
                    <a:pt x="152" y="122"/>
                  </a:cubicBezTo>
                  <a:cubicBezTo>
                    <a:pt x="122" y="122"/>
                    <a:pt x="122" y="183"/>
                    <a:pt x="91" y="214"/>
                  </a:cubicBezTo>
                  <a:cubicBezTo>
                    <a:pt x="91" y="244"/>
                    <a:pt x="61" y="274"/>
                    <a:pt x="61" y="335"/>
                  </a:cubicBezTo>
                  <a:cubicBezTo>
                    <a:pt x="61" y="366"/>
                    <a:pt x="0" y="396"/>
                    <a:pt x="0" y="426"/>
                  </a:cubicBezTo>
                  <a:lnTo>
                    <a:pt x="0" y="548"/>
                  </a:lnTo>
                  <a:lnTo>
                    <a:pt x="0" y="670"/>
                  </a:lnTo>
                  <a:cubicBezTo>
                    <a:pt x="0" y="700"/>
                    <a:pt x="61" y="761"/>
                    <a:pt x="61" y="791"/>
                  </a:cubicBezTo>
                  <a:cubicBezTo>
                    <a:pt x="61" y="822"/>
                    <a:pt x="61" y="852"/>
                    <a:pt x="91" y="913"/>
                  </a:cubicBezTo>
                  <a:lnTo>
                    <a:pt x="152" y="974"/>
                  </a:lnTo>
                  <a:cubicBezTo>
                    <a:pt x="274" y="1095"/>
                    <a:pt x="426" y="1156"/>
                    <a:pt x="578" y="1156"/>
                  </a:cubicBezTo>
                  <a:cubicBezTo>
                    <a:pt x="699" y="1156"/>
                    <a:pt x="760" y="1126"/>
                    <a:pt x="821" y="1095"/>
                  </a:cubicBezTo>
                  <a:cubicBezTo>
                    <a:pt x="882" y="1095"/>
                    <a:pt x="973" y="1004"/>
                    <a:pt x="1003" y="974"/>
                  </a:cubicBezTo>
                  <a:cubicBezTo>
                    <a:pt x="1034" y="974"/>
                    <a:pt x="1034" y="943"/>
                    <a:pt x="1064" y="913"/>
                  </a:cubicBezTo>
                  <a:cubicBezTo>
                    <a:pt x="1064" y="852"/>
                    <a:pt x="1125" y="822"/>
                    <a:pt x="1125" y="791"/>
                  </a:cubicBezTo>
                  <a:cubicBezTo>
                    <a:pt x="1125" y="761"/>
                    <a:pt x="1155" y="700"/>
                    <a:pt x="1155" y="670"/>
                  </a:cubicBezTo>
                  <a:lnTo>
                    <a:pt x="1155" y="548"/>
                  </a:lnTo>
                  <a:lnTo>
                    <a:pt x="1155" y="426"/>
                  </a:lnTo>
                  <a:cubicBezTo>
                    <a:pt x="1155" y="396"/>
                    <a:pt x="1125" y="366"/>
                    <a:pt x="1125" y="335"/>
                  </a:cubicBezTo>
                  <a:cubicBezTo>
                    <a:pt x="1125" y="274"/>
                    <a:pt x="1125" y="244"/>
                    <a:pt x="1064" y="214"/>
                  </a:cubicBezTo>
                  <a:lnTo>
                    <a:pt x="1003" y="122"/>
                  </a:lnTo>
                  <a:cubicBezTo>
                    <a:pt x="1003" y="92"/>
                    <a:pt x="973" y="92"/>
                    <a:pt x="912" y="62"/>
                  </a:cubicBezTo>
                  <a:cubicBezTo>
                    <a:pt x="882" y="62"/>
                    <a:pt x="851" y="31"/>
                    <a:pt x="821" y="31"/>
                  </a:cubicBezTo>
                  <a:cubicBezTo>
                    <a:pt x="760" y="31"/>
                    <a:pt x="730" y="1"/>
                    <a:pt x="6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7"/>
            <p:cNvSpPr/>
            <p:nvPr/>
          </p:nvSpPr>
          <p:spPr>
            <a:xfrm>
              <a:off x="5903100" y="1187250"/>
              <a:ext cx="29675" cy="993950"/>
            </a:xfrm>
            <a:custGeom>
              <a:avLst/>
              <a:gdLst/>
              <a:ahLst/>
              <a:cxnLst/>
              <a:rect l="l" t="t" r="r" b="b"/>
              <a:pathLst>
                <a:path w="1187" h="39758" extrusionOk="0">
                  <a:moveTo>
                    <a:pt x="578" y="0"/>
                  </a:moveTo>
                  <a:cubicBezTo>
                    <a:pt x="275" y="0"/>
                    <a:pt x="1" y="243"/>
                    <a:pt x="1" y="608"/>
                  </a:cubicBezTo>
                  <a:cubicBezTo>
                    <a:pt x="1" y="942"/>
                    <a:pt x="275" y="1155"/>
                    <a:pt x="578" y="1185"/>
                  </a:cubicBezTo>
                  <a:cubicBezTo>
                    <a:pt x="913" y="1185"/>
                    <a:pt x="1186" y="942"/>
                    <a:pt x="1186" y="608"/>
                  </a:cubicBezTo>
                  <a:cubicBezTo>
                    <a:pt x="1186" y="243"/>
                    <a:pt x="913" y="0"/>
                    <a:pt x="578" y="0"/>
                  </a:cubicBezTo>
                  <a:close/>
                  <a:moveTo>
                    <a:pt x="578" y="3496"/>
                  </a:moveTo>
                  <a:cubicBezTo>
                    <a:pt x="275" y="3496"/>
                    <a:pt x="1" y="3739"/>
                    <a:pt x="1" y="4103"/>
                  </a:cubicBezTo>
                  <a:cubicBezTo>
                    <a:pt x="1" y="4438"/>
                    <a:pt x="275" y="4711"/>
                    <a:pt x="578" y="4711"/>
                  </a:cubicBezTo>
                  <a:cubicBezTo>
                    <a:pt x="913" y="4711"/>
                    <a:pt x="1186" y="4438"/>
                    <a:pt x="1186" y="4103"/>
                  </a:cubicBezTo>
                  <a:cubicBezTo>
                    <a:pt x="1186" y="3739"/>
                    <a:pt x="913" y="3496"/>
                    <a:pt x="578" y="3496"/>
                  </a:cubicBezTo>
                  <a:close/>
                  <a:moveTo>
                    <a:pt x="578" y="6991"/>
                  </a:moveTo>
                  <a:cubicBezTo>
                    <a:pt x="275" y="6991"/>
                    <a:pt x="1" y="7234"/>
                    <a:pt x="1" y="7599"/>
                  </a:cubicBezTo>
                  <a:cubicBezTo>
                    <a:pt x="1" y="7933"/>
                    <a:pt x="275" y="8207"/>
                    <a:pt x="578" y="8207"/>
                  </a:cubicBezTo>
                  <a:cubicBezTo>
                    <a:pt x="913" y="8207"/>
                    <a:pt x="1186" y="7933"/>
                    <a:pt x="1186" y="7599"/>
                  </a:cubicBezTo>
                  <a:cubicBezTo>
                    <a:pt x="1186" y="7234"/>
                    <a:pt x="913" y="6991"/>
                    <a:pt x="578" y="6991"/>
                  </a:cubicBezTo>
                  <a:close/>
                  <a:moveTo>
                    <a:pt x="578" y="10517"/>
                  </a:moveTo>
                  <a:cubicBezTo>
                    <a:pt x="275" y="10517"/>
                    <a:pt x="1" y="10790"/>
                    <a:pt x="1" y="11125"/>
                  </a:cubicBezTo>
                  <a:cubicBezTo>
                    <a:pt x="1" y="11429"/>
                    <a:pt x="275" y="11702"/>
                    <a:pt x="578" y="11733"/>
                  </a:cubicBezTo>
                  <a:cubicBezTo>
                    <a:pt x="913" y="11733"/>
                    <a:pt x="1186" y="11459"/>
                    <a:pt x="1186" y="11125"/>
                  </a:cubicBezTo>
                  <a:cubicBezTo>
                    <a:pt x="1186" y="10790"/>
                    <a:pt x="913" y="10517"/>
                    <a:pt x="578" y="10517"/>
                  </a:cubicBezTo>
                  <a:close/>
                  <a:moveTo>
                    <a:pt x="578" y="14012"/>
                  </a:moveTo>
                  <a:cubicBezTo>
                    <a:pt x="275" y="14012"/>
                    <a:pt x="1" y="14286"/>
                    <a:pt x="1" y="14620"/>
                  </a:cubicBezTo>
                  <a:cubicBezTo>
                    <a:pt x="1" y="14955"/>
                    <a:pt x="275" y="15198"/>
                    <a:pt x="578" y="15228"/>
                  </a:cubicBezTo>
                  <a:cubicBezTo>
                    <a:pt x="913" y="15228"/>
                    <a:pt x="1186" y="14955"/>
                    <a:pt x="1186" y="14620"/>
                  </a:cubicBezTo>
                  <a:cubicBezTo>
                    <a:pt x="1186" y="14286"/>
                    <a:pt x="913" y="14012"/>
                    <a:pt x="578" y="14012"/>
                  </a:cubicBezTo>
                  <a:close/>
                  <a:moveTo>
                    <a:pt x="578" y="17508"/>
                  </a:moveTo>
                  <a:cubicBezTo>
                    <a:pt x="275" y="17508"/>
                    <a:pt x="1" y="17751"/>
                    <a:pt x="1" y="18116"/>
                  </a:cubicBezTo>
                  <a:cubicBezTo>
                    <a:pt x="1" y="18450"/>
                    <a:pt x="275" y="18724"/>
                    <a:pt x="578" y="18724"/>
                  </a:cubicBezTo>
                  <a:cubicBezTo>
                    <a:pt x="913" y="18724"/>
                    <a:pt x="1186" y="18450"/>
                    <a:pt x="1186" y="18116"/>
                  </a:cubicBezTo>
                  <a:cubicBezTo>
                    <a:pt x="1186" y="17781"/>
                    <a:pt x="913" y="17508"/>
                    <a:pt x="578" y="17508"/>
                  </a:cubicBezTo>
                  <a:close/>
                  <a:moveTo>
                    <a:pt x="578" y="21003"/>
                  </a:moveTo>
                  <a:cubicBezTo>
                    <a:pt x="275" y="21003"/>
                    <a:pt x="1" y="21277"/>
                    <a:pt x="1" y="21611"/>
                  </a:cubicBezTo>
                  <a:cubicBezTo>
                    <a:pt x="1" y="21946"/>
                    <a:pt x="275" y="22219"/>
                    <a:pt x="578" y="22219"/>
                  </a:cubicBezTo>
                  <a:cubicBezTo>
                    <a:pt x="913" y="22219"/>
                    <a:pt x="1186" y="21946"/>
                    <a:pt x="1186" y="21611"/>
                  </a:cubicBezTo>
                  <a:cubicBezTo>
                    <a:pt x="1186" y="21277"/>
                    <a:pt x="913" y="21003"/>
                    <a:pt x="578" y="21003"/>
                  </a:cubicBezTo>
                  <a:close/>
                  <a:moveTo>
                    <a:pt x="578" y="24529"/>
                  </a:moveTo>
                  <a:cubicBezTo>
                    <a:pt x="275" y="24529"/>
                    <a:pt x="1" y="24803"/>
                    <a:pt x="1" y="25137"/>
                  </a:cubicBezTo>
                  <a:cubicBezTo>
                    <a:pt x="1" y="25441"/>
                    <a:pt x="275" y="25715"/>
                    <a:pt x="578" y="25745"/>
                  </a:cubicBezTo>
                  <a:cubicBezTo>
                    <a:pt x="913" y="25745"/>
                    <a:pt x="1186" y="25472"/>
                    <a:pt x="1186" y="25137"/>
                  </a:cubicBezTo>
                  <a:cubicBezTo>
                    <a:pt x="1186" y="24803"/>
                    <a:pt x="913" y="24529"/>
                    <a:pt x="578" y="24529"/>
                  </a:cubicBezTo>
                  <a:close/>
                  <a:moveTo>
                    <a:pt x="578" y="28025"/>
                  </a:moveTo>
                  <a:cubicBezTo>
                    <a:pt x="275" y="28025"/>
                    <a:pt x="1" y="28298"/>
                    <a:pt x="1" y="28633"/>
                  </a:cubicBezTo>
                  <a:cubicBezTo>
                    <a:pt x="1" y="28967"/>
                    <a:pt x="275" y="29241"/>
                    <a:pt x="578" y="29241"/>
                  </a:cubicBezTo>
                  <a:cubicBezTo>
                    <a:pt x="913" y="29241"/>
                    <a:pt x="1186" y="28967"/>
                    <a:pt x="1186" y="28633"/>
                  </a:cubicBezTo>
                  <a:cubicBezTo>
                    <a:pt x="1186" y="28298"/>
                    <a:pt x="913" y="28025"/>
                    <a:pt x="578" y="28025"/>
                  </a:cubicBezTo>
                  <a:close/>
                  <a:moveTo>
                    <a:pt x="578" y="31520"/>
                  </a:moveTo>
                  <a:cubicBezTo>
                    <a:pt x="275" y="31520"/>
                    <a:pt x="1" y="31794"/>
                    <a:pt x="1" y="32128"/>
                  </a:cubicBezTo>
                  <a:cubicBezTo>
                    <a:pt x="1" y="32463"/>
                    <a:pt x="275" y="32736"/>
                    <a:pt x="578" y="32736"/>
                  </a:cubicBezTo>
                  <a:cubicBezTo>
                    <a:pt x="913" y="32736"/>
                    <a:pt x="1186" y="32463"/>
                    <a:pt x="1186" y="32128"/>
                  </a:cubicBezTo>
                  <a:cubicBezTo>
                    <a:pt x="1186" y="31794"/>
                    <a:pt x="913" y="31520"/>
                    <a:pt x="578" y="31520"/>
                  </a:cubicBezTo>
                  <a:close/>
                  <a:moveTo>
                    <a:pt x="578" y="35016"/>
                  </a:moveTo>
                  <a:cubicBezTo>
                    <a:pt x="275" y="35016"/>
                    <a:pt x="1" y="35289"/>
                    <a:pt x="1" y="35624"/>
                  </a:cubicBezTo>
                  <a:cubicBezTo>
                    <a:pt x="1" y="35958"/>
                    <a:pt x="275" y="36232"/>
                    <a:pt x="578" y="36232"/>
                  </a:cubicBezTo>
                  <a:cubicBezTo>
                    <a:pt x="913" y="36232"/>
                    <a:pt x="1186" y="35958"/>
                    <a:pt x="1186" y="35624"/>
                  </a:cubicBezTo>
                  <a:cubicBezTo>
                    <a:pt x="1186" y="35289"/>
                    <a:pt x="913" y="35016"/>
                    <a:pt x="578" y="35016"/>
                  </a:cubicBezTo>
                  <a:close/>
                  <a:moveTo>
                    <a:pt x="578" y="38542"/>
                  </a:moveTo>
                  <a:cubicBezTo>
                    <a:pt x="275" y="38542"/>
                    <a:pt x="1" y="38815"/>
                    <a:pt x="1" y="39150"/>
                  </a:cubicBezTo>
                  <a:cubicBezTo>
                    <a:pt x="1" y="39453"/>
                    <a:pt x="275" y="39727"/>
                    <a:pt x="578" y="39757"/>
                  </a:cubicBezTo>
                  <a:cubicBezTo>
                    <a:pt x="913" y="39757"/>
                    <a:pt x="1186" y="39514"/>
                    <a:pt x="1186" y="39150"/>
                  </a:cubicBezTo>
                  <a:cubicBezTo>
                    <a:pt x="1186" y="38815"/>
                    <a:pt x="913" y="38542"/>
                    <a:pt x="578" y="3854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7"/>
            <p:cNvSpPr/>
            <p:nvPr/>
          </p:nvSpPr>
          <p:spPr>
            <a:xfrm>
              <a:off x="5903100" y="2239100"/>
              <a:ext cx="30425" cy="29475"/>
            </a:xfrm>
            <a:custGeom>
              <a:avLst/>
              <a:gdLst/>
              <a:ahLst/>
              <a:cxnLst/>
              <a:rect l="l" t="t" r="r" b="b"/>
              <a:pathLst>
                <a:path w="1217" h="1179" extrusionOk="0">
                  <a:moveTo>
                    <a:pt x="572" y="1"/>
                  </a:moveTo>
                  <a:cubicBezTo>
                    <a:pt x="425" y="1"/>
                    <a:pt x="296" y="63"/>
                    <a:pt x="183" y="176"/>
                  </a:cubicBezTo>
                  <a:cubicBezTo>
                    <a:pt x="92" y="267"/>
                    <a:pt x="1" y="419"/>
                    <a:pt x="1" y="571"/>
                  </a:cubicBezTo>
                  <a:cubicBezTo>
                    <a:pt x="1" y="723"/>
                    <a:pt x="92" y="875"/>
                    <a:pt x="183" y="997"/>
                  </a:cubicBezTo>
                  <a:cubicBezTo>
                    <a:pt x="305" y="1118"/>
                    <a:pt x="457" y="1179"/>
                    <a:pt x="609" y="1179"/>
                  </a:cubicBezTo>
                  <a:cubicBezTo>
                    <a:pt x="761" y="1179"/>
                    <a:pt x="913" y="1118"/>
                    <a:pt x="1034" y="997"/>
                  </a:cubicBezTo>
                  <a:cubicBezTo>
                    <a:pt x="1126" y="875"/>
                    <a:pt x="1217" y="723"/>
                    <a:pt x="1217" y="571"/>
                  </a:cubicBezTo>
                  <a:cubicBezTo>
                    <a:pt x="1217" y="419"/>
                    <a:pt x="1126" y="267"/>
                    <a:pt x="1034" y="176"/>
                  </a:cubicBezTo>
                  <a:cubicBezTo>
                    <a:pt x="1034" y="115"/>
                    <a:pt x="974" y="115"/>
                    <a:pt x="943" y="85"/>
                  </a:cubicBezTo>
                  <a:cubicBezTo>
                    <a:pt x="913" y="85"/>
                    <a:pt x="882" y="54"/>
                    <a:pt x="822" y="54"/>
                  </a:cubicBezTo>
                  <a:cubicBezTo>
                    <a:pt x="791" y="54"/>
                    <a:pt x="761" y="24"/>
                    <a:pt x="730" y="24"/>
                  </a:cubicBezTo>
                  <a:cubicBezTo>
                    <a:pt x="675" y="8"/>
                    <a:pt x="623" y="1"/>
                    <a:pt x="57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7"/>
            <p:cNvSpPr/>
            <p:nvPr/>
          </p:nvSpPr>
          <p:spPr>
            <a:xfrm>
              <a:off x="5985175" y="1099850"/>
              <a:ext cx="30425" cy="1081350"/>
            </a:xfrm>
            <a:custGeom>
              <a:avLst/>
              <a:gdLst/>
              <a:ahLst/>
              <a:cxnLst/>
              <a:rect l="l" t="t" r="r" b="b"/>
              <a:pathLst>
                <a:path w="1217" h="43254" extrusionOk="0">
                  <a:moveTo>
                    <a:pt x="609" y="1"/>
                  </a:moveTo>
                  <a:cubicBezTo>
                    <a:pt x="244" y="1"/>
                    <a:pt x="1" y="244"/>
                    <a:pt x="1" y="608"/>
                  </a:cubicBezTo>
                  <a:cubicBezTo>
                    <a:pt x="1" y="882"/>
                    <a:pt x="244" y="1156"/>
                    <a:pt x="609" y="1186"/>
                  </a:cubicBezTo>
                  <a:cubicBezTo>
                    <a:pt x="943" y="1186"/>
                    <a:pt x="1217" y="943"/>
                    <a:pt x="1217" y="608"/>
                  </a:cubicBezTo>
                  <a:cubicBezTo>
                    <a:pt x="1217" y="244"/>
                    <a:pt x="943" y="1"/>
                    <a:pt x="609" y="1"/>
                  </a:cubicBezTo>
                  <a:close/>
                  <a:moveTo>
                    <a:pt x="609" y="3496"/>
                  </a:moveTo>
                  <a:cubicBezTo>
                    <a:pt x="244" y="3496"/>
                    <a:pt x="1" y="3739"/>
                    <a:pt x="1" y="4104"/>
                  </a:cubicBezTo>
                  <a:cubicBezTo>
                    <a:pt x="1" y="4438"/>
                    <a:pt x="244" y="4651"/>
                    <a:pt x="609" y="4681"/>
                  </a:cubicBezTo>
                  <a:cubicBezTo>
                    <a:pt x="943" y="4681"/>
                    <a:pt x="1217" y="4438"/>
                    <a:pt x="1217" y="4104"/>
                  </a:cubicBezTo>
                  <a:cubicBezTo>
                    <a:pt x="1217" y="3739"/>
                    <a:pt x="943" y="3496"/>
                    <a:pt x="609" y="3496"/>
                  </a:cubicBezTo>
                  <a:close/>
                  <a:moveTo>
                    <a:pt x="609" y="6992"/>
                  </a:moveTo>
                  <a:cubicBezTo>
                    <a:pt x="244" y="6992"/>
                    <a:pt x="1" y="7235"/>
                    <a:pt x="1" y="7599"/>
                  </a:cubicBezTo>
                  <a:cubicBezTo>
                    <a:pt x="1" y="7902"/>
                    <a:pt x="200" y="8155"/>
                    <a:pt x="509" y="8155"/>
                  </a:cubicBezTo>
                  <a:cubicBezTo>
                    <a:pt x="541" y="8155"/>
                    <a:pt x="574" y="8152"/>
                    <a:pt x="609" y="8147"/>
                  </a:cubicBezTo>
                  <a:cubicBezTo>
                    <a:pt x="943" y="8147"/>
                    <a:pt x="1217" y="7934"/>
                    <a:pt x="1217" y="7599"/>
                  </a:cubicBezTo>
                  <a:cubicBezTo>
                    <a:pt x="1217" y="7235"/>
                    <a:pt x="943" y="6992"/>
                    <a:pt x="609" y="6992"/>
                  </a:cubicBezTo>
                  <a:close/>
                  <a:moveTo>
                    <a:pt x="609" y="10487"/>
                  </a:moveTo>
                  <a:cubicBezTo>
                    <a:pt x="244" y="10487"/>
                    <a:pt x="1" y="10730"/>
                    <a:pt x="1" y="11095"/>
                  </a:cubicBezTo>
                  <a:cubicBezTo>
                    <a:pt x="1" y="11429"/>
                    <a:pt x="244" y="11703"/>
                    <a:pt x="609" y="11703"/>
                  </a:cubicBezTo>
                  <a:cubicBezTo>
                    <a:pt x="943" y="11703"/>
                    <a:pt x="1217" y="11429"/>
                    <a:pt x="1217" y="11095"/>
                  </a:cubicBezTo>
                  <a:cubicBezTo>
                    <a:pt x="1217" y="10730"/>
                    <a:pt x="943" y="10487"/>
                    <a:pt x="609" y="10487"/>
                  </a:cubicBezTo>
                  <a:close/>
                  <a:moveTo>
                    <a:pt x="609" y="14013"/>
                  </a:moveTo>
                  <a:cubicBezTo>
                    <a:pt x="244" y="14013"/>
                    <a:pt x="1" y="14286"/>
                    <a:pt x="1" y="14621"/>
                  </a:cubicBezTo>
                  <a:cubicBezTo>
                    <a:pt x="1" y="14925"/>
                    <a:pt x="244" y="15198"/>
                    <a:pt x="609" y="15229"/>
                  </a:cubicBezTo>
                  <a:cubicBezTo>
                    <a:pt x="943" y="15229"/>
                    <a:pt x="1217" y="14955"/>
                    <a:pt x="1217" y="14621"/>
                  </a:cubicBezTo>
                  <a:cubicBezTo>
                    <a:pt x="1217" y="14286"/>
                    <a:pt x="943" y="14013"/>
                    <a:pt x="609" y="14013"/>
                  </a:cubicBezTo>
                  <a:close/>
                  <a:moveTo>
                    <a:pt x="609" y="17508"/>
                  </a:moveTo>
                  <a:cubicBezTo>
                    <a:pt x="244" y="17508"/>
                    <a:pt x="1" y="17782"/>
                    <a:pt x="1" y="18116"/>
                  </a:cubicBezTo>
                  <a:cubicBezTo>
                    <a:pt x="1" y="18451"/>
                    <a:pt x="244" y="18694"/>
                    <a:pt x="609" y="18724"/>
                  </a:cubicBezTo>
                  <a:cubicBezTo>
                    <a:pt x="943" y="18724"/>
                    <a:pt x="1217" y="18451"/>
                    <a:pt x="1217" y="18116"/>
                  </a:cubicBezTo>
                  <a:cubicBezTo>
                    <a:pt x="1217" y="17782"/>
                    <a:pt x="943" y="17508"/>
                    <a:pt x="609" y="17508"/>
                  </a:cubicBezTo>
                  <a:close/>
                  <a:moveTo>
                    <a:pt x="609" y="21004"/>
                  </a:moveTo>
                  <a:cubicBezTo>
                    <a:pt x="244" y="21004"/>
                    <a:pt x="1" y="21247"/>
                    <a:pt x="1" y="21612"/>
                  </a:cubicBezTo>
                  <a:cubicBezTo>
                    <a:pt x="1" y="21946"/>
                    <a:pt x="244" y="22220"/>
                    <a:pt x="609" y="22220"/>
                  </a:cubicBezTo>
                  <a:cubicBezTo>
                    <a:pt x="943" y="22220"/>
                    <a:pt x="1217" y="21946"/>
                    <a:pt x="1217" y="21612"/>
                  </a:cubicBezTo>
                  <a:cubicBezTo>
                    <a:pt x="1217" y="21277"/>
                    <a:pt x="943" y="21004"/>
                    <a:pt x="609" y="21004"/>
                  </a:cubicBezTo>
                  <a:close/>
                  <a:moveTo>
                    <a:pt x="609" y="24499"/>
                  </a:moveTo>
                  <a:cubicBezTo>
                    <a:pt x="244" y="24499"/>
                    <a:pt x="1" y="24773"/>
                    <a:pt x="1" y="25107"/>
                  </a:cubicBezTo>
                  <a:cubicBezTo>
                    <a:pt x="1" y="25442"/>
                    <a:pt x="244" y="25715"/>
                    <a:pt x="609" y="25715"/>
                  </a:cubicBezTo>
                  <a:cubicBezTo>
                    <a:pt x="943" y="25715"/>
                    <a:pt x="1217" y="25442"/>
                    <a:pt x="1217" y="25107"/>
                  </a:cubicBezTo>
                  <a:cubicBezTo>
                    <a:pt x="1217" y="24773"/>
                    <a:pt x="943" y="24499"/>
                    <a:pt x="609" y="24499"/>
                  </a:cubicBezTo>
                  <a:close/>
                  <a:moveTo>
                    <a:pt x="609" y="28025"/>
                  </a:moveTo>
                  <a:cubicBezTo>
                    <a:pt x="244" y="28025"/>
                    <a:pt x="1" y="28299"/>
                    <a:pt x="1" y="28633"/>
                  </a:cubicBezTo>
                  <a:cubicBezTo>
                    <a:pt x="1" y="28937"/>
                    <a:pt x="244" y="29211"/>
                    <a:pt x="609" y="29241"/>
                  </a:cubicBezTo>
                  <a:cubicBezTo>
                    <a:pt x="943" y="29241"/>
                    <a:pt x="1217" y="28968"/>
                    <a:pt x="1217" y="28633"/>
                  </a:cubicBezTo>
                  <a:cubicBezTo>
                    <a:pt x="1217" y="28299"/>
                    <a:pt x="943" y="28025"/>
                    <a:pt x="609" y="28025"/>
                  </a:cubicBezTo>
                  <a:close/>
                  <a:moveTo>
                    <a:pt x="609" y="31521"/>
                  </a:moveTo>
                  <a:cubicBezTo>
                    <a:pt x="244" y="31521"/>
                    <a:pt x="1" y="31794"/>
                    <a:pt x="1" y="32129"/>
                  </a:cubicBezTo>
                  <a:cubicBezTo>
                    <a:pt x="1" y="32463"/>
                    <a:pt x="244" y="32737"/>
                    <a:pt x="609" y="32737"/>
                  </a:cubicBezTo>
                  <a:cubicBezTo>
                    <a:pt x="943" y="32737"/>
                    <a:pt x="1217" y="32463"/>
                    <a:pt x="1217" y="32129"/>
                  </a:cubicBezTo>
                  <a:cubicBezTo>
                    <a:pt x="1217" y="31794"/>
                    <a:pt x="943" y="31521"/>
                    <a:pt x="609" y="31521"/>
                  </a:cubicBezTo>
                  <a:close/>
                  <a:moveTo>
                    <a:pt x="609" y="35016"/>
                  </a:moveTo>
                  <a:cubicBezTo>
                    <a:pt x="244" y="35016"/>
                    <a:pt x="1" y="35290"/>
                    <a:pt x="1" y="35624"/>
                  </a:cubicBezTo>
                  <a:cubicBezTo>
                    <a:pt x="1" y="35959"/>
                    <a:pt x="244" y="36232"/>
                    <a:pt x="609" y="36232"/>
                  </a:cubicBezTo>
                  <a:cubicBezTo>
                    <a:pt x="943" y="36232"/>
                    <a:pt x="1217" y="35959"/>
                    <a:pt x="1217" y="35624"/>
                  </a:cubicBezTo>
                  <a:cubicBezTo>
                    <a:pt x="1217" y="35290"/>
                    <a:pt x="943" y="35016"/>
                    <a:pt x="609" y="35016"/>
                  </a:cubicBezTo>
                  <a:close/>
                  <a:moveTo>
                    <a:pt x="609" y="38512"/>
                  </a:moveTo>
                  <a:cubicBezTo>
                    <a:pt x="244" y="38512"/>
                    <a:pt x="1" y="38785"/>
                    <a:pt x="1" y="39120"/>
                  </a:cubicBezTo>
                  <a:cubicBezTo>
                    <a:pt x="1" y="39454"/>
                    <a:pt x="244" y="39728"/>
                    <a:pt x="609" y="39728"/>
                  </a:cubicBezTo>
                  <a:cubicBezTo>
                    <a:pt x="943" y="39728"/>
                    <a:pt x="1217" y="39454"/>
                    <a:pt x="1217" y="39120"/>
                  </a:cubicBezTo>
                  <a:cubicBezTo>
                    <a:pt x="1217" y="38785"/>
                    <a:pt x="943" y="38512"/>
                    <a:pt x="609" y="38512"/>
                  </a:cubicBezTo>
                  <a:close/>
                  <a:moveTo>
                    <a:pt x="609" y="42038"/>
                  </a:moveTo>
                  <a:cubicBezTo>
                    <a:pt x="244" y="42038"/>
                    <a:pt x="1" y="42311"/>
                    <a:pt x="1" y="42646"/>
                  </a:cubicBezTo>
                  <a:cubicBezTo>
                    <a:pt x="1" y="42949"/>
                    <a:pt x="244" y="43223"/>
                    <a:pt x="609" y="43253"/>
                  </a:cubicBezTo>
                  <a:cubicBezTo>
                    <a:pt x="943" y="43253"/>
                    <a:pt x="1217" y="43010"/>
                    <a:pt x="1217" y="42646"/>
                  </a:cubicBezTo>
                  <a:cubicBezTo>
                    <a:pt x="1217" y="42311"/>
                    <a:pt x="943" y="42038"/>
                    <a:pt x="609" y="4203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7"/>
            <p:cNvSpPr/>
            <p:nvPr/>
          </p:nvSpPr>
          <p:spPr>
            <a:xfrm>
              <a:off x="5985950" y="2239675"/>
              <a:ext cx="28125" cy="28900"/>
            </a:xfrm>
            <a:custGeom>
              <a:avLst/>
              <a:gdLst/>
              <a:ahLst/>
              <a:cxnLst/>
              <a:rect l="l" t="t" r="r" b="b"/>
              <a:pathLst>
                <a:path w="1125" h="1156" extrusionOk="0">
                  <a:moveTo>
                    <a:pt x="456" y="1"/>
                  </a:moveTo>
                  <a:cubicBezTo>
                    <a:pt x="426" y="1"/>
                    <a:pt x="365" y="31"/>
                    <a:pt x="334" y="31"/>
                  </a:cubicBezTo>
                  <a:cubicBezTo>
                    <a:pt x="304" y="31"/>
                    <a:pt x="274" y="31"/>
                    <a:pt x="213" y="62"/>
                  </a:cubicBezTo>
                  <a:cubicBezTo>
                    <a:pt x="213" y="92"/>
                    <a:pt x="182" y="92"/>
                    <a:pt x="152" y="122"/>
                  </a:cubicBezTo>
                  <a:cubicBezTo>
                    <a:pt x="122" y="122"/>
                    <a:pt x="122" y="183"/>
                    <a:pt x="61" y="214"/>
                  </a:cubicBezTo>
                  <a:cubicBezTo>
                    <a:pt x="61" y="244"/>
                    <a:pt x="30" y="274"/>
                    <a:pt x="30" y="335"/>
                  </a:cubicBezTo>
                  <a:cubicBezTo>
                    <a:pt x="0" y="366"/>
                    <a:pt x="0" y="396"/>
                    <a:pt x="0" y="426"/>
                  </a:cubicBezTo>
                  <a:lnTo>
                    <a:pt x="0" y="548"/>
                  </a:lnTo>
                  <a:lnTo>
                    <a:pt x="0" y="670"/>
                  </a:lnTo>
                  <a:cubicBezTo>
                    <a:pt x="0" y="700"/>
                    <a:pt x="30" y="761"/>
                    <a:pt x="30" y="791"/>
                  </a:cubicBezTo>
                  <a:cubicBezTo>
                    <a:pt x="30" y="822"/>
                    <a:pt x="30" y="852"/>
                    <a:pt x="61" y="913"/>
                  </a:cubicBezTo>
                  <a:lnTo>
                    <a:pt x="152" y="974"/>
                  </a:lnTo>
                  <a:cubicBezTo>
                    <a:pt x="274" y="1095"/>
                    <a:pt x="426" y="1156"/>
                    <a:pt x="578" y="1156"/>
                  </a:cubicBezTo>
                  <a:cubicBezTo>
                    <a:pt x="638" y="1156"/>
                    <a:pt x="730" y="1126"/>
                    <a:pt x="790" y="1095"/>
                  </a:cubicBezTo>
                  <a:cubicBezTo>
                    <a:pt x="882" y="1095"/>
                    <a:pt x="942" y="1004"/>
                    <a:pt x="973" y="974"/>
                  </a:cubicBezTo>
                  <a:cubicBezTo>
                    <a:pt x="1003" y="974"/>
                    <a:pt x="1003" y="943"/>
                    <a:pt x="1064" y="913"/>
                  </a:cubicBezTo>
                  <a:cubicBezTo>
                    <a:pt x="1064" y="852"/>
                    <a:pt x="1094" y="822"/>
                    <a:pt x="1094" y="791"/>
                  </a:cubicBezTo>
                  <a:cubicBezTo>
                    <a:pt x="1094" y="761"/>
                    <a:pt x="1125" y="700"/>
                    <a:pt x="1125" y="670"/>
                  </a:cubicBezTo>
                  <a:lnTo>
                    <a:pt x="1125" y="548"/>
                  </a:lnTo>
                  <a:lnTo>
                    <a:pt x="1125" y="426"/>
                  </a:lnTo>
                  <a:cubicBezTo>
                    <a:pt x="1125" y="396"/>
                    <a:pt x="1094" y="366"/>
                    <a:pt x="1094" y="335"/>
                  </a:cubicBezTo>
                  <a:cubicBezTo>
                    <a:pt x="1094" y="274"/>
                    <a:pt x="1094" y="244"/>
                    <a:pt x="1064" y="214"/>
                  </a:cubicBezTo>
                  <a:lnTo>
                    <a:pt x="973" y="122"/>
                  </a:lnTo>
                  <a:cubicBezTo>
                    <a:pt x="973" y="92"/>
                    <a:pt x="942" y="92"/>
                    <a:pt x="912" y="62"/>
                  </a:cubicBezTo>
                  <a:cubicBezTo>
                    <a:pt x="882" y="62"/>
                    <a:pt x="821" y="31"/>
                    <a:pt x="790" y="31"/>
                  </a:cubicBezTo>
                  <a:cubicBezTo>
                    <a:pt x="760" y="31"/>
                    <a:pt x="730" y="1"/>
                    <a:pt x="66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7"/>
            <p:cNvSpPr/>
            <p:nvPr/>
          </p:nvSpPr>
          <p:spPr>
            <a:xfrm>
              <a:off x="6066500" y="1013225"/>
              <a:ext cx="30400" cy="28150"/>
            </a:xfrm>
            <a:custGeom>
              <a:avLst/>
              <a:gdLst/>
              <a:ahLst/>
              <a:cxnLst/>
              <a:rect l="l" t="t" r="r" b="b"/>
              <a:pathLst>
                <a:path w="1216" h="1126" extrusionOk="0">
                  <a:moveTo>
                    <a:pt x="486" y="0"/>
                  </a:moveTo>
                  <a:cubicBezTo>
                    <a:pt x="456" y="0"/>
                    <a:pt x="426" y="31"/>
                    <a:pt x="395" y="31"/>
                  </a:cubicBezTo>
                  <a:cubicBezTo>
                    <a:pt x="334" y="31"/>
                    <a:pt x="304" y="31"/>
                    <a:pt x="274" y="61"/>
                  </a:cubicBezTo>
                  <a:lnTo>
                    <a:pt x="182" y="152"/>
                  </a:lnTo>
                  <a:cubicBezTo>
                    <a:pt x="91" y="274"/>
                    <a:pt x="0" y="426"/>
                    <a:pt x="0" y="548"/>
                  </a:cubicBezTo>
                  <a:cubicBezTo>
                    <a:pt x="0" y="700"/>
                    <a:pt x="91" y="882"/>
                    <a:pt x="182" y="973"/>
                  </a:cubicBezTo>
                  <a:cubicBezTo>
                    <a:pt x="182" y="1034"/>
                    <a:pt x="243" y="1034"/>
                    <a:pt x="274" y="1064"/>
                  </a:cubicBezTo>
                  <a:cubicBezTo>
                    <a:pt x="304" y="1064"/>
                    <a:pt x="334" y="1095"/>
                    <a:pt x="395" y="1095"/>
                  </a:cubicBezTo>
                  <a:cubicBezTo>
                    <a:pt x="426" y="1095"/>
                    <a:pt x="456" y="1125"/>
                    <a:pt x="486" y="1125"/>
                  </a:cubicBezTo>
                  <a:lnTo>
                    <a:pt x="730" y="1125"/>
                  </a:lnTo>
                  <a:cubicBezTo>
                    <a:pt x="760" y="1125"/>
                    <a:pt x="790" y="1095"/>
                    <a:pt x="851" y="1095"/>
                  </a:cubicBezTo>
                  <a:cubicBezTo>
                    <a:pt x="882" y="1095"/>
                    <a:pt x="912" y="1095"/>
                    <a:pt x="942" y="1064"/>
                  </a:cubicBezTo>
                  <a:lnTo>
                    <a:pt x="1034" y="973"/>
                  </a:lnTo>
                  <a:cubicBezTo>
                    <a:pt x="1155" y="852"/>
                    <a:pt x="1216" y="700"/>
                    <a:pt x="1216" y="548"/>
                  </a:cubicBezTo>
                  <a:cubicBezTo>
                    <a:pt x="1216" y="426"/>
                    <a:pt x="1155" y="244"/>
                    <a:pt x="1034" y="152"/>
                  </a:cubicBezTo>
                  <a:cubicBezTo>
                    <a:pt x="1034" y="92"/>
                    <a:pt x="1003" y="92"/>
                    <a:pt x="942" y="61"/>
                  </a:cubicBezTo>
                  <a:cubicBezTo>
                    <a:pt x="912" y="61"/>
                    <a:pt x="882" y="31"/>
                    <a:pt x="851" y="31"/>
                  </a:cubicBezTo>
                  <a:cubicBezTo>
                    <a:pt x="790" y="31"/>
                    <a:pt x="760" y="0"/>
                    <a:pt x="73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7"/>
            <p:cNvSpPr/>
            <p:nvPr/>
          </p:nvSpPr>
          <p:spPr>
            <a:xfrm>
              <a:off x="6066500" y="1099850"/>
              <a:ext cx="30400" cy="1081350"/>
            </a:xfrm>
            <a:custGeom>
              <a:avLst/>
              <a:gdLst/>
              <a:ahLst/>
              <a:cxnLst/>
              <a:rect l="l" t="t" r="r" b="b"/>
              <a:pathLst>
                <a:path w="1216" h="43254" extrusionOk="0">
                  <a:moveTo>
                    <a:pt x="608" y="1"/>
                  </a:moveTo>
                  <a:cubicBezTo>
                    <a:pt x="274" y="1"/>
                    <a:pt x="0" y="244"/>
                    <a:pt x="0" y="608"/>
                  </a:cubicBezTo>
                  <a:cubicBezTo>
                    <a:pt x="0" y="882"/>
                    <a:pt x="274" y="1156"/>
                    <a:pt x="608" y="1186"/>
                  </a:cubicBezTo>
                  <a:cubicBezTo>
                    <a:pt x="942" y="1186"/>
                    <a:pt x="1216" y="943"/>
                    <a:pt x="1216" y="608"/>
                  </a:cubicBezTo>
                  <a:cubicBezTo>
                    <a:pt x="1216" y="244"/>
                    <a:pt x="942" y="1"/>
                    <a:pt x="608" y="1"/>
                  </a:cubicBezTo>
                  <a:close/>
                  <a:moveTo>
                    <a:pt x="608" y="3496"/>
                  </a:moveTo>
                  <a:cubicBezTo>
                    <a:pt x="274" y="3496"/>
                    <a:pt x="0" y="3739"/>
                    <a:pt x="0" y="4104"/>
                  </a:cubicBezTo>
                  <a:cubicBezTo>
                    <a:pt x="0" y="4438"/>
                    <a:pt x="274" y="4651"/>
                    <a:pt x="608" y="4681"/>
                  </a:cubicBezTo>
                  <a:cubicBezTo>
                    <a:pt x="942" y="4681"/>
                    <a:pt x="1216" y="4438"/>
                    <a:pt x="1216" y="4104"/>
                  </a:cubicBezTo>
                  <a:cubicBezTo>
                    <a:pt x="1216" y="3739"/>
                    <a:pt x="942" y="3496"/>
                    <a:pt x="608" y="3496"/>
                  </a:cubicBezTo>
                  <a:close/>
                  <a:moveTo>
                    <a:pt x="608" y="6992"/>
                  </a:moveTo>
                  <a:cubicBezTo>
                    <a:pt x="274" y="6992"/>
                    <a:pt x="0" y="7235"/>
                    <a:pt x="0" y="7599"/>
                  </a:cubicBezTo>
                  <a:cubicBezTo>
                    <a:pt x="0" y="7902"/>
                    <a:pt x="224" y="8155"/>
                    <a:pt x="515" y="8155"/>
                  </a:cubicBezTo>
                  <a:cubicBezTo>
                    <a:pt x="545" y="8155"/>
                    <a:pt x="576" y="8152"/>
                    <a:pt x="608" y="8147"/>
                  </a:cubicBezTo>
                  <a:cubicBezTo>
                    <a:pt x="942" y="8147"/>
                    <a:pt x="1216" y="7934"/>
                    <a:pt x="1216" y="7599"/>
                  </a:cubicBezTo>
                  <a:cubicBezTo>
                    <a:pt x="1216" y="7235"/>
                    <a:pt x="942" y="6992"/>
                    <a:pt x="608" y="6992"/>
                  </a:cubicBezTo>
                  <a:close/>
                  <a:moveTo>
                    <a:pt x="608" y="10487"/>
                  </a:moveTo>
                  <a:cubicBezTo>
                    <a:pt x="274" y="10487"/>
                    <a:pt x="0" y="10730"/>
                    <a:pt x="0" y="11095"/>
                  </a:cubicBezTo>
                  <a:cubicBezTo>
                    <a:pt x="0" y="11429"/>
                    <a:pt x="274" y="11703"/>
                    <a:pt x="608" y="11703"/>
                  </a:cubicBezTo>
                  <a:cubicBezTo>
                    <a:pt x="942" y="11703"/>
                    <a:pt x="1216" y="11429"/>
                    <a:pt x="1216" y="11095"/>
                  </a:cubicBezTo>
                  <a:cubicBezTo>
                    <a:pt x="1216" y="10730"/>
                    <a:pt x="942" y="10487"/>
                    <a:pt x="608" y="10487"/>
                  </a:cubicBezTo>
                  <a:close/>
                  <a:moveTo>
                    <a:pt x="608" y="14013"/>
                  </a:moveTo>
                  <a:cubicBezTo>
                    <a:pt x="274" y="14013"/>
                    <a:pt x="0" y="14286"/>
                    <a:pt x="0" y="14621"/>
                  </a:cubicBezTo>
                  <a:cubicBezTo>
                    <a:pt x="0" y="14925"/>
                    <a:pt x="274" y="15198"/>
                    <a:pt x="608" y="15229"/>
                  </a:cubicBezTo>
                  <a:cubicBezTo>
                    <a:pt x="942" y="15229"/>
                    <a:pt x="1216" y="14955"/>
                    <a:pt x="1216" y="14621"/>
                  </a:cubicBezTo>
                  <a:cubicBezTo>
                    <a:pt x="1216" y="14286"/>
                    <a:pt x="942" y="14013"/>
                    <a:pt x="608" y="14013"/>
                  </a:cubicBezTo>
                  <a:close/>
                  <a:moveTo>
                    <a:pt x="608" y="17508"/>
                  </a:moveTo>
                  <a:cubicBezTo>
                    <a:pt x="274" y="17508"/>
                    <a:pt x="0" y="17782"/>
                    <a:pt x="0" y="18116"/>
                  </a:cubicBezTo>
                  <a:cubicBezTo>
                    <a:pt x="0" y="18451"/>
                    <a:pt x="274" y="18694"/>
                    <a:pt x="608" y="18724"/>
                  </a:cubicBezTo>
                  <a:cubicBezTo>
                    <a:pt x="942" y="18724"/>
                    <a:pt x="1216" y="18451"/>
                    <a:pt x="1216" y="18116"/>
                  </a:cubicBezTo>
                  <a:cubicBezTo>
                    <a:pt x="1216" y="17782"/>
                    <a:pt x="942" y="17508"/>
                    <a:pt x="608" y="17508"/>
                  </a:cubicBezTo>
                  <a:close/>
                  <a:moveTo>
                    <a:pt x="608" y="21004"/>
                  </a:moveTo>
                  <a:cubicBezTo>
                    <a:pt x="274" y="21004"/>
                    <a:pt x="0" y="21247"/>
                    <a:pt x="0" y="21612"/>
                  </a:cubicBezTo>
                  <a:cubicBezTo>
                    <a:pt x="0" y="21946"/>
                    <a:pt x="274" y="22220"/>
                    <a:pt x="608" y="22220"/>
                  </a:cubicBezTo>
                  <a:cubicBezTo>
                    <a:pt x="942" y="22220"/>
                    <a:pt x="1216" y="21946"/>
                    <a:pt x="1216" y="21612"/>
                  </a:cubicBezTo>
                  <a:cubicBezTo>
                    <a:pt x="1216" y="21277"/>
                    <a:pt x="942" y="21004"/>
                    <a:pt x="608" y="21004"/>
                  </a:cubicBezTo>
                  <a:close/>
                  <a:moveTo>
                    <a:pt x="608" y="24499"/>
                  </a:moveTo>
                  <a:cubicBezTo>
                    <a:pt x="274" y="24499"/>
                    <a:pt x="0" y="24773"/>
                    <a:pt x="0" y="25107"/>
                  </a:cubicBezTo>
                  <a:cubicBezTo>
                    <a:pt x="0" y="25442"/>
                    <a:pt x="274" y="25715"/>
                    <a:pt x="608" y="25715"/>
                  </a:cubicBezTo>
                  <a:cubicBezTo>
                    <a:pt x="942" y="25715"/>
                    <a:pt x="1216" y="25442"/>
                    <a:pt x="1216" y="25107"/>
                  </a:cubicBezTo>
                  <a:cubicBezTo>
                    <a:pt x="1216" y="24773"/>
                    <a:pt x="942" y="24499"/>
                    <a:pt x="608" y="24499"/>
                  </a:cubicBezTo>
                  <a:close/>
                  <a:moveTo>
                    <a:pt x="608" y="28025"/>
                  </a:moveTo>
                  <a:cubicBezTo>
                    <a:pt x="274" y="28025"/>
                    <a:pt x="0" y="28299"/>
                    <a:pt x="0" y="28633"/>
                  </a:cubicBezTo>
                  <a:cubicBezTo>
                    <a:pt x="0" y="28937"/>
                    <a:pt x="274" y="29211"/>
                    <a:pt x="608" y="29241"/>
                  </a:cubicBezTo>
                  <a:cubicBezTo>
                    <a:pt x="942" y="29241"/>
                    <a:pt x="1216" y="28968"/>
                    <a:pt x="1216" y="28633"/>
                  </a:cubicBezTo>
                  <a:cubicBezTo>
                    <a:pt x="1216" y="28299"/>
                    <a:pt x="942" y="28025"/>
                    <a:pt x="608" y="28025"/>
                  </a:cubicBezTo>
                  <a:close/>
                  <a:moveTo>
                    <a:pt x="608" y="31521"/>
                  </a:moveTo>
                  <a:cubicBezTo>
                    <a:pt x="274" y="31521"/>
                    <a:pt x="0" y="31794"/>
                    <a:pt x="0" y="32129"/>
                  </a:cubicBezTo>
                  <a:cubicBezTo>
                    <a:pt x="0" y="32463"/>
                    <a:pt x="274" y="32737"/>
                    <a:pt x="608" y="32737"/>
                  </a:cubicBezTo>
                  <a:cubicBezTo>
                    <a:pt x="942" y="32737"/>
                    <a:pt x="1216" y="32463"/>
                    <a:pt x="1216" y="32129"/>
                  </a:cubicBezTo>
                  <a:cubicBezTo>
                    <a:pt x="1216" y="31794"/>
                    <a:pt x="942" y="31521"/>
                    <a:pt x="608" y="31521"/>
                  </a:cubicBezTo>
                  <a:close/>
                  <a:moveTo>
                    <a:pt x="608" y="35016"/>
                  </a:moveTo>
                  <a:cubicBezTo>
                    <a:pt x="274" y="35016"/>
                    <a:pt x="0" y="35290"/>
                    <a:pt x="0" y="35624"/>
                  </a:cubicBezTo>
                  <a:cubicBezTo>
                    <a:pt x="0" y="35959"/>
                    <a:pt x="274" y="36232"/>
                    <a:pt x="608" y="36232"/>
                  </a:cubicBezTo>
                  <a:cubicBezTo>
                    <a:pt x="942" y="36232"/>
                    <a:pt x="1216" y="35959"/>
                    <a:pt x="1216" y="35624"/>
                  </a:cubicBezTo>
                  <a:cubicBezTo>
                    <a:pt x="1216" y="35290"/>
                    <a:pt x="942" y="35016"/>
                    <a:pt x="608" y="35016"/>
                  </a:cubicBezTo>
                  <a:close/>
                  <a:moveTo>
                    <a:pt x="608" y="38512"/>
                  </a:moveTo>
                  <a:cubicBezTo>
                    <a:pt x="274" y="38512"/>
                    <a:pt x="0" y="38785"/>
                    <a:pt x="0" y="39120"/>
                  </a:cubicBezTo>
                  <a:cubicBezTo>
                    <a:pt x="0" y="39454"/>
                    <a:pt x="274" y="39728"/>
                    <a:pt x="608" y="39728"/>
                  </a:cubicBezTo>
                  <a:cubicBezTo>
                    <a:pt x="942" y="39728"/>
                    <a:pt x="1216" y="39454"/>
                    <a:pt x="1216" y="39120"/>
                  </a:cubicBezTo>
                  <a:cubicBezTo>
                    <a:pt x="1216" y="38785"/>
                    <a:pt x="942" y="38512"/>
                    <a:pt x="608" y="38512"/>
                  </a:cubicBezTo>
                  <a:close/>
                  <a:moveTo>
                    <a:pt x="608" y="42038"/>
                  </a:moveTo>
                  <a:cubicBezTo>
                    <a:pt x="274" y="42038"/>
                    <a:pt x="0" y="42311"/>
                    <a:pt x="0" y="42646"/>
                  </a:cubicBezTo>
                  <a:cubicBezTo>
                    <a:pt x="0" y="42949"/>
                    <a:pt x="274" y="43223"/>
                    <a:pt x="608" y="43253"/>
                  </a:cubicBezTo>
                  <a:cubicBezTo>
                    <a:pt x="942" y="43253"/>
                    <a:pt x="1216" y="43010"/>
                    <a:pt x="1216" y="42646"/>
                  </a:cubicBezTo>
                  <a:cubicBezTo>
                    <a:pt x="1216" y="42311"/>
                    <a:pt x="942" y="42038"/>
                    <a:pt x="608" y="4203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7"/>
            <p:cNvSpPr/>
            <p:nvPr/>
          </p:nvSpPr>
          <p:spPr>
            <a:xfrm>
              <a:off x="6066500" y="2239675"/>
              <a:ext cx="28900" cy="28900"/>
            </a:xfrm>
            <a:custGeom>
              <a:avLst/>
              <a:gdLst/>
              <a:ahLst/>
              <a:cxnLst/>
              <a:rect l="l" t="t" r="r" b="b"/>
              <a:pathLst>
                <a:path w="1156" h="1156" extrusionOk="0">
                  <a:moveTo>
                    <a:pt x="456" y="1"/>
                  </a:moveTo>
                  <a:cubicBezTo>
                    <a:pt x="426" y="1"/>
                    <a:pt x="395" y="31"/>
                    <a:pt x="334" y="31"/>
                  </a:cubicBezTo>
                  <a:cubicBezTo>
                    <a:pt x="304" y="31"/>
                    <a:pt x="274" y="31"/>
                    <a:pt x="243" y="62"/>
                  </a:cubicBezTo>
                  <a:lnTo>
                    <a:pt x="152" y="153"/>
                  </a:lnTo>
                  <a:cubicBezTo>
                    <a:pt x="122" y="153"/>
                    <a:pt x="122" y="183"/>
                    <a:pt x="91" y="214"/>
                  </a:cubicBezTo>
                  <a:cubicBezTo>
                    <a:pt x="91" y="244"/>
                    <a:pt x="30" y="305"/>
                    <a:pt x="30" y="335"/>
                  </a:cubicBezTo>
                  <a:cubicBezTo>
                    <a:pt x="0" y="366"/>
                    <a:pt x="0" y="396"/>
                    <a:pt x="0" y="457"/>
                  </a:cubicBezTo>
                  <a:lnTo>
                    <a:pt x="0" y="548"/>
                  </a:lnTo>
                  <a:cubicBezTo>
                    <a:pt x="0" y="700"/>
                    <a:pt x="91" y="852"/>
                    <a:pt x="182" y="974"/>
                  </a:cubicBezTo>
                  <a:cubicBezTo>
                    <a:pt x="304" y="1095"/>
                    <a:pt x="456" y="1156"/>
                    <a:pt x="608" y="1156"/>
                  </a:cubicBezTo>
                  <a:cubicBezTo>
                    <a:pt x="699" y="1156"/>
                    <a:pt x="760" y="1126"/>
                    <a:pt x="790" y="1095"/>
                  </a:cubicBezTo>
                  <a:cubicBezTo>
                    <a:pt x="882" y="1095"/>
                    <a:pt x="942" y="1004"/>
                    <a:pt x="1003" y="974"/>
                  </a:cubicBezTo>
                  <a:cubicBezTo>
                    <a:pt x="1034" y="974"/>
                    <a:pt x="1034" y="943"/>
                    <a:pt x="1064" y="913"/>
                  </a:cubicBezTo>
                  <a:cubicBezTo>
                    <a:pt x="1064" y="852"/>
                    <a:pt x="1094" y="822"/>
                    <a:pt x="1094" y="791"/>
                  </a:cubicBezTo>
                  <a:cubicBezTo>
                    <a:pt x="1094" y="761"/>
                    <a:pt x="1155" y="700"/>
                    <a:pt x="1155" y="670"/>
                  </a:cubicBezTo>
                  <a:lnTo>
                    <a:pt x="1155" y="548"/>
                  </a:lnTo>
                  <a:lnTo>
                    <a:pt x="1155" y="457"/>
                  </a:lnTo>
                  <a:cubicBezTo>
                    <a:pt x="1155" y="396"/>
                    <a:pt x="1094" y="366"/>
                    <a:pt x="1094" y="335"/>
                  </a:cubicBezTo>
                  <a:cubicBezTo>
                    <a:pt x="1094" y="274"/>
                    <a:pt x="1094" y="244"/>
                    <a:pt x="1064" y="214"/>
                  </a:cubicBezTo>
                  <a:lnTo>
                    <a:pt x="1003" y="153"/>
                  </a:lnTo>
                  <a:cubicBezTo>
                    <a:pt x="1003" y="92"/>
                    <a:pt x="942" y="92"/>
                    <a:pt x="912" y="62"/>
                  </a:cubicBezTo>
                  <a:cubicBezTo>
                    <a:pt x="882" y="62"/>
                    <a:pt x="851" y="31"/>
                    <a:pt x="790" y="31"/>
                  </a:cubicBezTo>
                  <a:cubicBezTo>
                    <a:pt x="760" y="31"/>
                    <a:pt x="730" y="1"/>
                    <a:pt x="6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 name="Google Shape;837;p27"/>
          <p:cNvSpPr/>
          <p:nvPr/>
        </p:nvSpPr>
        <p:spPr>
          <a:xfrm rot="-5400000">
            <a:off x="1219089" y="3632703"/>
            <a:ext cx="57955" cy="2496139"/>
          </a:xfrm>
          <a:custGeom>
            <a:avLst/>
            <a:gdLst/>
            <a:ahLst/>
            <a:cxnLst/>
            <a:rect l="l" t="t" r="r" b="b"/>
            <a:pathLst>
              <a:path w="1466" h="38093" extrusionOk="0">
                <a:moveTo>
                  <a:pt x="1" y="0"/>
                </a:moveTo>
                <a:lnTo>
                  <a:pt x="1" y="38093"/>
                </a:lnTo>
                <a:lnTo>
                  <a:pt x="1466" y="38093"/>
                </a:lnTo>
                <a:lnTo>
                  <a:pt x="1466"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7"/>
          <p:cNvSpPr/>
          <p:nvPr/>
        </p:nvSpPr>
        <p:spPr>
          <a:xfrm rot="-5400000">
            <a:off x="1218278" y="3385719"/>
            <a:ext cx="59575" cy="2496139"/>
          </a:xfrm>
          <a:custGeom>
            <a:avLst/>
            <a:gdLst/>
            <a:ahLst/>
            <a:cxnLst/>
            <a:rect l="l" t="t" r="r" b="b"/>
            <a:pathLst>
              <a:path w="1507" h="38093" extrusionOk="0">
                <a:moveTo>
                  <a:pt x="0" y="0"/>
                </a:moveTo>
                <a:lnTo>
                  <a:pt x="0" y="38093"/>
                </a:lnTo>
                <a:lnTo>
                  <a:pt x="1506" y="38093"/>
                </a:lnTo>
                <a:lnTo>
                  <a:pt x="1506"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839"/>
        <p:cNvGrpSpPr/>
        <p:nvPr/>
      </p:nvGrpSpPr>
      <p:grpSpPr>
        <a:xfrm>
          <a:off x="0" y="0"/>
          <a:ext cx="0" cy="0"/>
          <a:chOff x="0" y="0"/>
          <a:chExt cx="0" cy="0"/>
        </a:xfrm>
      </p:grpSpPr>
      <p:sp>
        <p:nvSpPr>
          <p:cNvPr id="840" name="Google Shape;84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41" name="Google Shape;841;p28"/>
          <p:cNvSpPr/>
          <p:nvPr/>
        </p:nvSpPr>
        <p:spPr>
          <a:xfrm rot="5400000">
            <a:off x="4281075" y="314450"/>
            <a:ext cx="564900" cy="91440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 name="Google Shape;842;p28"/>
          <p:cNvGrpSpPr/>
          <p:nvPr/>
        </p:nvGrpSpPr>
        <p:grpSpPr>
          <a:xfrm rot="5400000">
            <a:off x="7937434" y="3910533"/>
            <a:ext cx="1614998" cy="628331"/>
            <a:chOff x="1268525" y="3035300"/>
            <a:chExt cx="818425" cy="318400"/>
          </a:xfrm>
        </p:grpSpPr>
        <p:sp>
          <p:nvSpPr>
            <p:cNvPr id="843" name="Google Shape;843;p28"/>
            <p:cNvSpPr/>
            <p:nvPr/>
          </p:nvSpPr>
          <p:spPr>
            <a:xfrm>
              <a:off x="1268525" y="3035300"/>
              <a:ext cx="104900" cy="103350"/>
            </a:xfrm>
            <a:custGeom>
              <a:avLst/>
              <a:gdLst/>
              <a:ahLst/>
              <a:cxnLst/>
              <a:rect l="l" t="t" r="r" b="b"/>
              <a:pathLst>
                <a:path w="4196" h="4134" extrusionOk="0">
                  <a:moveTo>
                    <a:pt x="1581" y="0"/>
                  </a:moveTo>
                  <a:lnTo>
                    <a:pt x="1581" y="1520"/>
                  </a:lnTo>
                  <a:lnTo>
                    <a:pt x="1" y="1520"/>
                  </a:lnTo>
                  <a:lnTo>
                    <a:pt x="1" y="2614"/>
                  </a:lnTo>
                  <a:lnTo>
                    <a:pt x="1581" y="2614"/>
                  </a:lnTo>
                  <a:lnTo>
                    <a:pt x="1581" y="4134"/>
                  </a:lnTo>
                  <a:lnTo>
                    <a:pt x="2645" y="4134"/>
                  </a:lnTo>
                  <a:lnTo>
                    <a:pt x="2645" y="2614"/>
                  </a:lnTo>
                  <a:lnTo>
                    <a:pt x="4195" y="2614"/>
                  </a:lnTo>
                  <a:lnTo>
                    <a:pt x="4195" y="1520"/>
                  </a:lnTo>
                  <a:lnTo>
                    <a:pt x="2645" y="1520"/>
                  </a:lnTo>
                  <a:lnTo>
                    <a:pt x="264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a:off x="1507125" y="3035300"/>
              <a:ext cx="103375" cy="103350"/>
            </a:xfrm>
            <a:custGeom>
              <a:avLst/>
              <a:gdLst/>
              <a:ahLst/>
              <a:cxnLst/>
              <a:rect l="l" t="t" r="r" b="b"/>
              <a:pathLst>
                <a:path w="4135" h="4134" extrusionOk="0">
                  <a:moveTo>
                    <a:pt x="1521" y="0"/>
                  </a:moveTo>
                  <a:lnTo>
                    <a:pt x="1521" y="1520"/>
                  </a:lnTo>
                  <a:lnTo>
                    <a:pt x="1" y="1520"/>
                  </a:lnTo>
                  <a:lnTo>
                    <a:pt x="1" y="2614"/>
                  </a:lnTo>
                  <a:lnTo>
                    <a:pt x="1521" y="2614"/>
                  </a:lnTo>
                  <a:lnTo>
                    <a:pt x="1521" y="4134"/>
                  </a:lnTo>
                  <a:lnTo>
                    <a:pt x="2615" y="4134"/>
                  </a:lnTo>
                  <a:lnTo>
                    <a:pt x="2615" y="2614"/>
                  </a:lnTo>
                  <a:lnTo>
                    <a:pt x="4135" y="2614"/>
                  </a:lnTo>
                  <a:lnTo>
                    <a:pt x="4135" y="1520"/>
                  </a:lnTo>
                  <a:lnTo>
                    <a:pt x="2615" y="1520"/>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a:off x="1744975" y="3035300"/>
              <a:ext cx="103375" cy="103350"/>
            </a:xfrm>
            <a:custGeom>
              <a:avLst/>
              <a:gdLst/>
              <a:ahLst/>
              <a:cxnLst/>
              <a:rect l="l" t="t" r="r" b="b"/>
              <a:pathLst>
                <a:path w="4135" h="4134" extrusionOk="0">
                  <a:moveTo>
                    <a:pt x="1551" y="0"/>
                  </a:moveTo>
                  <a:lnTo>
                    <a:pt x="1551" y="1520"/>
                  </a:lnTo>
                  <a:lnTo>
                    <a:pt x="1" y="1520"/>
                  </a:lnTo>
                  <a:lnTo>
                    <a:pt x="1" y="2614"/>
                  </a:lnTo>
                  <a:lnTo>
                    <a:pt x="1551" y="2614"/>
                  </a:lnTo>
                  <a:lnTo>
                    <a:pt x="1551" y="4134"/>
                  </a:lnTo>
                  <a:lnTo>
                    <a:pt x="2615" y="4134"/>
                  </a:lnTo>
                  <a:lnTo>
                    <a:pt x="2615" y="2614"/>
                  </a:lnTo>
                  <a:lnTo>
                    <a:pt x="4134" y="2614"/>
                  </a:lnTo>
                  <a:lnTo>
                    <a:pt x="4134" y="1520"/>
                  </a:lnTo>
                  <a:lnTo>
                    <a:pt x="2615" y="1520"/>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a:off x="1982075" y="3035300"/>
              <a:ext cx="104875" cy="103350"/>
            </a:xfrm>
            <a:custGeom>
              <a:avLst/>
              <a:gdLst/>
              <a:ahLst/>
              <a:cxnLst/>
              <a:rect l="l" t="t" r="r" b="b"/>
              <a:pathLst>
                <a:path w="4195" h="4134" extrusionOk="0">
                  <a:moveTo>
                    <a:pt x="1550" y="0"/>
                  </a:moveTo>
                  <a:lnTo>
                    <a:pt x="1550" y="1520"/>
                  </a:lnTo>
                  <a:lnTo>
                    <a:pt x="0" y="1520"/>
                  </a:lnTo>
                  <a:lnTo>
                    <a:pt x="0" y="2614"/>
                  </a:lnTo>
                  <a:lnTo>
                    <a:pt x="1550" y="2614"/>
                  </a:lnTo>
                  <a:lnTo>
                    <a:pt x="1550" y="4134"/>
                  </a:lnTo>
                  <a:lnTo>
                    <a:pt x="2614" y="4134"/>
                  </a:lnTo>
                  <a:lnTo>
                    <a:pt x="2614" y="2614"/>
                  </a:lnTo>
                  <a:lnTo>
                    <a:pt x="4195" y="2614"/>
                  </a:lnTo>
                  <a:lnTo>
                    <a:pt x="4195" y="1520"/>
                  </a:lnTo>
                  <a:lnTo>
                    <a:pt x="2614" y="1520"/>
                  </a:lnTo>
                  <a:lnTo>
                    <a:pt x="261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a:off x="1268525" y="3248825"/>
              <a:ext cx="104900" cy="104875"/>
            </a:xfrm>
            <a:custGeom>
              <a:avLst/>
              <a:gdLst/>
              <a:ahLst/>
              <a:cxnLst/>
              <a:rect l="l" t="t" r="r" b="b"/>
              <a:pathLst>
                <a:path w="4196" h="4195" extrusionOk="0">
                  <a:moveTo>
                    <a:pt x="1581" y="0"/>
                  </a:moveTo>
                  <a:lnTo>
                    <a:pt x="1581" y="1581"/>
                  </a:lnTo>
                  <a:lnTo>
                    <a:pt x="1" y="1581"/>
                  </a:lnTo>
                  <a:lnTo>
                    <a:pt x="1" y="2614"/>
                  </a:lnTo>
                  <a:lnTo>
                    <a:pt x="1581" y="2614"/>
                  </a:lnTo>
                  <a:lnTo>
                    <a:pt x="1581" y="4195"/>
                  </a:lnTo>
                  <a:lnTo>
                    <a:pt x="2645" y="4195"/>
                  </a:lnTo>
                  <a:lnTo>
                    <a:pt x="2645" y="2614"/>
                  </a:lnTo>
                  <a:lnTo>
                    <a:pt x="4195" y="2614"/>
                  </a:lnTo>
                  <a:lnTo>
                    <a:pt x="4195" y="1581"/>
                  </a:lnTo>
                  <a:lnTo>
                    <a:pt x="2645" y="1581"/>
                  </a:lnTo>
                  <a:lnTo>
                    <a:pt x="264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a:off x="1507125" y="3248825"/>
              <a:ext cx="103375" cy="104875"/>
            </a:xfrm>
            <a:custGeom>
              <a:avLst/>
              <a:gdLst/>
              <a:ahLst/>
              <a:cxnLst/>
              <a:rect l="l" t="t" r="r" b="b"/>
              <a:pathLst>
                <a:path w="4135" h="4195" extrusionOk="0">
                  <a:moveTo>
                    <a:pt x="1521" y="0"/>
                  </a:moveTo>
                  <a:lnTo>
                    <a:pt x="1521" y="1581"/>
                  </a:lnTo>
                  <a:lnTo>
                    <a:pt x="1" y="1581"/>
                  </a:lnTo>
                  <a:lnTo>
                    <a:pt x="1" y="2614"/>
                  </a:lnTo>
                  <a:lnTo>
                    <a:pt x="1521" y="2614"/>
                  </a:lnTo>
                  <a:lnTo>
                    <a:pt x="1521" y="4195"/>
                  </a:lnTo>
                  <a:lnTo>
                    <a:pt x="2615" y="4195"/>
                  </a:lnTo>
                  <a:lnTo>
                    <a:pt x="2615" y="2614"/>
                  </a:lnTo>
                  <a:lnTo>
                    <a:pt x="4135" y="2614"/>
                  </a:lnTo>
                  <a:lnTo>
                    <a:pt x="4135" y="1581"/>
                  </a:lnTo>
                  <a:lnTo>
                    <a:pt x="2615" y="1581"/>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a:off x="1744975" y="3248825"/>
              <a:ext cx="103375" cy="104875"/>
            </a:xfrm>
            <a:custGeom>
              <a:avLst/>
              <a:gdLst/>
              <a:ahLst/>
              <a:cxnLst/>
              <a:rect l="l" t="t" r="r" b="b"/>
              <a:pathLst>
                <a:path w="4135" h="4195" extrusionOk="0">
                  <a:moveTo>
                    <a:pt x="1551" y="0"/>
                  </a:moveTo>
                  <a:lnTo>
                    <a:pt x="1551" y="1581"/>
                  </a:lnTo>
                  <a:lnTo>
                    <a:pt x="1" y="1581"/>
                  </a:lnTo>
                  <a:lnTo>
                    <a:pt x="1" y="2614"/>
                  </a:lnTo>
                  <a:lnTo>
                    <a:pt x="1551" y="2614"/>
                  </a:lnTo>
                  <a:lnTo>
                    <a:pt x="1551" y="4195"/>
                  </a:lnTo>
                  <a:lnTo>
                    <a:pt x="2615" y="4195"/>
                  </a:lnTo>
                  <a:lnTo>
                    <a:pt x="2615" y="2614"/>
                  </a:lnTo>
                  <a:lnTo>
                    <a:pt x="4134" y="2614"/>
                  </a:lnTo>
                  <a:lnTo>
                    <a:pt x="4134" y="1581"/>
                  </a:lnTo>
                  <a:lnTo>
                    <a:pt x="2615" y="1581"/>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a:off x="1982075" y="3248825"/>
              <a:ext cx="104875" cy="104875"/>
            </a:xfrm>
            <a:custGeom>
              <a:avLst/>
              <a:gdLst/>
              <a:ahLst/>
              <a:cxnLst/>
              <a:rect l="l" t="t" r="r" b="b"/>
              <a:pathLst>
                <a:path w="4195" h="4195" extrusionOk="0">
                  <a:moveTo>
                    <a:pt x="1550" y="0"/>
                  </a:moveTo>
                  <a:lnTo>
                    <a:pt x="1550" y="1581"/>
                  </a:lnTo>
                  <a:lnTo>
                    <a:pt x="0" y="1581"/>
                  </a:lnTo>
                  <a:lnTo>
                    <a:pt x="0" y="2614"/>
                  </a:lnTo>
                  <a:lnTo>
                    <a:pt x="1550" y="2614"/>
                  </a:lnTo>
                  <a:lnTo>
                    <a:pt x="1550" y="4195"/>
                  </a:lnTo>
                  <a:lnTo>
                    <a:pt x="2614" y="4195"/>
                  </a:lnTo>
                  <a:lnTo>
                    <a:pt x="2614" y="2614"/>
                  </a:lnTo>
                  <a:lnTo>
                    <a:pt x="4195" y="2614"/>
                  </a:lnTo>
                  <a:lnTo>
                    <a:pt x="4195" y="1581"/>
                  </a:lnTo>
                  <a:lnTo>
                    <a:pt x="2614" y="1581"/>
                  </a:lnTo>
                  <a:lnTo>
                    <a:pt x="261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28"/>
          <p:cNvGrpSpPr/>
          <p:nvPr/>
        </p:nvGrpSpPr>
        <p:grpSpPr>
          <a:xfrm>
            <a:off x="-294412" y="86625"/>
            <a:ext cx="1007625" cy="1012975"/>
            <a:chOff x="3577850" y="660625"/>
            <a:chExt cx="1007625" cy="1012975"/>
          </a:xfrm>
        </p:grpSpPr>
        <p:sp>
          <p:nvSpPr>
            <p:cNvPr id="852" name="Google Shape;852;p28"/>
            <p:cNvSpPr/>
            <p:nvPr/>
          </p:nvSpPr>
          <p:spPr>
            <a:xfrm>
              <a:off x="3577850" y="660625"/>
              <a:ext cx="1007625" cy="1012975"/>
            </a:xfrm>
            <a:custGeom>
              <a:avLst/>
              <a:gdLst/>
              <a:ahLst/>
              <a:cxnLst/>
              <a:rect l="l" t="t" r="r" b="b"/>
              <a:pathLst>
                <a:path w="40305" h="40519" fill="none" extrusionOk="0">
                  <a:moveTo>
                    <a:pt x="0" y="19910"/>
                  </a:moveTo>
                  <a:cubicBezTo>
                    <a:pt x="182" y="8816"/>
                    <a:pt x="9362" y="1"/>
                    <a:pt x="20396" y="183"/>
                  </a:cubicBezTo>
                  <a:cubicBezTo>
                    <a:pt x="31490" y="396"/>
                    <a:pt x="40305" y="9545"/>
                    <a:pt x="40122" y="20609"/>
                  </a:cubicBezTo>
                  <a:cubicBezTo>
                    <a:pt x="39940" y="31703"/>
                    <a:pt x="30791" y="40518"/>
                    <a:pt x="19727" y="40305"/>
                  </a:cubicBez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a:off x="3741975" y="934200"/>
              <a:ext cx="675575" cy="570700"/>
            </a:xfrm>
            <a:custGeom>
              <a:avLst/>
              <a:gdLst/>
              <a:ahLst/>
              <a:cxnLst/>
              <a:rect l="l" t="t" r="r" b="b"/>
              <a:pathLst>
                <a:path w="27023" h="22828" fill="none" extrusionOk="0">
                  <a:moveTo>
                    <a:pt x="22858" y="1763"/>
                  </a:moveTo>
                  <a:cubicBezTo>
                    <a:pt x="27022" y="6930"/>
                    <a:pt x="26232" y="14469"/>
                    <a:pt x="21095" y="18663"/>
                  </a:cubicBezTo>
                  <a:cubicBezTo>
                    <a:pt x="15928" y="22827"/>
                    <a:pt x="8359" y="22037"/>
                    <a:pt x="4195" y="16900"/>
                  </a:cubicBezTo>
                  <a:cubicBezTo>
                    <a:pt x="1" y="11794"/>
                    <a:pt x="821" y="4195"/>
                    <a:pt x="5928" y="0"/>
                  </a:cubicBez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854"/>
        <p:cNvGrpSpPr/>
        <p:nvPr/>
      </p:nvGrpSpPr>
      <p:grpSpPr>
        <a:xfrm>
          <a:off x="0" y="0"/>
          <a:ext cx="0" cy="0"/>
          <a:chOff x="0" y="0"/>
          <a:chExt cx="0" cy="0"/>
        </a:xfrm>
      </p:grpSpPr>
      <p:sp>
        <p:nvSpPr>
          <p:cNvPr id="855" name="Google Shape;855;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56" name="Google Shape;856;p29"/>
          <p:cNvSpPr/>
          <p:nvPr/>
        </p:nvSpPr>
        <p:spPr>
          <a:xfrm>
            <a:off x="-6775" y="0"/>
            <a:ext cx="7200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 name="Google Shape;857;p29"/>
          <p:cNvCxnSpPr/>
          <p:nvPr/>
        </p:nvCxnSpPr>
        <p:spPr>
          <a:xfrm>
            <a:off x="6793492" y="338150"/>
            <a:ext cx="2350500" cy="0"/>
          </a:xfrm>
          <a:prstGeom prst="straightConnector1">
            <a:avLst/>
          </a:prstGeom>
          <a:noFill/>
          <a:ln w="19050" cap="flat" cmpd="sng">
            <a:solidFill>
              <a:srgbClr val="3F5294"/>
            </a:solidFill>
            <a:prstDash val="solid"/>
            <a:round/>
            <a:headEnd type="none" w="med" len="med"/>
            <a:tailEnd type="none" w="med" len="med"/>
          </a:ln>
        </p:spPr>
      </p:cxnSp>
      <p:cxnSp>
        <p:nvCxnSpPr>
          <p:cNvPr id="858" name="Google Shape;858;p29"/>
          <p:cNvCxnSpPr/>
          <p:nvPr/>
        </p:nvCxnSpPr>
        <p:spPr>
          <a:xfrm>
            <a:off x="6793492" y="539508"/>
            <a:ext cx="2350500" cy="0"/>
          </a:xfrm>
          <a:prstGeom prst="straightConnector1">
            <a:avLst/>
          </a:prstGeom>
          <a:noFill/>
          <a:ln w="19050" cap="flat" cmpd="sng">
            <a:solidFill>
              <a:srgbClr val="3F5294"/>
            </a:solidFill>
            <a:prstDash val="solid"/>
            <a:round/>
            <a:headEnd type="none" w="med" len="med"/>
            <a:tailEnd type="none" w="med" len="med"/>
          </a:ln>
        </p:spPr>
      </p:cxnSp>
      <p:grpSp>
        <p:nvGrpSpPr>
          <p:cNvPr id="859" name="Google Shape;859;p29"/>
          <p:cNvGrpSpPr/>
          <p:nvPr/>
        </p:nvGrpSpPr>
        <p:grpSpPr>
          <a:xfrm>
            <a:off x="76490" y="3530364"/>
            <a:ext cx="528705" cy="1528441"/>
            <a:chOff x="76490" y="3530364"/>
            <a:chExt cx="528705" cy="1528441"/>
          </a:xfrm>
        </p:grpSpPr>
        <p:sp>
          <p:nvSpPr>
            <p:cNvPr id="860" name="Google Shape;860;p29"/>
            <p:cNvSpPr/>
            <p:nvPr/>
          </p:nvSpPr>
          <p:spPr>
            <a:xfrm>
              <a:off x="551711" y="5005502"/>
              <a:ext cx="52086" cy="53303"/>
            </a:xfrm>
            <a:custGeom>
              <a:avLst/>
              <a:gdLst/>
              <a:ahLst/>
              <a:cxnLst/>
              <a:rect l="l" t="t" r="r" b="b"/>
              <a:pathLst>
                <a:path w="1156" h="1183" extrusionOk="0">
                  <a:moveTo>
                    <a:pt x="579" y="0"/>
                  </a:moveTo>
                  <a:cubicBezTo>
                    <a:pt x="578" y="0"/>
                    <a:pt x="578" y="7"/>
                    <a:pt x="578" y="27"/>
                  </a:cubicBezTo>
                  <a:cubicBezTo>
                    <a:pt x="426" y="27"/>
                    <a:pt x="274" y="88"/>
                    <a:pt x="153" y="179"/>
                  </a:cubicBezTo>
                  <a:lnTo>
                    <a:pt x="92" y="240"/>
                  </a:lnTo>
                  <a:cubicBezTo>
                    <a:pt x="62" y="271"/>
                    <a:pt x="62" y="301"/>
                    <a:pt x="62" y="362"/>
                  </a:cubicBezTo>
                  <a:cubicBezTo>
                    <a:pt x="62" y="392"/>
                    <a:pt x="1" y="423"/>
                    <a:pt x="1" y="483"/>
                  </a:cubicBezTo>
                  <a:lnTo>
                    <a:pt x="1" y="575"/>
                  </a:lnTo>
                  <a:lnTo>
                    <a:pt x="1" y="696"/>
                  </a:lnTo>
                  <a:cubicBezTo>
                    <a:pt x="1" y="727"/>
                    <a:pt x="62" y="787"/>
                    <a:pt x="62" y="818"/>
                  </a:cubicBezTo>
                  <a:cubicBezTo>
                    <a:pt x="62" y="848"/>
                    <a:pt x="92" y="879"/>
                    <a:pt x="92" y="939"/>
                  </a:cubicBezTo>
                  <a:cubicBezTo>
                    <a:pt x="122" y="970"/>
                    <a:pt x="122" y="1000"/>
                    <a:pt x="153" y="1000"/>
                  </a:cubicBezTo>
                  <a:cubicBezTo>
                    <a:pt x="274" y="1122"/>
                    <a:pt x="426" y="1183"/>
                    <a:pt x="578" y="1183"/>
                  </a:cubicBezTo>
                  <a:cubicBezTo>
                    <a:pt x="730" y="1183"/>
                    <a:pt x="882" y="1122"/>
                    <a:pt x="1004" y="1031"/>
                  </a:cubicBezTo>
                  <a:cubicBezTo>
                    <a:pt x="1065" y="970"/>
                    <a:pt x="1156" y="848"/>
                    <a:pt x="1156" y="727"/>
                  </a:cubicBezTo>
                  <a:lnTo>
                    <a:pt x="1156" y="666"/>
                  </a:lnTo>
                  <a:lnTo>
                    <a:pt x="1156" y="635"/>
                  </a:lnTo>
                  <a:lnTo>
                    <a:pt x="1156" y="514"/>
                  </a:lnTo>
                  <a:cubicBezTo>
                    <a:pt x="1156" y="483"/>
                    <a:pt x="1156" y="483"/>
                    <a:pt x="1125" y="423"/>
                  </a:cubicBezTo>
                  <a:lnTo>
                    <a:pt x="1125" y="392"/>
                  </a:lnTo>
                  <a:cubicBezTo>
                    <a:pt x="1125" y="362"/>
                    <a:pt x="1065" y="331"/>
                    <a:pt x="1065" y="271"/>
                  </a:cubicBezTo>
                  <a:cubicBezTo>
                    <a:pt x="1034" y="240"/>
                    <a:pt x="1034" y="210"/>
                    <a:pt x="1004" y="210"/>
                  </a:cubicBezTo>
                  <a:cubicBezTo>
                    <a:pt x="973" y="179"/>
                    <a:pt x="882" y="119"/>
                    <a:pt x="852" y="88"/>
                  </a:cubicBezTo>
                  <a:cubicBezTo>
                    <a:pt x="761" y="58"/>
                    <a:pt x="700" y="58"/>
                    <a:pt x="609" y="27"/>
                  </a:cubicBezTo>
                  <a:cubicBezTo>
                    <a:pt x="588" y="27"/>
                    <a:pt x="582" y="0"/>
                    <a:pt x="57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9"/>
            <p:cNvSpPr/>
            <p:nvPr/>
          </p:nvSpPr>
          <p:spPr>
            <a:xfrm>
              <a:off x="550360" y="4860191"/>
              <a:ext cx="54835" cy="52086"/>
            </a:xfrm>
            <a:custGeom>
              <a:avLst/>
              <a:gdLst/>
              <a:ahLst/>
              <a:cxnLst/>
              <a:rect l="l" t="t" r="r" b="b"/>
              <a:pathLst>
                <a:path w="1217" h="1156" extrusionOk="0">
                  <a:moveTo>
                    <a:pt x="608" y="0"/>
                  </a:moveTo>
                  <a:cubicBezTo>
                    <a:pt x="456" y="0"/>
                    <a:pt x="304" y="91"/>
                    <a:pt x="183" y="183"/>
                  </a:cubicBezTo>
                  <a:cubicBezTo>
                    <a:pt x="170" y="170"/>
                    <a:pt x="158" y="163"/>
                    <a:pt x="147" y="163"/>
                  </a:cubicBezTo>
                  <a:cubicBezTo>
                    <a:pt x="132" y="163"/>
                    <a:pt x="122" y="177"/>
                    <a:pt x="122" y="213"/>
                  </a:cubicBezTo>
                  <a:cubicBezTo>
                    <a:pt x="92" y="243"/>
                    <a:pt x="92" y="274"/>
                    <a:pt x="92" y="304"/>
                  </a:cubicBezTo>
                  <a:cubicBezTo>
                    <a:pt x="92" y="365"/>
                    <a:pt x="31" y="395"/>
                    <a:pt x="31" y="426"/>
                  </a:cubicBezTo>
                  <a:cubicBezTo>
                    <a:pt x="0" y="608"/>
                    <a:pt x="92" y="821"/>
                    <a:pt x="183" y="973"/>
                  </a:cubicBezTo>
                  <a:cubicBezTo>
                    <a:pt x="304" y="1064"/>
                    <a:pt x="456" y="1155"/>
                    <a:pt x="608" y="1155"/>
                  </a:cubicBezTo>
                  <a:lnTo>
                    <a:pt x="730" y="1155"/>
                  </a:lnTo>
                  <a:cubicBezTo>
                    <a:pt x="760" y="1155"/>
                    <a:pt x="791" y="1155"/>
                    <a:pt x="851" y="1125"/>
                  </a:cubicBezTo>
                  <a:cubicBezTo>
                    <a:pt x="882" y="1125"/>
                    <a:pt x="912" y="1064"/>
                    <a:pt x="943" y="1064"/>
                  </a:cubicBezTo>
                  <a:cubicBezTo>
                    <a:pt x="1003" y="1034"/>
                    <a:pt x="1034" y="1034"/>
                    <a:pt x="1034" y="1003"/>
                  </a:cubicBezTo>
                  <a:cubicBezTo>
                    <a:pt x="1155" y="882"/>
                    <a:pt x="1216" y="730"/>
                    <a:pt x="1216" y="578"/>
                  </a:cubicBezTo>
                  <a:cubicBezTo>
                    <a:pt x="1216" y="426"/>
                    <a:pt x="1155" y="274"/>
                    <a:pt x="1034" y="152"/>
                  </a:cubicBezTo>
                  <a:lnTo>
                    <a:pt x="943" y="91"/>
                  </a:lnTo>
                  <a:cubicBezTo>
                    <a:pt x="912" y="31"/>
                    <a:pt x="882" y="31"/>
                    <a:pt x="851" y="31"/>
                  </a:cubicBezTo>
                  <a:cubicBezTo>
                    <a:pt x="791" y="31"/>
                    <a:pt x="760" y="0"/>
                    <a:pt x="73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9"/>
            <p:cNvSpPr/>
            <p:nvPr/>
          </p:nvSpPr>
          <p:spPr>
            <a:xfrm>
              <a:off x="235363" y="4709519"/>
              <a:ext cx="53438" cy="53483"/>
            </a:xfrm>
            <a:custGeom>
              <a:avLst/>
              <a:gdLst/>
              <a:ahLst/>
              <a:cxnLst/>
              <a:rect l="l" t="t" r="r" b="b"/>
              <a:pathLst>
                <a:path w="1186" h="1187" extrusionOk="0">
                  <a:moveTo>
                    <a:pt x="578" y="1"/>
                  </a:moveTo>
                  <a:cubicBezTo>
                    <a:pt x="304" y="1"/>
                    <a:pt x="92" y="213"/>
                    <a:pt x="0" y="457"/>
                  </a:cubicBezTo>
                  <a:lnTo>
                    <a:pt x="0" y="578"/>
                  </a:lnTo>
                  <a:cubicBezTo>
                    <a:pt x="0" y="912"/>
                    <a:pt x="274" y="1186"/>
                    <a:pt x="608" y="1186"/>
                  </a:cubicBezTo>
                  <a:lnTo>
                    <a:pt x="639" y="1186"/>
                  </a:lnTo>
                  <a:cubicBezTo>
                    <a:pt x="912" y="1186"/>
                    <a:pt x="1155" y="973"/>
                    <a:pt x="1186" y="730"/>
                  </a:cubicBezTo>
                  <a:lnTo>
                    <a:pt x="1186" y="609"/>
                  </a:lnTo>
                  <a:cubicBezTo>
                    <a:pt x="1186" y="274"/>
                    <a:pt x="912"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9"/>
            <p:cNvSpPr/>
            <p:nvPr/>
          </p:nvSpPr>
          <p:spPr>
            <a:xfrm>
              <a:off x="392839" y="4709519"/>
              <a:ext cx="54835" cy="54835"/>
            </a:xfrm>
            <a:custGeom>
              <a:avLst/>
              <a:gdLst/>
              <a:ahLst/>
              <a:cxnLst/>
              <a:rect l="l" t="t" r="r" b="b"/>
              <a:pathLst>
                <a:path w="1217" h="1217" extrusionOk="0">
                  <a:moveTo>
                    <a:pt x="609" y="1"/>
                  </a:moveTo>
                  <a:cubicBezTo>
                    <a:pt x="274" y="1"/>
                    <a:pt x="1" y="274"/>
                    <a:pt x="1" y="609"/>
                  </a:cubicBezTo>
                  <a:cubicBezTo>
                    <a:pt x="1" y="943"/>
                    <a:pt x="274" y="1216"/>
                    <a:pt x="609" y="1216"/>
                  </a:cubicBezTo>
                  <a:cubicBezTo>
                    <a:pt x="943" y="1216"/>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9"/>
            <p:cNvSpPr/>
            <p:nvPr/>
          </p:nvSpPr>
          <p:spPr>
            <a:xfrm>
              <a:off x="548963" y="4709519"/>
              <a:ext cx="56232" cy="54835"/>
            </a:xfrm>
            <a:custGeom>
              <a:avLst/>
              <a:gdLst/>
              <a:ahLst/>
              <a:cxnLst/>
              <a:rect l="l" t="t" r="r" b="b"/>
              <a:pathLst>
                <a:path w="1248" h="1217" extrusionOk="0">
                  <a:moveTo>
                    <a:pt x="639" y="1"/>
                  </a:moveTo>
                  <a:cubicBezTo>
                    <a:pt x="487" y="1"/>
                    <a:pt x="335" y="92"/>
                    <a:pt x="214" y="183"/>
                  </a:cubicBezTo>
                  <a:cubicBezTo>
                    <a:pt x="1" y="426"/>
                    <a:pt x="1" y="791"/>
                    <a:pt x="214" y="1034"/>
                  </a:cubicBezTo>
                  <a:cubicBezTo>
                    <a:pt x="335" y="1156"/>
                    <a:pt x="487" y="1216"/>
                    <a:pt x="639" y="1216"/>
                  </a:cubicBezTo>
                  <a:cubicBezTo>
                    <a:pt x="791" y="1216"/>
                    <a:pt x="943" y="1156"/>
                    <a:pt x="1065" y="1034"/>
                  </a:cubicBezTo>
                  <a:cubicBezTo>
                    <a:pt x="1186" y="912"/>
                    <a:pt x="1247" y="761"/>
                    <a:pt x="1247" y="609"/>
                  </a:cubicBezTo>
                  <a:cubicBezTo>
                    <a:pt x="1247" y="457"/>
                    <a:pt x="1186" y="305"/>
                    <a:pt x="1065" y="183"/>
                  </a:cubicBezTo>
                  <a:cubicBezTo>
                    <a:pt x="943" y="92"/>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9"/>
            <p:cNvSpPr/>
            <p:nvPr/>
          </p:nvSpPr>
          <p:spPr>
            <a:xfrm>
              <a:off x="233966" y="4562992"/>
              <a:ext cx="54835" cy="5483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9"/>
            <p:cNvSpPr/>
            <p:nvPr/>
          </p:nvSpPr>
          <p:spPr>
            <a:xfrm>
              <a:off x="392839" y="4562992"/>
              <a:ext cx="54835" cy="5483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9"/>
            <p:cNvSpPr/>
            <p:nvPr/>
          </p:nvSpPr>
          <p:spPr>
            <a:xfrm>
              <a:off x="548963" y="4564344"/>
              <a:ext cx="56232" cy="53483"/>
            </a:xfrm>
            <a:custGeom>
              <a:avLst/>
              <a:gdLst/>
              <a:ahLst/>
              <a:cxnLst/>
              <a:rect l="l" t="t" r="r" b="b"/>
              <a:pathLst>
                <a:path w="1248" h="1187" extrusionOk="0">
                  <a:moveTo>
                    <a:pt x="639" y="1"/>
                  </a:moveTo>
                  <a:cubicBezTo>
                    <a:pt x="487" y="1"/>
                    <a:pt x="335" y="61"/>
                    <a:pt x="214" y="183"/>
                  </a:cubicBezTo>
                  <a:cubicBezTo>
                    <a:pt x="1" y="396"/>
                    <a:pt x="1" y="761"/>
                    <a:pt x="214" y="973"/>
                  </a:cubicBezTo>
                  <a:cubicBezTo>
                    <a:pt x="335" y="1095"/>
                    <a:pt x="487" y="1186"/>
                    <a:pt x="639" y="1186"/>
                  </a:cubicBezTo>
                  <a:lnTo>
                    <a:pt x="761" y="1186"/>
                  </a:lnTo>
                  <a:cubicBezTo>
                    <a:pt x="791" y="1186"/>
                    <a:pt x="822" y="1125"/>
                    <a:pt x="882" y="1125"/>
                  </a:cubicBezTo>
                  <a:cubicBezTo>
                    <a:pt x="913" y="1125"/>
                    <a:pt x="943" y="1095"/>
                    <a:pt x="974" y="1095"/>
                  </a:cubicBezTo>
                  <a:cubicBezTo>
                    <a:pt x="1034" y="1065"/>
                    <a:pt x="1065" y="1065"/>
                    <a:pt x="1065" y="1034"/>
                  </a:cubicBezTo>
                  <a:cubicBezTo>
                    <a:pt x="1186" y="913"/>
                    <a:pt x="1247" y="761"/>
                    <a:pt x="1247" y="609"/>
                  </a:cubicBezTo>
                  <a:cubicBezTo>
                    <a:pt x="1247" y="457"/>
                    <a:pt x="1186" y="305"/>
                    <a:pt x="1065" y="183"/>
                  </a:cubicBezTo>
                  <a:cubicBezTo>
                    <a:pt x="943" y="61"/>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9"/>
            <p:cNvSpPr/>
            <p:nvPr/>
          </p:nvSpPr>
          <p:spPr>
            <a:xfrm>
              <a:off x="392839" y="4415068"/>
              <a:ext cx="54835" cy="5483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9"/>
            <p:cNvSpPr/>
            <p:nvPr/>
          </p:nvSpPr>
          <p:spPr>
            <a:xfrm>
              <a:off x="76490" y="4415068"/>
              <a:ext cx="54835" cy="54835"/>
            </a:xfrm>
            <a:custGeom>
              <a:avLst/>
              <a:gdLst/>
              <a:ahLst/>
              <a:cxnLst/>
              <a:rect l="l" t="t" r="r" b="b"/>
              <a:pathLst>
                <a:path w="1217" h="1217" extrusionOk="0">
                  <a:moveTo>
                    <a:pt x="608" y="1"/>
                  </a:moveTo>
                  <a:cubicBezTo>
                    <a:pt x="274" y="1"/>
                    <a:pt x="0" y="274"/>
                    <a:pt x="0" y="608"/>
                  </a:cubicBezTo>
                  <a:cubicBezTo>
                    <a:pt x="0" y="943"/>
                    <a:pt x="274" y="1216"/>
                    <a:pt x="608" y="1216"/>
                  </a:cubicBezTo>
                  <a:cubicBezTo>
                    <a:pt x="943" y="1216"/>
                    <a:pt x="1216" y="943"/>
                    <a:pt x="1216" y="608"/>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9"/>
            <p:cNvSpPr/>
            <p:nvPr/>
          </p:nvSpPr>
          <p:spPr>
            <a:xfrm>
              <a:off x="233966" y="4415068"/>
              <a:ext cx="54835" cy="54835"/>
            </a:xfrm>
            <a:custGeom>
              <a:avLst/>
              <a:gdLst/>
              <a:ahLst/>
              <a:cxnLst/>
              <a:rect l="l" t="t" r="r" b="b"/>
              <a:pathLst>
                <a:path w="1217" h="1217" extrusionOk="0">
                  <a:moveTo>
                    <a:pt x="609" y="1"/>
                  </a:moveTo>
                  <a:cubicBezTo>
                    <a:pt x="275" y="1"/>
                    <a:pt x="1" y="274"/>
                    <a:pt x="1" y="608"/>
                  </a:cubicBezTo>
                  <a:cubicBezTo>
                    <a:pt x="1" y="943"/>
                    <a:pt x="275"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9"/>
            <p:cNvSpPr/>
            <p:nvPr/>
          </p:nvSpPr>
          <p:spPr>
            <a:xfrm>
              <a:off x="548963" y="4415068"/>
              <a:ext cx="56232" cy="54835"/>
            </a:xfrm>
            <a:custGeom>
              <a:avLst/>
              <a:gdLst/>
              <a:ahLst/>
              <a:cxnLst/>
              <a:rect l="l" t="t" r="r" b="b"/>
              <a:pathLst>
                <a:path w="1248" h="1217" extrusionOk="0">
                  <a:moveTo>
                    <a:pt x="639" y="1"/>
                  </a:moveTo>
                  <a:cubicBezTo>
                    <a:pt x="487" y="1"/>
                    <a:pt x="335" y="92"/>
                    <a:pt x="214" y="183"/>
                  </a:cubicBezTo>
                  <a:cubicBezTo>
                    <a:pt x="1" y="396"/>
                    <a:pt x="1" y="821"/>
                    <a:pt x="214" y="1034"/>
                  </a:cubicBezTo>
                  <a:cubicBezTo>
                    <a:pt x="335" y="1156"/>
                    <a:pt x="487" y="1216"/>
                    <a:pt x="639" y="1216"/>
                  </a:cubicBezTo>
                  <a:cubicBezTo>
                    <a:pt x="791" y="1216"/>
                    <a:pt x="943" y="1156"/>
                    <a:pt x="1065" y="1034"/>
                  </a:cubicBezTo>
                  <a:cubicBezTo>
                    <a:pt x="1186" y="912"/>
                    <a:pt x="1247" y="760"/>
                    <a:pt x="1247" y="608"/>
                  </a:cubicBezTo>
                  <a:cubicBezTo>
                    <a:pt x="1247" y="457"/>
                    <a:pt x="1186" y="305"/>
                    <a:pt x="1065" y="183"/>
                  </a:cubicBezTo>
                  <a:cubicBezTo>
                    <a:pt x="943" y="92"/>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9"/>
            <p:cNvSpPr/>
            <p:nvPr/>
          </p:nvSpPr>
          <p:spPr>
            <a:xfrm>
              <a:off x="233966" y="4268541"/>
              <a:ext cx="54835" cy="5483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9"/>
            <p:cNvSpPr/>
            <p:nvPr/>
          </p:nvSpPr>
          <p:spPr>
            <a:xfrm>
              <a:off x="76490" y="4268541"/>
              <a:ext cx="54835" cy="5483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9"/>
            <p:cNvSpPr/>
            <p:nvPr/>
          </p:nvSpPr>
          <p:spPr>
            <a:xfrm>
              <a:off x="392839" y="4268541"/>
              <a:ext cx="54835" cy="5483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9"/>
            <p:cNvSpPr/>
            <p:nvPr/>
          </p:nvSpPr>
          <p:spPr>
            <a:xfrm>
              <a:off x="548963" y="4268541"/>
              <a:ext cx="56232" cy="54835"/>
            </a:xfrm>
            <a:custGeom>
              <a:avLst/>
              <a:gdLst/>
              <a:ahLst/>
              <a:cxnLst/>
              <a:rect l="l" t="t" r="r" b="b"/>
              <a:pathLst>
                <a:path w="1248" h="1217" extrusionOk="0">
                  <a:moveTo>
                    <a:pt x="670" y="0"/>
                  </a:moveTo>
                  <a:cubicBezTo>
                    <a:pt x="518" y="0"/>
                    <a:pt x="366" y="61"/>
                    <a:pt x="275" y="183"/>
                  </a:cubicBezTo>
                  <a:cubicBezTo>
                    <a:pt x="1" y="365"/>
                    <a:pt x="1" y="791"/>
                    <a:pt x="214" y="1034"/>
                  </a:cubicBezTo>
                  <a:cubicBezTo>
                    <a:pt x="335" y="1125"/>
                    <a:pt x="487" y="1216"/>
                    <a:pt x="639" y="1216"/>
                  </a:cubicBezTo>
                  <a:cubicBezTo>
                    <a:pt x="791" y="1216"/>
                    <a:pt x="943" y="1125"/>
                    <a:pt x="1065" y="1034"/>
                  </a:cubicBezTo>
                  <a:cubicBezTo>
                    <a:pt x="1186" y="912"/>
                    <a:pt x="1247" y="760"/>
                    <a:pt x="1247" y="608"/>
                  </a:cubicBezTo>
                  <a:cubicBezTo>
                    <a:pt x="1247" y="517"/>
                    <a:pt x="1247" y="456"/>
                    <a:pt x="1217" y="365"/>
                  </a:cubicBezTo>
                  <a:cubicBezTo>
                    <a:pt x="1186" y="304"/>
                    <a:pt x="1126" y="213"/>
                    <a:pt x="1095" y="183"/>
                  </a:cubicBezTo>
                  <a:cubicBezTo>
                    <a:pt x="974" y="61"/>
                    <a:pt x="822" y="0"/>
                    <a:pt x="67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9"/>
            <p:cNvSpPr/>
            <p:nvPr/>
          </p:nvSpPr>
          <p:spPr>
            <a:xfrm>
              <a:off x="392839" y="4119266"/>
              <a:ext cx="54835" cy="5479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9"/>
            <p:cNvSpPr/>
            <p:nvPr/>
          </p:nvSpPr>
          <p:spPr>
            <a:xfrm>
              <a:off x="233966" y="4119266"/>
              <a:ext cx="54835" cy="5479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9"/>
            <p:cNvSpPr/>
            <p:nvPr/>
          </p:nvSpPr>
          <p:spPr>
            <a:xfrm>
              <a:off x="76490" y="4119266"/>
              <a:ext cx="54835" cy="5479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9"/>
            <p:cNvSpPr/>
            <p:nvPr/>
          </p:nvSpPr>
          <p:spPr>
            <a:xfrm>
              <a:off x="550360" y="4120617"/>
              <a:ext cx="54835" cy="53438"/>
            </a:xfrm>
            <a:custGeom>
              <a:avLst/>
              <a:gdLst/>
              <a:ahLst/>
              <a:cxnLst/>
              <a:rect l="l" t="t" r="r" b="b"/>
              <a:pathLst>
                <a:path w="1217" h="1186" extrusionOk="0">
                  <a:moveTo>
                    <a:pt x="608" y="1"/>
                  </a:moveTo>
                  <a:cubicBezTo>
                    <a:pt x="456" y="1"/>
                    <a:pt x="304" y="92"/>
                    <a:pt x="183" y="183"/>
                  </a:cubicBezTo>
                  <a:cubicBezTo>
                    <a:pt x="31" y="304"/>
                    <a:pt x="0" y="517"/>
                    <a:pt x="31" y="700"/>
                  </a:cubicBezTo>
                  <a:cubicBezTo>
                    <a:pt x="31" y="730"/>
                    <a:pt x="31" y="760"/>
                    <a:pt x="92" y="821"/>
                  </a:cubicBezTo>
                  <a:cubicBezTo>
                    <a:pt x="92" y="852"/>
                    <a:pt x="122" y="882"/>
                    <a:pt x="122" y="912"/>
                  </a:cubicBezTo>
                  <a:cubicBezTo>
                    <a:pt x="152" y="973"/>
                    <a:pt x="152" y="1004"/>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53"/>
                  </a:cubicBezTo>
                  <a:lnTo>
                    <a:pt x="943" y="92"/>
                  </a:lnTo>
                  <a:cubicBezTo>
                    <a:pt x="912" y="31"/>
                    <a:pt x="882" y="31"/>
                    <a:pt x="821" y="31"/>
                  </a:cubicBezTo>
                  <a:cubicBezTo>
                    <a:pt x="791" y="31"/>
                    <a:pt x="760" y="1"/>
                    <a:pt x="73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9"/>
            <p:cNvSpPr/>
            <p:nvPr/>
          </p:nvSpPr>
          <p:spPr>
            <a:xfrm>
              <a:off x="233966" y="3971342"/>
              <a:ext cx="54835" cy="54835"/>
            </a:xfrm>
            <a:custGeom>
              <a:avLst/>
              <a:gdLst/>
              <a:ahLst/>
              <a:cxnLst/>
              <a:rect l="l" t="t" r="r" b="b"/>
              <a:pathLst>
                <a:path w="1217" h="1217" extrusionOk="0">
                  <a:moveTo>
                    <a:pt x="609" y="0"/>
                  </a:moveTo>
                  <a:cubicBezTo>
                    <a:pt x="275" y="0"/>
                    <a:pt x="1" y="274"/>
                    <a:pt x="1" y="608"/>
                  </a:cubicBezTo>
                  <a:cubicBezTo>
                    <a:pt x="1" y="973"/>
                    <a:pt x="275"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9"/>
            <p:cNvSpPr/>
            <p:nvPr/>
          </p:nvSpPr>
          <p:spPr>
            <a:xfrm>
              <a:off x="76490" y="3971342"/>
              <a:ext cx="54835" cy="54835"/>
            </a:xfrm>
            <a:custGeom>
              <a:avLst/>
              <a:gdLst/>
              <a:ahLst/>
              <a:cxnLst/>
              <a:rect l="l" t="t" r="r" b="b"/>
              <a:pathLst>
                <a:path w="1217" h="1217" extrusionOk="0">
                  <a:moveTo>
                    <a:pt x="608" y="0"/>
                  </a:moveTo>
                  <a:cubicBezTo>
                    <a:pt x="274" y="0"/>
                    <a:pt x="0" y="274"/>
                    <a:pt x="0" y="608"/>
                  </a:cubicBezTo>
                  <a:cubicBezTo>
                    <a:pt x="0" y="973"/>
                    <a:pt x="274" y="1216"/>
                    <a:pt x="608" y="1216"/>
                  </a:cubicBezTo>
                  <a:cubicBezTo>
                    <a:pt x="943" y="1216"/>
                    <a:pt x="1216" y="97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9"/>
            <p:cNvSpPr/>
            <p:nvPr/>
          </p:nvSpPr>
          <p:spPr>
            <a:xfrm>
              <a:off x="392839" y="3971342"/>
              <a:ext cx="54835" cy="5483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9"/>
            <p:cNvSpPr/>
            <p:nvPr/>
          </p:nvSpPr>
          <p:spPr>
            <a:xfrm>
              <a:off x="550360" y="3974090"/>
              <a:ext cx="54835" cy="53438"/>
            </a:xfrm>
            <a:custGeom>
              <a:avLst/>
              <a:gdLst/>
              <a:ahLst/>
              <a:cxnLst/>
              <a:rect l="l" t="t" r="r" b="b"/>
              <a:pathLst>
                <a:path w="1217" h="1186" extrusionOk="0">
                  <a:moveTo>
                    <a:pt x="608" y="0"/>
                  </a:moveTo>
                  <a:cubicBezTo>
                    <a:pt x="456" y="0"/>
                    <a:pt x="304" y="61"/>
                    <a:pt x="183" y="183"/>
                  </a:cubicBezTo>
                  <a:cubicBezTo>
                    <a:pt x="31" y="304"/>
                    <a:pt x="0" y="487"/>
                    <a:pt x="31" y="669"/>
                  </a:cubicBezTo>
                  <a:cubicBezTo>
                    <a:pt x="31" y="730"/>
                    <a:pt x="31" y="760"/>
                    <a:pt x="92" y="790"/>
                  </a:cubicBezTo>
                  <a:cubicBezTo>
                    <a:pt x="92" y="821"/>
                    <a:pt x="122" y="882"/>
                    <a:pt x="122" y="912"/>
                  </a:cubicBezTo>
                  <a:cubicBezTo>
                    <a:pt x="152" y="942"/>
                    <a:pt x="152" y="973"/>
                    <a:pt x="183" y="973"/>
                  </a:cubicBezTo>
                  <a:cubicBezTo>
                    <a:pt x="304" y="1094"/>
                    <a:pt x="456" y="1186"/>
                    <a:pt x="608" y="1186"/>
                  </a:cubicBezTo>
                  <a:cubicBezTo>
                    <a:pt x="760" y="1186"/>
                    <a:pt x="912" y="1094"/>
                    <a:pt x="1034" y="973"/>
                  </a:cubicBezTo>
                  <a:cubicBezTo>
                    <a:pt x="1125" y="882"/>
                    <a:pt x="1216" y="730"/>
                    <a:pt x="1216" y="578"/>
                  </a:cubicBezTo>
                  <a:cubicBezTo>
                    <a:pt x="1216" y="426"/>
                    <a:pt x="1125" y="274"/>
                    <a:pt x="1034" y="152"/>
                  </a:cubicBezTo>
                  <a:lnTo>
                    <a:pt x="943" y="61"/>
                  </a:lnTo>
                  <a:cubicBezTo>
                    <a:pt x="912" y="31"/>
                    <a:pt x="882" y="31"/>
                    <a:pt x="821" y="31"/>
                  </a:cubicBezTo>
                  <a:cubicBezTo>
                    <a:pt x="791" y="31"/>
                    <a:pt x="760" y="0"/>
                    <a:pt x="73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9"/>
            <p:cNvSpPr/>
            <p:nvPr/>
          </p:nvSpPr>
          <p:spPr>
            <a:xfrm>
              <a:off x="392839" y="3824815"/>
              <a:ext cx="54835" cy="5479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9"/>
            <p:cNvSpPr/>
            <p:nvPr/>
          </p:nvSpPr>
          <p:spPr>
            <a:xfrm>
              <a:off x="233966" y="3824815"/>
              <a:ext cx="54835" cy="5479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9"/>
            <p:cNvSpPr/>
            <p:nvPr/>
          </p:nvSpPr>
          <p:spPr>
            <a:xfrm>
              <a:off x="76490" y="3824815"/>
              <a:ext cx="54835" cy="5479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9"/>
            <p:cNvSpPr/>
            <p:nvPr/>
          </p:nvSpPr>
          <p:spPr>
            <a:xfrm>
              <a:off x="548963" y="3824815"/>
              <a:ext cx="56232" cy="54790"/>
            </a:xfrm>
            <a:custGeom>
              <a:avLst/>
              <a:gdLst/>
              <a:ahLst/>
              <a:cxnLst/>
              <a:rect l="l" t="t" r="r" b="b"/>
              <a:pathLst>
                <a:path w="1248" h="1216" extrusionOk="0">
                  <a:moveTo>
                    <a:pt x="639" y="0"/>
                  </a:moveTo>
                  <a:cubicBezTo>
                    <a:pt x="487" y="0"/>
                    <a:pt x="335" y="91"/>
                    <a:pt x="214" y="182"/>
                  </a:cubicBezTo>
                  <a:cubicBezTo>
                    <a:pt x="1" y="426"/>
                    <a:pt x="1" y="790"/>
                    <a:pt x="214" y="1034"/>
                  </a:cubicBezTo>
                  <a:cubicBezTo>
                    <a:pt x="335" y="1155"/>
                    <a:pt x="487" y="1216"/>
                    <a:pt x="639" y="1216"/>
                  </a:cubicBezTo>
                  <a:cubicBezTo>
                    <a:pt x="791" y="1216"/>
                    <a:pt x="943" y="1155"/>
                    <a:pt x="1065" y="1034"/>
                  </a:cubicBezTo>
                  <a:cubicBezTo>
                    <a:pt x="1186" y="912"/>
                    <a:pt x="1247" y="760"/>
                    <a:pt x="1247" y="608"/>
                  </a:cubicBezTo>
                  <a:cubicBezTo>
                    <a:pt x="1247" y="456"/>
                    <a:pt x="1186" y="304"/>
                    <a:pt x="1065" y="182"/>
                  </a:cubicBezTo>
                  <a:cubicBezTo>
                    <a:pt x="943" y="91"/>
                    <a:pt x="791" y="0"/>
                    <a:pt x="63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9"/>
            <p:cNvSpPr/>
            <p:nvPr/>
          </p:nvSpPr>
          <p:spPr>
            <a:xfrm>
              <a:off x="392839" y="3678243"/>
              <a:ext cx="54835" cy="5483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9"/>
            <p:cNvSpPr/>
            <p:nvPr/>
          </p:nvSpPr>
          <p:spPr>
            <a:xfrm>
              <a:off x="233966" y="3678243"/>
              <a:ext cx="54835" cy="54835"/>
            </a:xfrm>
            <a:custGeom>
              <a:avLst/>
              <a:gdLst/>
              <a:ahLst/>
              <a:cxnLst/>
              <a:rect l="l" t="t" r="r" b="b"/>
              <a:pathLst>
                <a:path w="1217" h="1217" extrusionOk="0">
                  <a:moveTo>
                    <a:pt x="609" y="1"/>
                  </a:moveTo>
                  <a:cubicBezTo>
                    <a:pt x="275" y="1"/>
                    <a:pt x="1" y="244"/>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9"/>
            <p:cNvSpPr/>
            <p:nvPr/>
          </p:nvSpPr>
          <p:spPr>
            <a:xfrm>
              <a:off x="76490" y="3678243"/>
              <a:ext cx="54835" cy="5483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9"/>
            <p:cNvSpPr/>
            <p:nvPr/>
          </p:nvSpPr>
          <p:spPr>
            <a:xfrm>
              <a:off x="548963" y="3675494"/>
              <a:ext cx="56232" cy="54835"/>
            </a:xfrm>
            <a:custGeom>
              <a:avLst/>
              <a:gdLst/>
              <a:ahLst/>
              <a:cxnLst/>
              <a:rect l="l" t="t" r="r" b="b"/>
              <a:pathLst>
                <a:path w="1248" h="1217" extrusionOk="0">
                  <a:moveTo>
                    <a:pt x="578" y="1"/>
                  </a:moveTo>
                  <a:cubicBezTo>
                    <a:pt x="487" y="92"/>
                    <a:pt x="457" y="92"/>
                    <a:pt x="427" y="123"/>
                  </a:cubicBezTo>
                  <a:cubicBezTo>
                    <a:pt x="366" y="123"/>
                    <a:pt x="335" y="153"/>
                    <a:pt x="305" y="153"/>
                  </a:cubicBezTo>
                  <a:cubicBezTo>
                    <a:pt x="275" y="183"/>
                    <a:pt x="214" y="183"/>
                    <a:pt x="214" y="244"/>
                  </a:cubicBezTo>
                  <a:cubicBezTo>
                    <a:pt x="1" y="457"/>
                    <a:pt x="1" y="852"/>
                    <a:pt x="214" y="1065"/>
                  </a:cubicBezTo>
                  <a:lnTo>
                    <a:pt x="305" y="1156"/>
                  </a:lnTo>
                  <a:cubicBezTo>
                    <a:pt x="335" y="1186"/>
                    <a:pt x="366" y="1186"/>
                    <a:pt x="427" y="1186"/>
                  </a:cubicBezTo>
                  <a:cubicBezTo>
                    <a:pt x="457" y="1186"/>
                    <a:pt x="487" y="1217"/>
                    <a:pt x="518" y="1217"/>
                  </a:cubicBezTo>
                  <a:lnTo>
                    <a:pt x="639" y="1217"/>
                  </a:lnTo>
                  <a:cubicBezTo>
                    <a:pt x="791" y="1217"/>
                    <a:pt x="943" y="1156"/>
                    <a:pt x="1065" y="1034"/>
                  </a:cubicBezTo>
                  <a:cubicBezTo>
                    <a:pt x="1186" y="913"/>
                    <a:pt x="1247" y="761"/>
                    <a:pt x="1247" y="609"/>
                  </a:cubicBezTo>
                  <a:lnTo>
                    <a:pt x="1247" y="487"/>
                  </a:lnTo>
                  <a:cubicBezTo>
                    <a:pt x="1247" y="457"/>
                    <a:pt x="1247" y="427"/>
                    <a:pt x="1217" y="396"/>
                  </a:cubicBezTo>
                  <a:cubicBezTo>
                    <a:pt x="1217" y="335"/>
                    <a:pt x="1186" y="305"/>
                    <a:pt x="1186" y="275"/>
                  </a:cubicBezTo>
                  <a:cubicBezTo>
                    <a:pt x="1126" y="244"/>
                    <a:pt x="1126" y="183"/>
                    <a:pt x="1095" y="183"/>
                  </a:cubicBezTo>
                  <a:cubicBezTo>
                    <a:pt x="974" y="92"/>
                    <a:pt x="822" y="1"/>
                    <a:pt x="6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9"/>
            <p:cNvSpPr/>
            <p:nvPr/>
          </p:nvSpPr>
          <p:spPr>
            <a:xfrm>
              <a:off x="392839" y="3530364"/>
              <a:ext cx="54835" cy="5479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9"/>
            <p:cNvSpPr/>
            <p:nvPr/>
          </p:nvSpPr>
          <p:spPr>
            <a:xfrm>
              <a:off x="233966" y="3530364"/>
              <a:ext cx="54835" cy="5479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9"/>
            <p:cNvSpPr/>
            <p:nvPr/>
          </p:nvSpPr>
          <p:spPr>
            <a:xfrm>
              <a:off x="76490" y="3530364"/>
              <a:ext cx="54835" cy="5479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9"/>
            <p:cNvSpPr/>
            <p:nvPr/>
          </p:nvSpPr>
          <p:spPr>
            <a:xfrm>
              <a:off x="550360" y="3530364"/>
              <a:ext cx="54835" cy="54790"/>
            </a:xfrm>
            <a:custGeom>
              <a:avLst/>
              <a:gdLst/>
              <a:ahLst/>
              <a:cxnLst/>
              <a:rect l="l" t="t" r="r" b="b"/>
              <a:pathLst>
                <a:path w="1217" h="1216" extrusionOk="0">
                  <a:moveTo>
                    <a:pt x="547" y="0"/>
                  </a:moveTo>
                  <a:cubicBezTo>
                    <a:pt x="456" y="30"/>
                    <a:pt x="426" y="30"/>
                    <a:pt x="396" y="91"/>
                  </a:cubicBezTo>
                  <a:cubicBezTo>
                    <a:pt x="335" y="91"/>
                    <a:pt x="304" y="122"/>
                    <a:pt x="274" y="122"/>
                  </a:cubicBezTo>
                  <a:cubicBezTo>
                    <a:pt x="244" y="152"/>
                    <a:pt x="183" y="152"/>
                    <a:pt x="183" y="182"/>
                  </a:cubicBezTo>
                  <a:lnTo>
                    <a:pt x="122" y="274"/>
                  </a:lnTo>
                  <a:cubicBezTo>
                    <a:pt x="92" y="304"/>
                    <a:pt x="92" y="334"/>
                    <a:pt x="92" y="365"/>
                  </a:cubicBezTo>
                  <a:cubicBezTo>
                    <a:pt x="92" y="426"/>
                    <a:pt x="31" y="456"/>
                    <a:pt x="31" y="486"/>
                  </a:cubicBezTo>
                  <a:cubicBezTo>
                    <a:pt x="0" y="699"/>
                    <a:pt x="92" y="882"/>
                    <a:pt x="183" y="1033"/>
                  </a:cubicBezTo>
                  <a:cubicBezTo>
                    <a:pt x="304" y="1155"/>
                    <a:pt x="456" y="1216"/>
                    <a:pt x="608" y="1216"/>
                  </a:cubicBezTo>
                  <a:cubicBezTo>
                    <a:pt x="760" y="1216"/>
                    <a:pt x="912" y="1155"/>
                    <a:pt x="1034" y="1033"/>
                  </a:cubicBezTo>
                  <a:cubicBezTo>
                    <a:pt x="1155" y="912"/>
                    <a:pt x="1216" y="760"/>
                    <a:pt x="1216" y="608"/>
                  </a:cubicBezTo>
                  <a:cubicBezTo>
                    <a:pt x="1216" y="547"/>
                    <a:pt x="1216" y="456"/>
                    <a:pt x="1186" y="395"/>
                  </a:cubicBezTo>
                  <a:cubicBezTo>
                    <a:pt x="1155" y="304"/>
                    <a:pt x="1095" y="243"/>
                    <a:pt x="1064" y="182"/>
                  </a:cubicBezTo>
                  <a:cubicBezTo>
                    <a:pt x="943" y="91"/>
                    <a:pt x="791" y="0"/>
                    <a:pt x="63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9"/>
            <p:cNvSpPr/>
            <p:nvPr/>
          </p:nvSpPr>
          <p:spPr>
            <a:xfrm>
              <a:off x="76490" y="4562992"/>
              <a:ext cx="54835" cy="54835"/>
            </a:xfrm>
            <a:custGeom>
              <a:avLst/>
              <a:gdLst/>
              <a:ahLst/>
              <a:cxnLst/>
              <a:rect l="l" t="t" r="r" b="b"/>
              <a:pathLst>
                <a:path w="1217" h="1217" extrusionOk="0">
                  <a:moveTo>
                    <a:pt x="608" y="0"/>
                  </a:moveTo>
                  <a:cubicBezTo>
                    <a:pt x="335" y="0"/>
                    <a:pt x="122" y="183"/>
                    <a:pt x="31" y="426"/>
                  </a:cubicBezTo>
                  <a:cubicBezTo>
                    <a:pt x="31" y="456"/>
                    <a:pt x="0" y="517"/>
                    <a:pt x="0" y="608"/>
                  </a:cubicBezTo>
                  <a:cubicBezTo>
                    <a:pt x="0" y="943"/>
                    <a:pt x="244" y="1216"/>
                    <a:pt x="608" y="1216"/>
                  </a:cubicBezTo>
                  <a:cubicBezTo>
                    <a:pt x="852" y="1216"/>
                    <a:pt x="1095" y="1034"/>
                    <a:pt x="1155" y="791"/>
                  </a:cubicBezTo>
                  <a:cubicBezTo>
                    <a:pt x="1155" y="760"/>
                    <a:pt x="1216" y="669"/>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9"/>
            <p:cNvSpPr/>
            <p:nvPr/>
          </p:nvSpPr>
          <p:spPr>
            <a:xfrm>
              <a:off x="76490" y="4710780"/>
              <a:ext cx="54835" cy="53573"/>
            </a:xfrm>
            <a:custGeom>
              <a:avLst/>
              <a:gdLst/>
              <a:ahLst/>
              <a:cxnLst/>
              <a:rect l="l" t="t" r="r" b="b"/>
              <a:pathLst>
                <a:path w="1217" h="1189" extrusionOk="0">
                  <a:moveTo>
                    <a:pt x="558" y="1"/>
                  </a:moveTo>
                  <a:cubicBezTo>
                    <a:pt x="247" y="1"/>
                    <a:pt x="0" y="263"/>
                    <a:pt x="0" y="581"/>
                  </a:cubicBezTo>
                  <a:cubicBezTo>
                    <a:pt x="0" y="915"/>
                    <a:pt x="244" y="1188"/>
                    <a:pt x="608" y="1188"/>
                  </a:cubicBezTo>
                  <a:cubicBezTo>
                    <a:pt x="943" y="1188"/>
                    <a:pt x="1216" y="945"/>
                    <a:pt x="1216" y="581"/>
                  </a:cubicBezTo>
                  <a:cubicBezTo>
                    <a:pt x="1216" y="246"/>
                    <a:pt x="943" y="3"/>
                    <a:pt x="608" y="3"/>
                  </a:cubicBezTo>
                  <a:cubicBezTo>
                    <a:pt x="591" y="1"/>
                    <a:pt x="574"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9"/>
            <p:cNvSpPr/>
            <p:nvPr/>
          </p:nvSpPr>
          <p:spPr>
            <a:xfrm>
              <a:off x="76490" y="4857443"/>
              <a:ext cx="52086" cy="54835"/>
            </a:xfrm>
            <a:custGeom>
              <a:avLst/>
              <a:gdLst/>
              <a:ahLst/>
              <a:cxnLst/>
              <a:rect l="l" t="t" r="r" b="b"/>
              <a:pathLst>
                <a:path w="1156" h="1217" extrusionOk="0">
                  <a:moveTo>
                    <a:pt x="578" y="0"/>
                  </a:moveTo>
                  <a:cubicBezTo>
                    <a:pt x="274" y="0"/>
                    <a:pt x="0" y="274"/>
                    <a:pt x="0" y="608"/>
                  </a:cubicBezTo>
                  <a:cubicBezTo>
                    <a:pt x="0" y="943"/>
                    <a:pt x="244" y="1216"/>
                    <a:pt x="578" y="1216"/>
                  </a:cubicBezTo>
                  <a:cubicBezTo>
                    <a:pt x="912" y="1216"/>
                    <a:pt x="1155" y="943"/>
                    <a:pt x="1155" y="608"/>
                  </a:cubicBezTo>
                  <a:cubicBezTo>
                    <a:pt x="1155" y="274"/>
                    <a:pt x="912"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9"/>
            <p:cNvSpPr/>
            <p:nvPr/>
          </p:nvSpPr>
          <p:spPr>
            <a:xfrm>
              <a:off x="392839" y="4857443"/>
              <a:ext cx="54835" cy="54835"/>
            </a:xfrm>
            <a:custGeom>
              <a:avLst/>
              <a:gdLst/>
              <a:ahLst/>
              <a:cxnLst/>
              <a:rect l="l" t="t" r="r" b="b"/>
              <a:pathLst>
                <a:path w="1217" h="1217" extrusionOk="0">
                  <a:moveTo>
                    <a:pt x="609" y="0"/>
                  </a:moveTo>
                  <a:cubicBezTo>
                    <a:pt x="335" y="0"/>
                    <a:pt x="122" y="183"/>
                    <a:pt x="31" y="426"/>
                  </a:cubicBezTo>
                  <a:cubicBezTo>
                    <a:pt x="31" y="456"/>
                    <a:pt x="1" y="517"/>
                    <a:pt x="1" y="608"/>
                  </a:cubicBezTo>
                  <a:cubicBezTo>
                    <a:pt x="1" y="943"/>
                    <a:pt x="274" y="1216"/>
                    <a:pt x="609" y="1216"/>
                  </a:cubicBezTo>
                  <a:cubicBezTo>
                    <a:pt x="882" y="1216"/>
                    <a:pt x="1095" y="1034"/>
                    <a:pt x="1186" y="791"/>
                  </a:cubicBezTo>
                  <a:cubicBezTo>
                    <a:pt x="1186" y="760"/>
                    <a:pt x="1217" y="669"/>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9"/>
            <p:cNvSpPr/>
            <p:nvPr/>
          </p:nvSpPr>
          <p:spPr>
            <a:xfrm>
              <a:off x="235363" y="4857443"/>
              <a:ext cx="54835" cy="5483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9"/>
            <p:cNvSpPr/>
            <p:nvPr/>
          </p:nvSpPr>
          <p:spPr>
            <a:xfrm>
              <a:off x="392839" y="5003970"/>
              <a:ext cx="54835" cy="54835"/>
            </a:xfrm>
            <a:custGeom>
              <a:avLst/>
              <a:gdLst/>
              <a:ahLst/>
              <a:cxnLst/>
              <a:rect l="l" t="t" r="r" b="b"/>
              <a:pathLst>
                <a:path w="1217" h="1217" extrusionOk="0">
                  <a:moveTo>
                    <a:pt x="609" y="1"/>
                  </a:moveTo>
                  <a:cubicBezTo>
                    <a:pt x="274" y="1"/>
                    <a:pt x="1" y="274"/>
                    <a:pt x="1" y="609"/>
                  </a:cubicBezTo>
                  <a:cubicBezTo>
                    <a:pt x="1" y="973"/>
                    <a:pt x="274"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9"/>
            <p:cNvSpPr/>
            <p:nvPr/>
          </p:nvSpPr>
          <p:spPr>
            <a:xfrm>
              <a:off x="233966" y="5003970"/>
              <a:ext cx="54835" cy="54835"/>
            </a:xfrm>
            <a:custGeom>
              <a:avLst/>
              <a:gdLst/>
              <a:ahLst/>
              <a:cxnLst/>
              <a:rect l="l" t="t" r="r" b="b"/>
              <a:pathLst>
                <a:path w="1217" h="1217" extrusionOk="0">
                  <a:moveTo>
                    <a:pt x="609" y="1"/>
                  </a:moveTo>
                  <a:cubicBezTo>
                    <a:pt x="275" y="1"/>
                    <a:pt x="1" y="274"/>
                    <a:pt x="1" y="609"/>
                  </a:cubicBezTo>
                  <a:cubicBezTo>
                    <a:pt x="1" y="943"/>
                    <a:pt x="275" y="1217"/>
                    <a:pt x="609" y="1217"/>
                  </a:cubicBezTo>
                  <a:cubicBezTo>
                    <a:pt x="943" y="1217"/>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9"/>
            <p:cNvSpPr/>
            <p:nvPr/>
          </p:nvSpPr>
          <p:spPr>
            <a:xfrm>
              <a:off x="76490" y="5003970"/>
              <a:ext cx="52086" cy="54835"/>
            </a:xfrm>
            <a:custGeom>
              <a:avLst/>
              <a:gdLst/>
              <a:ahLst/>
              <a:cxnLst/>
              <a:rect l="l" t="t" r="r" b="b"/>
              <a:pathLst>
                <a:path w="1156" h="1217" extrusionOk="0">
                  <a:moveTo>
                    <a:pt x="578" y="1"/>
                  </a:moveTo>
                  <a:cubicBezTo>
                    <a:pt x="274" y="1"/>
                    <a:pt x="0" y="274"/>
                    <a:pt x="0" y="609"/>
                  </a:cubicBezTo>
                  <a:cubicBezTo>
                    <a:pt x="0" y="973"/>
                    <a:pt x="244" y="1217"/>
                    <a:pt x="578" y="1217"/>
                  </a:cubicBezTo>
                  <a:cubicBezTo>
                    <a:pt x="912" y="1217"/>
                    <a:pt x="1155" y="973"/>
                    <a:pt x="1155" y="609"/>
                  </a:cubicBezTo>
                  <a:cubicBezTo>
                    <a:pt x="1155" y="274"/>
                    <a:pt x="912"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04" name="Google Shape;904;p29"/>
          <p:cNvCxnSpPr/>
          <p:nvPr/>
        </p:nvCxnSpPr>
        <p:spPr>
          <a:xfrm>
            <a:off x="6793492" y="136792"/>
            <a:ext cx="23505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3">
  <p:cSld name="CUSTOM_12">
    <p:spTree>
      <p:nvGrpSpPr>
        <p:cNvPr id="1" name="Shape 905"/>
        <p:cNvGrpSpPr/>
        <p:nvPr/>
      </p:nvGrpSpPr>
      <p:grpSpPr>
        <a:xfrm>
          <a:off x="0" y="0"/>
          <a:ext cx="0" cy="0"/>
          <a:chOff x="0" y="0"/>
          <a:chExt cx="0" cy="0"/>
        </a:xfrm>
      </p:grpSpPr>
      <p:sp>
        <p:nvSpPr>
          <p:cNvPr id="906" name="Google Shape;906;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07" name="Google Shape;907;p30"/>
          <p:cNvSpPr txBox="1">
            <a:spLocks noGrp="1"/>
          </p:cNvSpPr>
          <p:nvPr>
            <p:ph type="body" idx="1"/>
          </p:nvPr>
        </p:nvSpPr>
        <p:spPr>
          <a:xfrm>
            <a:off x="720000" y="1215751"/>
            <a:ext cx="7704000" cy="572700"/>
          </a:xfrm>
          <a:prstGeom prst="rect">
            <a:avLst/>
          </a:prstGeom>
        </p:spPr>
        <p:txBody>
          <a:bodyPr spcFirstLastPara="1" wrap="square" lIns="91425" tIns="91425" rIns="91425" bIns="91425" anchor="t" anchorCtr="0">
            <a:noAutofit/>
          </a:bodyPr>
          <a:lstStyle>
            <a:lvl1pPr marL="457200" lvl="0" indent="-317500" rtl="0">
              <a:lnSpc>
                <a:spcPct val="100000"/>
              </a:lnSpc>
              <a:spcBef>
                <a:spcPts val="30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908" name="Google Shape;908;p30"/>
          <p:cNvSpPr txBox="1">
            <a:spLocks noGrp="1"/>
          </p:cNvSpPr>
          <p:nvPr>
            <p:ph type="body" idx="2"/>
          </p:nvPr>
        </p:nvSpPr>
        <p:spPr>
          <a:xfrm>
            <a:off x="713225" y="2087650"/>
            <a:ext cx="3706200" cy="25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909" name="Google Shape;909;p30"/>
          <p:cNvSpPr txBox="1">
            <a:spLocks noGrp="1"/>
          </p:cNvSpPr>
          <p:nvPr>
            <p:ph type="body" idx="3"/>
          </p:nvPr>
        </p:nvSpPr>
        <p:spPr>
          <a:xfrm>
            <a:off x="4717625" y="2087650"/>
            <a:ext cx="3706200" cy="25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910" name="Google Shape;910;p30"/>
          <p:cNvSpPr/>
          <p:nvPr/>
        </p:nvSpPr>
        <p:spPr>
          <a:xfrm>
            <a:off x="0" y="4078825"/>
            <a:ext cx="9144000" cy="10647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 name="Google Shape;911;p30"/>
          <p:cNvGrpSpPr/>
          <p:nvPr/>
        </p:nvGrpSpPr>
        <p:grpSpPr>
          <a:xfrm>
            <a:off x="146628" y="4286120"/>
            <a:ext cx="1901119" cy="739611"/>
            <a:chOff x="1268525" y="3035300"/>
            <a:chExt cx="818425" cy="318400"/>
          </a:xfrm>
        </p:grpSpPr>
        <p:sp>
          <p:nvSpPr>
            <p:cNvPr id="912" name="Google Shape;912;p30"/>
            <p:cNvSpPr/>
            <p:nvPr/>
          </p:nvSpPr>
          <p:spPr>
            <a:xfrm>
              <a:off x="1268525" y="3035300"/>
              <a:ext cx="104900" cy="103350"/>
            </a:xfrm>
            <a:custGeom>
              <a:avLst/>
              <a:gdLst/>
              <a:ahLst/>
              <a:cxnLst/>
              <a:rect l="l" t="t" r="r" b="b"/>
              <a:pathLst>
                <a:path w="4196" h="4134" extrusionOk="0">
                  <a:moveTo>
                    <a:pt x="1581" y="0"/>
                  </a:moveTo>
                  <a:lnTo>
                    <a:pt x="1581" y="1520"/>
                  </a:lnTo>
                  <a:lnTo>
                    <a:pt x="1" y="1520"/>
                  </a:lnTo>
                  <a:lnTo>
                    <a:pt x="1" y="2614"/>
                  </a:lnTo>
                  <a:lnTo>
                    <a:pt x="1581" y="2614"/>
                  </a:lnTo>
                  <a:lnTo>
                    <a:pt x="1581" y="4134"/>
                  </a:lnTo>
                  <a:lnTo>
                    <a:pt x="2645" y="4134"/>
                  </a:lnTo>
                  <a:lnTo>
                    <a:pt x="2645" y="2614"/>
                  </a:lnTo>
                  <a:lnTo>
                    <a:pt x="4195" y="2614"/>
                  </a:lnTo>
                  <a:lnTo>
                    <a:pt x="4195" y="1520"/>
                  </a:lnTo>
                  <a:lnTo>
                    <a:pt x="2645" y="1520"/>
                  </a:lnTo>
                  <a:lnTo>
                    <a:pt x="264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a:off x="1507125" y="3035300"/>
              <a:ext cx="103375" cy="103350"/>
            </a:xfrm>
            <a:custGeom>
              <a:avLst/>
              <a:gdLst/>
              <a:ahLst/>
              <a:cxnLst/>
              <a:rect l="l" t="t" r="r" b="b"/>
              <a:pathLst>
                <a:path w="4135" h="4134" extrusionOk="0">
                  <a:moveTo>
                    <a:pt x="1521" y="0"/>
                  </a:moveTo>
                  <a:lnTo>
                    <a:pt x="1521" y="1520"/>
                  </a:lnTo>
                  <a:lnTo>
                    <a:pt x="1" y="1520"/>
                  </a:lnTo>
                  <a:lnTo>
                    <a:pt x="1" y="2614"/>
                  </a:lnTo>
                  <a:lnTo>
                    <a:pt x="1521" y="2614"/>
                  </a:lnTo>
                  <a:lnTo>
                    <a:pt x="1521" y="4134"/>
                  </a:lnTo>
                  <a:lnTo>
                    <a:pt x="2615" y="4134"/>
                  </a:lnTo>
                  <a:lnTo>
                    <a:pt x="2615" y="2614"/>
                  </a:lnTo>
                  <a:lnTo>
                    <a:pt x="4135" y="2614"/>
                  </a:lnTo>
                  <a:lnTo>
                    <a:pt x="4135" y="1520"/>
                  </a:lnTo>
                  <a:lnTo>
                    <a:pt x="2615" y="1520"/>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1744975" y="3035300"/>
              <a:ext cx="103375" cy="103350"/>
            </a:xfrm>
            <a:custGeom>
              <a:avLst/>
              <a:gdLst/>
              <a:ahLst/>
              <a:cxnLst/>
              <a:rect l="l" t="t" r="r" b="b"/>
              <a:pathLst>
                <a:path w="4135" h="4134" extrusionOk="0">
                  <a:moveTo>
                    <a:pt x="1551" y="0"/>
                  </a:moveTo>
                  <a:lnTo>
                    <a:pt x="1551" y="1520"/>
                  </a:lnTo>
                  <a:lnTo>
                    <a:pt x="1" y="1520"/>
                  </a:lnTo>
                  <a:lnTo>
                    <a:pt x="1" y="2614"/>
                  </a:lnTo>
                  <a:lnTo>
                    <a:pt x="1551" y="2614"/>
                  </a:lnTo>
                  <a:lnTo>
                    <a:pt x="1551" y="4134"/>
                  </a:lnTo>
                  <a:lnTo>
                    <a:pt x="2615" y="4134"/>
                  </a:lnTo>
                  <a:lnTo>
                    <a:pt x="2615" y="2614"/>
                  </a:lnTo>
                  <a:lnTo>
                    <a:pt x="4134" y="2614"/>
                  </a:lnTo>
                  <a:lnTo>
                    <a:pt x="4134" y="1520"/>
                  </a:lnTo>
                  <a:lnTo>
                    <a:pt x="2615" y="1520"/>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1982075" y="3035300"/>
              <a:ext cx="104875" cy="103350"/>
            </a:xfrm>
            <a:custGeom>
              <a:avLst/>
              <a:gdLst/>
              <a:ahLst/>
              <a:cxnLst/>
              <a:rect l="l" t="t" r="r" b="b"/>
              <a:pathLst>
                <a:path w="4195" h="4134" extrusionOk="0">
                  <a:moveTo>
                    <a:pt x="1550" y="0"/>
                  </a:moveTo>
                  <a:lnTo>
                    <a:pt x="1550" y="1520"/>
                  </a:lnTo>
                  <a:lnTo>
                    <a:pt x="0" y="1520"/>
                  </a:lnTo>
                  <a:lnTo>
                    <a:pt x="0" y="2614"/>
                  </a:lnTo>
                  <a:lnTo>
                    <a:pt x="1550" y="2614"/>
                  </a:lnTo>
                  <a:lnTo>
                    <a:pt x="1550" y="4134"/>
                  </a:lnTo>
                  <a:lnTo>
                    <a:pt x="2614" y="4134"/>
                  </a:lnTo>
                  <a:lnTo>
                    <a:pt x="2614" y="2614"/>
                  </a:lnTo>
                  <a:lnTo>
                    <a:pt x="4195" y="2614"/>
                  </a:lnTo>
                  <a:lnTo>
                    <a:pt x="4195" y="1520"/>
                  </a:lnTo>
                  <a:lnTo>
                    <a:pt x="2614" y="1520"/>
                  </a:lnTo>
                  <a:lnTo>
                    <a:pt x="261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1268525" y="3248825"/>
              <a:ext cx="104900" cy="104875"/>
            </a:xfrm>
            <a:custGeom>
              <a:avLst/>
              <a:gdLst/>
              <a:ahLst/>
              <a:cxnLst/>
              <a:rect l="l" t="t" r="r" b="b"/>
              <a:pathLst>
                <a:path w="4196" h="4195" extrusionOk="0">
                  <a:moveTo>
                    <a:pt x="1581" y="0"/>
                  </a:moveTo>
                  <a:lnTo>
                    <a:pt x="1581" y="1581"/>
                  </a:lnTo>
                  <a:lnTo>
                    <a:pt x="1" y="1581"/>
                  </a:lnTo>
                  <a:lnTo>
                    <a:pt x="1" y="2614"/>
                  </a:lnTo>
                  <a:lnTo>
                    <a:pt x="1581" y="2614"/>
                  </a:lnTo>
                  <a:lnTo>
                    <a:pt x="1581" y="4195"/>
                  </a:lnTo>
                  <a:lnTo>
                    <a:pt x="2645" y="4195"/>
                  </a:lnTo>
                  <a:lnTo>
                    <a:pt x="2645" y="2614"/>
                  </a:lnTo>
                  <a:lnTo>
                    <a:pt x="4195" y="2614"/>
                  </a:lnTo>
                  <a:lnTo>
                    <a:pt x="4195" y="1581"/>
                  </a:lnTo>
                  <a:lnTo>
                    <a:pt x="2645" y="1581"/>
                  </a:lnTo>
                  <a:lnTo>
                    <a:pt x="264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1507125" y="3248825"/>
              <a:ext cx="103375" cy="104875"/>
            </a:xfrm>
            <a:custGeom>
              <a:avLst/>
              <a:gdLst/>
              <a:ahLst/>
              <a:cxnLst/>
              <a:rect l="l" t="t" r="r" b="b"/>
              <a:pathLst>
                <a:path w="4135" h="4195" extrusionOk="0">
                  <a:moveTo>
                    <a:pt x="1521" y="0"/>
                  </a:moveTo>
                  <a:lnTo>
                    <a:pt x="1521" y="1581"/>
                  </a:lnTo>
                  <a:lnTo>
                    <a:pt x="1" y="1581"/>
                  </a:lnTo>
                  <a:lnTo>
                    <a:pt x="1" y="2614"/>
                  </a:lnTo>
                  <a:lnTo>
                    <a:pt x="1521" y="2614"/>
                  </a:lnTo>
                  <a:lnTo>
                    <a:pt x="1521" y="4195"/>
                  </a:lnTo>
                  <a:lnTo>
                    <a:pt x="2615" y="4195"/>
                  </a:lnTo>
                  <a:lnTo>
                    <a:pt x="2615" y="2614"/>
                  </a:lnTo>
                  <a:lnTo>
                    <a:pt x="4135" y="2614"/>
                  </a:lnTo>
                  <a:lnTo>
                    <a:pt x="4135" y="1581"/>
                  </a:lnTo>
                  <a:lnTo>
                    <a:pt x="2615" y="1581"/>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a:off x="1744975" y="3248825"/>
              <a:ext cx="103375" cy="104875"/>
            </a:xfrm>
            <a:custGeom>
              <a:avLst/>
              <a:gdLst/>
              <a:ahLst/>
              <a:cxnLst/>
              <a:rect l="l" t="t" r="r" b="b"/>
              <a:pathLst>
                <a:path w="4135" h="4195" extrusionOk="0">
                  <a:moveTo>
                    <a:pt x="1551" y="0"/>
                  </a:moveTo>
                  <a:lnTo>
                    <a:pt x="1551" y="1581"/>
                  </a:lnTo>
                  <a:lnTo>
                    <a:pt x="1" y="1581"/>
                  </a:lnTo>
                  <a:lnTo>
                    <a:pt x="1" y="2614"/>
                  </a:lnTo>
                  <a:lnTo>
                    <a:pt x="1551" y="2614"/>
                  </a:lnTo>
                  <a:lnTo>
                    <a:pt x="1551" y="4195"/>
                  </a:lnTo>
                  <a:lnTo>
                    <a:pt x="2615" y="4195"/>
                  </a:lnTo>
                  <a:lnTo>
                    <a:pt x="2615" y="2614"/>
                  </a:lnTo>
                  <a:lnTo>
                    <a:pt x="4134" y="2614"/>
                  </a:lnTo>
                  <a:lnTo>
                    <a:pt x="4134" y="1581"/>
                  </a:lnTo>
                  <a:lnTo>
                    <a:pt x="2615" y="1581"/>
                  </a:lnTo>
                  <a:lnTo>
                    <a:pt x="261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a:off x="1982075" y="3248825"/>
              <a:ext cx="104875" cy="104875"/>
            </a:xfrm>
            <a:custGeom>
              <a:avLst/>
              <a:gdLst/>
              <a:ahLst/>
              <a:cxnLst/>
              <a:rect l="l" t="t" r="r" b="b"/>
              <a:pathLst>
                <a:path w="4195" h="4195" extrusionOk="0">
                  <a:moveTo>
                    <a:pt x="1550" y="0"/>
                  </a:moveTo>
                  <a:lnTo>
                    <a:pt x="1550" y="1581"/>
                  </a:lnTo>
                  <a:lnTo>
                    <a:pt x="0" y="1581"/>
                  </a:lnTo>
                  <a:lnTo>
                    <a:pt x="0" y="2614"/>
                  </a:lnTo>
                  <a:lnTo>
                    <a:pt x="1550" y="2614"/>
                  </a:lnTo>
                  <a:lnTo>
                    <a:pt x="1550" y="4195"/>
                  </a:lnTo>
                  <a:lnTo>
                    <a:pt x="2614" y="4195"/>
                  </a:lnTo>
                  <a:lnTo>
                    <a:pt x="2614" y="2614"/>
                  </a:lnTo>
                  <a:lnTo>
                    <a:pt x="4195" y="2614"/>
                  </a:lnTo>
                  <a:lnTo>
                    <a:pt x="4195" y="1581"/>
                  </a:lnTo>
                  <a:lnTo>
                    <a:pt x="2614" y="1581"/>
                  </a:lnTo>
                  <a:lnTo>
                    <a:pt x="261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30"/>
          <p:cNvGrpSpPr/>
          <p:nvPr/>
        </p:nvGrpSpPr>
        <p:grpSpPr>
          <a:xfrm>
            <a:off x="8423832" y="1"/>
            <a:ext cx="475806" cy="2436660"/>
            <a:chOff x="-1582400" y="253375"/>
            <a:chExt cx="217750" cy="1115125"/>
          </a:xfrm>
        </p:grpSpPr>
        <p:sp>
          <p:nvSpPr>
            <p:cNvPr id="921" name="Google Shape;921;p30"/>
            <p:cNvSpPr/>
            <p:nvPr/>
          </p:nvSpPr>
          <p:spPr>
            <a:xfrm>
              <a:off x="-1582400" y="253375"/>
              <a:ext cx="17325" cy="17325"/>
            </a:xfrm>
            <a:custGeom>
              <a:avLst/>
              <a:gdLst/>
              <a:ahLst/>
              <a:cxnLst/>
              <a:rect l="l" t="t" r="r" b="b"/>
              <a:pathLst>
                <a:path w="693" h="693" extrusionOk="0">
                  <a:moveTo>
                    <a:pt x="367" y="0"/>
                  </a:moveTo>
                  <a:cubicBezTo>
                    <a:pt x="163" y="0"/>
                    <a:pt x="0" y="163"/>
                    <a:pt x="0" y="367"/>
                  </a:cubicBezTo>
                  <a:cubicBezTo>
                    <a:pt x="0" y="570"/>
                    <a:pt x="163" y="692"/>
                    <a:pt x="367" y="692"/>
                  </a:cubicBezTo>
                  <a:cubicBezTo>
                    <a:pt x="570" y="692"/>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1532550"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29" y="692"/>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1481675" y="253375"/>
              <a:ext cx="17325" cy="17325"/>
            </a:xfrm>
            <a:custGeom>
              <a:avLst/>
              <a:gdLst/>
              <a:ahLst/>
              <a:cxnLst/>
              <a:rect l="l" t="t" r="r" b="b"/>
              <a:pathLst>
                <a:path w="693" h="693" extrusionOk="0">
                  <a:moveTo>
                    <a:pt x="326" y="0"/>
                  </a:moveTo>
                  <a:cubicBezTo>
                    <a:pt x="122" y="0"/>
                    <a:pt x="0" y="163"/>
                    <a:pt x="0" y="367"/>
                  </a:cubicBezTo>
                  <a:cubicBezTo>
                    <a:pt x="0" y="570"/>
                    <a:pt x="122" y="692"/>
                    <a:pt x="326" y="692"/>
                  </a:cubicBezTo>
                  <a:cubicBezTo>
                    <a:pt x="529" y="692"/>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1431825"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30" y="692"/>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1383000" y="253375"/>
              <a:ext cx="18350" cy="17325"/>
            </a:xfrm>
            <a:custGeom>
              <a:avLst/>
              <a:gdLst/>
              <a:ahLst/>
              <a:cxnLst/>
              <a:rect l="l" t="t" r="r" b="b"/>
              <a:pathLst>
                <a:path w="734" h="693" extrusionOk="0">
                  <a:moveTo>
                    <a:pt x="367" y="0"/>
                  </a:moveTo>
                  <a:cubicBezTo>
                    <a:pt x="164" y="0"/>
                    <a:pt x="1" y="163"/>
                    <a:pt x="1" y="367"/>
                  </a:cubicBezTo>
                  <a:cubicBezTo>
                    <a:pt x="1" y="570"/>
                    <a:pt x="164" y="692"/>
                    <a:pt x="367" y="692"/>
                  </a:cubicBezTo>
                  <a:cubicBezTo>
                    <a:pt x="571" y="692"/>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a:off x="-1582400" y="29915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a:off x="-1532550"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a:off x="-1481675" y="29915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1431825"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1383000" y="29915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1582400" y="344950"/>
              <a:ext cx="17325" cy="17325"/>
            </a:xfrm>
            <a:custGeom>
              <a:avLst/>
              <a:gdLst/>
              <a:ahLst/>
              <a:cxnLst/>
              <a:rect l="l" t="t" r="r" b="b"/>
              <a:pathLst>
                <a:path w="693" h="693"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1532550"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1481675" y="344950"/>
              <a:ext cx="17325" cy="17325"/>
            </a:xfrm>
            <a:custGeom>
              <a:avLst/>
              <a:gdLst/>
              <a:ahLst/>
              <a:cxnLst/>
              <a:rect l="l" t="t" r="r" b="b"/>
              <a:pathLst>
                <a:path w="693" h="693"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1431825"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1383000" y="344950"/>
              <a:ext cx="18350" cy="17325"/>
            </a:xfrm>
            <a:custGeom>
              <a:avLst/>
              <a:gdLst/>
              <a:ahLst/>
              <a:cxnLst/>
              <a:rect l="l" t="t" r="r" b="b"/>
              <a:pathLst>
                <a:path w="734" h="693"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1582400" y="389700"/>
              <a:ext cx="17325" cy="17325"/>
            </a:xfrm>
            <a:custGeom>
              <a:avLst/>
              <a:gdLst/>
              <a:ahLst/>
              <a:cxnLst/>
              <a:rect l="l" t="t" r="r" b="b"/>
              <a:pathLst>
                <a:path w="693" h="693" extrusionOk="0">
                  <a:moveTo>
                    <a:pt x="367" y="1"/>
                  </a:moveTo>
                  <a:cubicBezTo>
                    <a:pt x="163" y="1"/>
                    <a:pt x="0" y="164"/>
                    <a:pt x="0" y="367"/>
                  </a:cubicBezTo>
                  <a:cubicBezTo>
                    <a:pt x="0" y="530"/>
                    <a:pt x="163" y="693"/>
                    <a:pt x="367" y="693"/>
                  </a:cubicBezTo>
                  <a:cubicBezTo>
                    <a:pt x="570" y="693"/>
                    <a:pt x="692" y="571"/>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1532550"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29" y="693"/>
                    <a:pt x="692" y="571"/>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a:off x="-1481675" y="389700"/>
              <a:ext cx="17325" cy="17325"/>
            </a:xfrm>
            <a:custGeom>
              <a:avLst/>
              <a:gdLst/>
              <a:ahLst/>
              <a:cxnLst/>
              <a:rect l="l" t="t" r="r" b="b"/>
              <a:pathLst>
                <a:path w="693" h="693" extrusionOk="0">
                  <a:moveTo>
                    <a:pt x="326" y="1"/>
                  </a:moveTo>
                  <a:cubicBezTo>
                    <a:pt x="122" y="1"/>
                    <a:pt x="0" y="164"/>
                    <a:pt x="0" y="367"/>
                  </a:cubicBezTo>
                  <a:cubicBezTo>
                    <a:pt x="0" y="530"/>
                    <a:pt x="122" y="693"/>
                    <a:pt x="326" y="693"/>
                  </a:cubicBezTo>
                  <a:cubicBezTo>
                    <a:pt x="529" y="693"/>
                    <a:pt x="692" y="571"/>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a:off x="-1431825"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30" y="693"/>
                    <a:pt x="692" y="571"/>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1383000" y="389700"/>
              <a:ext cx="18350" cy="17325"/>
            </a:xfrm>
            <a:custGeom>
              <a:avLst/>
              <a:gdLst/>
              <a:ahLst/>
              <a:cxnLst/>
              <a:rect l="l" t="t" r="r" b="b"/>
              <a:pathLst>
                <a:path w="734" h="693" extrusionOk="0">
                  <a:moveTo>
                    <a:pt x="367" y="1"/>
                  </a:moveTo>
                  <a:cubicBezTo>
                    <a:pt x="164" y="1"/>
                    <a:pt x="1" y="164"/>
                    <a:pt x="1" y="367"/>
                  </a:cubicBezTo>
                  <a:cubicBezTo>
                    <a:pt x="1" y="530"/>
                    <a:pt x="164" y="693"/>
                    <a:pt x="367" y="693"/>
                  </a:cubicBezTo>
                  <a:cubicBezTo>
                    <a:pt x="571" y="693"/>
                    <a:pt x="733" y="571"/>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a:off x="-1582400" y="435500"/>
              <a:ext cx="17325" cy="17325"/>
            </a:xfrm>
            <a:custGeom>
              <a:avLst/>
              <a:gdLst/>
              <a:ahLst/>
              <a:cxnLst/>
              <a:rect l="l" t="t" r="r" b="b"/>
              <a:pathLst>
                <a:path w="693" h="693" extrusionOk="0">
                  <a:moveTo>
                    <a:pt x="367" y="0"/>
                  </a:moveTo>
                  <a:cubicBezTo>
                    <a:pt x="163" y="0"/>
                    <a:pt x="0" y="163"/>
                    <a:pt x="0" y="367"/>
                  </a:cubicBezTo>
                  <a:cubicBezTo>
                    <a:pt x="0" y="529"/>
                    <a:pt x="163" y="692"/>
                    <a:pt x="367" y="692"/>
                  </a:cubicBezTo>
                  <a:cubicBezTo>
                    <a:pt x="570" y="692"/>
                    <a:pt x="692" y="529"/>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a:off x="-1532550"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29" y="692"/>
                    <a:pt x="692" y="529"/>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a:off x="-1481675" y="435500"/>
              <a:ext cx="17325" cy="17325"/>
            </a:xfrm>
            <a:custGeom>
              <a:avLst/>
              <a:gdLst/>
              <a:ahLst/>
              <a:cxnLst/>
              <a:rect l="l" t="t" r="r" b="b"/>
              <a:pathLst>
                <a:path w="693" h="693" extrusionOk="0">
                  <a:moveTo>
                    <a:pt x="326" y="0"/>
                  </a:moveTo>
                  <a:cubicBezTo>
                    <a:pt x="122" y="0"/>
                    <a:pt x="0" y="163"/>
                    <a:pt x="0" y="367"/>
                  </a:cubicBezTo>
                  <a:cubicBezTo>
                    <a:pt x="0" y="529"/>
                    <a:pt x="122" y="692"/>
                    <a:pt x="326" y="692"/>
                  </a:cubicBezTo>
                  <a:cubicBezTo>
                    <a:pt x="529" y="692"/>
                    <a:pt x="692" y="529"/>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a:off x="-1431825"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30" y="692"/>
                    <a:pt x="692" y="529"/>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a:off x="-1383000" y="435500"/>
              <a:ext cx="18350" cy="17325"/>
            </a:xfrm>
            <a:custGeom>
              <a:avLst/>
              <a:gdLst/>
              <a:ahLst/>
              <a:cxnLst/>
              <a:rect l="l" t="t" r="r" b="b"/>
              <a:pathLst>
                <a:path w="734" h="693" extrusionOk="0">
                  <a:moveTo>
                    <a:pt x="367" y="0"/>
                  </a:moveTo>
                  <a:cubicBezTo>
                    <a:pt x="164" y="0"/>
                    <a:pt x="1" y="163"/>
                    <a:pt x="1" y="367"/>
                  </a:cubicBezTo>
                  <a:cubicBezTo>
                    <a:pt x="1" y="529"/>
                    <a:pt x="164" y="692"/>
                    <a:pt x="367" y="692"/>
                  </a:cubicBezTo>
                  <a:cubicBezTo>
                    <a:pt x="571" y="692"/>
                    <a:pt x="733" y="529"/>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a:off x="-1582400" y="48230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a:off x="-1532550"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a:off x="-1481675" y="48230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a:off x="-1431825"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a:off x="-1383000" y="48230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a:off x="-1582400" y="52807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a:off x="-1532550"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a:off x="-1481675" y="52807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a:off x="-1431825"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0"/>
            <p:cNvSpPr/>
            <p:nvPr/>
          </p:nvSpPr>
          <p:spPr>
            <a:xfrm>
              <a:off x="-1383000" y="52807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0"/>
            <p:cNvSpPr/>
            <p:nvPr/>
          </p:nvSpPr>
          <p:spPr>
            <a:xfrm>
              <a:off x="-1582400" y="57387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0"/>
            <p:cNvSpPr/>
            <p:nvPr/>
          </p:nvSpPr>
          <p:spPr>
            <a:xfrm>
              <a:off x="-1532550"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0"/>
            <p:cNvSpPr/>
            <p:nvPr/>
          </p:nvSpPr>
          <p:spPr>
            <a:xfrm>
              <a:off x="-1481675" y="57387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0"/>
            <p:cNvSpPr/>
            <p:nvPr/>
          </p:nvSpPr>
          <p:spPr>
            <a:xfrm>
              <a:off x="-1431825"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0"/>
            <p:cNvSpPr/>
            <p:nvPr/>
          </p:nvSpPr>
          <p:spPr>
            <a:xfrm>
              <a:off x="-1383000" y="57387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0"/>
            <p:cNvSpPr/>
            <p:nvPr/>
          </p:nvSpPr>
          <p:spPr>
            <a:xfrm>
              <a:off x="-1582400" y="61862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0"/>
            <p:cNvSpPr/>
            <p:nvPr/>
          </p:nvSpPr>
          <p:spPr>
            <a:xfrm>
              <a:off x="-1532550"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0"/>
            <p:cNvSpPr/>
            <p:nvPr/>
          </p:nvSpPr>
          <p:spPr>
            <a:xfrm>
              <a:off x="-1481675" y="61862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0"/>
            <p:cNvSpPr/>
            <p:nvPr/>
          </p:nvSpPr>
          <p:spPr>
            <a:xfrm>
              <a:off x="-1431825"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0"/>
            <p:cNvSpPr/>
            <p:nvPr/>
          </p:nvSpPr>
          <p:spPr>
            <a:xfrm>
              <a:off x="-1383000" y="61862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p:nvPr/>
          </p:nvSpPr>
          <p:spPr>
            <a:xfrm>
              <a:off x="-1582400" y="664425"/>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22"/>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0"/>
            <p:cNvSpPr/>
            <p:nvPr/>
          </p:nvSpPr>
          <p:spPr>
            <a:xfrm>
              <a:off x="-1532550"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22"/>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0"/>
            <p:cNvSpPr/>
            <p:nvPr/>
          </p:nvSpPr>
          <p:spPr>
            <a:xfrm>
              <a:off x="-1481675" y="664425"/>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22"/>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0"/>
            <p:cNvSpPr/>
            <p:nvPr/>
          </p:nvSpPr>
          <p:spPr>
            <a:xfrm>
              <a:off x="-1431825"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22"/>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0"/>
            <p:cNvSpPr/>
            <p:nvPr/>
          </p:nvSpPr>
          <p:spPr>
            <a:xfrm>
              <a:off x="-1383000" y="664425"/>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22"/>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0"/>
            <p:cNvSpPr/>
            <p:nvPr/>
          </p:nvSpPr>
          <p:spPr>
            <a:xfrm>
              <a:off x="-1582400" y="71122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0"/>
            <p:cNvSpPr/>
            <p:nvPr/>
          </p:nvSpPr>
          <p:spPr>
            <a:xfrm>
              <a:off x="-1532550"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0"/>
            <p:cNvSpPr/>
            <p:nvPr/>
          </p:nvSpPr>
          <p:spPr>
            <a:xfrm>
              <a:off x="-1481675" y="71122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0"/>
            <p:cNvSpPr/>
            <p:nvPr/>
          </p:nvSpPr>
          <p:spPr>
            <a:xfrm>
              <a:off x="-1431825"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0"/>
            <p:cNvSpPr/>
            <p:nvPr/>
          </p:nvSpPr>
          <p:spPr>
            <a:xfrm>
              <a:off x="-1383000" y="71122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0"/>
            <p:cNvSpPr/>
            <p:nvPr/>
          </p:nvSpPr>
          <p:spPr>
            <a:xfrm>
              <a:off x="-1582400" y="757000"/>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0"/>
            <p:cNvSpPr/>
            <p:nvPr/>
          </p:nvSpPr>
          <p:spPr>
            <a:xfrm>
              <a:off x="-1532550"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0"/>
            <p:cNvSpPr/>
            <p:nvPr/>
          </p:nvSpPr>
          <p:spPr>
            <a:xfrm>
              <a:off x="-1481675" y="757000"/>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0"/>
            <p:cNvSpPr/>
            <p:nvPr/>
          </p:nvSpPr>
          <p:spPr>
            <a:xfrm>
              <a:off x="-1431825"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0"/>
            <p:cNvSpPr/>
            <p:nvPr/>
          </p:nvSpPr>
          <p:spPr>
            <a:xfrm>
              <a:off x="-1383000" y="757000"/>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0"/>
            <p:cNvSpPr/>
            <p:nvPr/>
          </p:nvSpPr>
          <p:spPr>
            <a:xfrm>
              <a:off x="-1582400" y="802775"/>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0"/>
            <p:cNvSpPr/>
            <p:nvPr/>
          </p:nvSpPr>
          <p:spPr>
            <a:xfrm>
              <a:off x="-1532550"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0"/>
            <p:cNvSpPr/>
            <p:nvPr/>
          </p:nvSpPr>
          <p:spPr>
            <a:xfrm>
              <a:off x="-1481675" y="802775"/>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0"/>
            <p:cNvSpPr/>
            <p:nvPr/>
          </p:nvSpPr>
          <p:spPr>
            <a:xfrm>
              <a:off x="-1431825"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0"/>
            <p:cNvSpPr/>
            <p:nvPr/>
          </p:nvSpPr>
          <p:spPr>
            <a:xfrm>
              <a:off x="-1383000" y="802775"/>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0"/>
            <p:cNvSpPr/>
            <p:nvPr/>
          </p:nvSpPr>
          <p:spPr>
            <a:xfrm>
              <a:off x="-1582400" y="847550"/>
              <a:ext cx="17325" cy="17325"/>
            </a:xfrm>
            <a:custGeom>
              <a:avLst/>
              <a:gdLst/>
              <a:ahLst/>
              <a:cxnLst/>
              <a:rect l="l" t="t" r="r" b="b"/>
              <a:pathLst>
                <a:path w="693" h="693" extrusionOk="0">
                  <a:moveTo>
                    <a:pt x="367" y="1"/>
                  </a:moveTo>
                  <a:cubicBezTo>
                    <a:pt x="163" y="1"/>
                    <a:pt x="0" y="163"/>
                    <a:pt x="0" y="367"/>
                  </a:cubicBezTo>
                  <a:cubicBezTo>
                    <a:pt x="0" y="570"/>
                    <a:pt x="163" y="692"/>
                    <a:pt x="367" y="692"/>
                  </a:cubicBezTo>
                  <a:cubicBezTo>
                    <a:pt x="570" y="692"/>
                    <a:pt x="692" y="570"/>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0"/>
            <p:cNvSpPr/>
            <p:nvPr/>
          </p:nvSpPr>
          <p:spPr>
            <a:xfrm>
              <a:off x="-1532550"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29" y="692"/>
                    <a:pt x="692" y="570"/>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0"/>
            <p:cNvSpPr/>
            <p:nvPr/>
          </p:nvSpPr>
          <p:spPr>
            <a:xfrm>
              <a:off x="-1481675" y="847550"/>
              <a:ext cx="17325" cy="17325"/>
            </a:xfrm>
            <a:custGeom>
              <a:avLst/>
              <a:gdLst/>
              <a:ahLst/>
              <a:cxnLst/>
              <a:rect l="l" t="t" r="r" b="b"/>
              <a:pathLst>
                <a:path w="693" h="693" extrusionOk="0">
                  <a:moveTo>
                    <a:pt x="326" y="1"/>
                  </a:moveTo>
                  <a:cubicBezTo>
                    <a:pt x="122" y="1"/>
                    <a:pt x="0" y="163"/>
                    <a:pt x="0" y="367"/>
                  </a:cubicBezTo>
                  <a:cubicBezTo>
                    <a:pt x="0" y="570"/>
                    <a:pt x="122" y="692"/>
                    <a:pt x="326" y="692"/>
                  </a:cubicBezTo>
                  <a:cubicBezTo>
                    <a:pt x="529" y="692"/>
                    <a:pt x="692" y="570"/>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0"/>
            <p:cNvSpPr/>
            <p:nvPr/>
          </p:nvSpPr>
          <p:spPr>
            <a:xfrm>
              <a:off x="-1431825"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30" y="692"/>
                    <a:pt x="692" y="570"/>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0"/>
            <p:cNvSpPr/>
            <p:nvPr/>
          </p:nvSpPr>
          <p:spPr>
            <a:xfrm>
              <a:off x="-1383000" y="847550"/>
              <a:ext cx="18350" cy="17325"/>
            </a:xfrm>
            <a:custGeom>
              <a:avLst/>
              <a:gdLst/>
              <a:ahLst/>
              <a:cxnLst/>
              <a:rect l="l" t="t" r="r" b="b"/>
              <a:pathLst>
                <a:path w="734" h="693" extrusionOk="0">
                  <a:moveTo>
                    <a:pt x="367" y="1"/>
                  </a:moveTo>
                  <a:cubicBezTo>
                    <a:pt x="164" y="1"/>
                    <a:pt x="1" y="163"/>
                    <a:pt x="1" y="367"/>
                  </a:cubicBezTo>
                  <a:cubicBezTo>
                    <a:pt x="1" y="570"/>
                    <a:pt x="164" y="692"/>
                    <a:pt x="367" y="692"/>
                  </a:cubicBezTo>
                  <a:cubicBezTo>
                    <a:pt x="571" y="692"/>
                    <a:pt x="733" y="570"/>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0"/>
            <p:cNvSpPr/>
            <p:nvPr/>
          </p:nvSpPr>
          <p:spPr>
            <a:xfrm>
              <a:off x="-1582400" y="893350"/>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0"/>
            <p:cNvSpPr/>
            <p:nvPr/>
          </p:nvSpPr>
          <p:spPr>
            <a:xfrm>
              <a:off x="-1532550"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1481675" y="893350"/>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1431825"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1383000" y="893350"/>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1582400" y="940150"/>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1532550"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1481675" y="940150"/>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1431825"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1383000" y="940150"/>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1582400" y="985925"/>
              <a:ext cx="17325" cy="18350"/>
            </a:xfrm>
            <a:custGeom>
              <a:avLst/>
              <a:gdLst/>
              <a:ahLst/>
              <a:cxnLst/>
              <a:rect l="l" t="t" r="r" b="b"/>
              <a:pathLst>
                <a:path w="693" h="734"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1532550"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1481675" y="985925"/>
              <a:ext cx="17325" cy="18350"/>
            </a:xfrm>
            <a:custGeom>
              <a:avLst/>
              <a:gdLst/>
              <a:ahLst/>
              <a:cxnLst/>
              <a:rect l="l" t="t" r="r" b="b"/>
              <a:pathLst>
                <a:path w="693" h="734"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1431825"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1383000" y="985925"/>
              <a:ext cx="18350" cy="18350"/>
            </a:xfrm>
            <a:custGeom>
              <a:avLst/>
              <a:gdLst/>
              <a:ahLst/>
              <a:cxnLst/>
              <a:rect l="l" t="t" r="r" b="b"/>
              <a:pathLst>
                <a:path w="734" h="734"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1582400" y="103170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1532550"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1481675" y="103170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1431825"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1383000" y="103170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0"/>
            <p:cNvSpPr/>
            <p:nvPr/>
          </p:nvSpPr>
          <p:spPr>
            <a:xfrm>
              <a:off x="-1582400" y="1076475"/>
              <a:ext cx="17325" cy="17325"/>
            </a:xfrm>
            <a:custGeom>
              <a:avLst/>
              <a:gdLst/>
              <a:ahLst/>
              <a:cxnLst/>
              <a:rect l="l" t="t" r="r" b="b"/>
              <a:pathLst>
                <a:path w="693" h="693" extrusionOk="0">
                  <a:moveTo>
                    <a:pt x="367" y="1"/>
                  </a:moveTo>
                  <a:cubicBezTo>
                    <a:pt x="163" y="1"/>
                    <a:pt x="0" y="123"/>
                    <a:pt x="0" y="326"/>
                  </a:cubicBezTo>
                  <a:cubicBezTo>
                    <a:pt x="0" y="570"/>
                    <a:pt x="163" y="692"/>
                    <a:pt x="367" y="692"/>
                  </a:cubicBezTo>
                  <a:cubicBezTo>
                    <a:pt x="570" y="692"/>
                    <a:pt x="692" y="570"/>
                    <a:pt x="692" y="326"/>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0"/>
            <p:cNvSpPr/>
            <p:nvPr/>
          </p:nvSpPr>
          <p:spPr>
            <a:xfrm>
              <a:off x="-1532550"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29" y="692"/>
                    <a:pt x="692" y="570"/>
                    <a:pt x="692" y="326"/>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0"/>
            <p:cNvSpPr/>
            <p:nvPr/>
          </p:nvSpPr>
          <p:spPr>
            <a:xfrm>
              <a:off x="-1481675" y="1076475"/>
              <a:ext cx="17325" cy="17325"/>
            </a:xfrm>
            <a:custGeom>
              <a:avLst/>
              <a:gdLst/>
              <a:ahLst/>
              <a:cxnLst/>
              <a:rect l="l" t="t" r="r" b="b"/>
              <a:pathLst>
                <a:path w="693" h="693" extrusionOk="0">
                  <a:moveTo>
                    <a:pt x="326" y="1"/>
                  </a:moveTo>
                  <a:cubicBezTo>
                    <a:pt x="122" y="1"/>
                    <a:pt x="0" y="123"/>
                    <a:pt x="0" y="326"/>
                  </a:cubicBezTo>
                  <a:cubicBezTo>
                    <a:pt x="0" y="570"/>
                    <a:pt x="122" y="692"/>
                    <a:pt x="326" y="692"/>
                  </a:cubicBezTo>
                  <a:cubicBezTo>
                    <a:pt x="529" y="692"/>
                    <a:pt x="692" y="570"/>
                    <a:pt x="692" y="326"/>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0"/>
            <p:cNvSpPr/>
            <p:nvPr/>
          </p:nvSpPr>
          <p:spPr>
            <a:xfrm>
              <a:off x="-1431825"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30" y="692"/>
                    <a:pt x="692" y="570"/>
                    <a:pt x="692" y="326"/>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0"/>
            <p:cNvSpPr/>
            <p:nvPr/>
          </p:nvSpPr>
          <p:spPr>
            <a:xfrm>
              <a:off x="-1383000" y="1076475"/>
              <a:ext cx="18350" cy="17325"/>
            </a:xfrm>
            <a:custGeom>
              <a:avLst/>
              <a:gdLst/>
              <a:ahLst/>
              <a:cxnLst/>
              <a:rect l="l" t="t" r="r" b="b"/>
              <a:pathLst>
                <a:path w="734" h="693" extrusionOk="0">
                  <a:moveTo>
                    <a:pt x="367" y="1"/>
                  </a:moveTo>
                  <a:cubicBezTo>
                    <a:pt x="164" y="1"/>
                    <a:pt x="1" y="123"/>
                    <a:pt x="1" y="326"/>
                  </a:cubicBezTo>
                  <a:cubicBezTo>
                    <a:pt x="1" y="570"/>
                    <a:pt x="164" y="692"/>
                    <a:pt x="367" y="692"/>
                  </a:cubicBezTo>
                  <a:cubicBezTo>
                    <a:pt x="571" y="692"/>
                    <a:pt x="733" y="570"/>
                    <a:pt x="733" y="326"/>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0"/>
            <p:cNvSpPr/>
            <p:nvPr/>
          </p:nvSpPr>
          <p:spPr>
            <a:xfrm>
              <a:off x="-1582400" y="1122250"/>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0"/>
            <p:cNvSpPr/>
            <p:nvPr/>
          </p:nvSpPr>
          <p:spPr>
            <a:xfrm>
              <a:off x="-1532550"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0"/>
            <p:cNvSpPr/>
            <p:nvPr/>
          </p:nvSpPr>
          <p:spPr>
            <a:xfrm>
              <a:off x="-1481675" y="1122250"/>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0"/>
            <p:cNvSpPr/>
            <p:nvPr/>
          </p:nvSpPr>
          <p:spPr>
            <a:xfrm>
              <a:off x="-1431825"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0"/>
            <p:cNvSpPr/>
            <p:nvPr/>
          </p:nvSpPr>
          <p:spPr>
            <a:xfrm>
              <a:off x="-1383000" y="1122250"/>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0"/>
            <p:cNvSpPr/>
            <p:nvPr/>
          </p:nvSpPr>
          <p:spPr>
            <a:xfrm>
              <a:off x="-1582400" y="1169050"/>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0"/>
            <p:cNvSpPr/>
            <p:nvPr/>
          </p:nvSpPr>
          <p:spPr>
            <a:xfrm>
              <a:off x="-1532550"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0"/>
            <p:cNvSpPr/>
            <p:nvPr/>
          </p:nvSpPr>
          <p:spPr>
            <a:xfrm>
              <a:off x="-1481675" y="1169050"/>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0"/>
            <p:cNvSpPr/>
            <p:nvPr/>
          </p:nvSpPr>
          <p:spPr>
            <a:xfrm>
              <a:off x="-1431825"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0"/>
            <p:cNvSpPr/>
            <p:nvPr/>
          </p:nvSpPr>
          <p:spPr>
            <a:xfrm>
              <a:off x="-1383000" y="1169050"/>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0"/>
            <p:cNvSpPr/>
            <p:nvPr/>
          </p:nvSpPr>
          <p:spPr>
            <a:xfrm>
              <a:off x="-1582400" y="121485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0"/>
            <p:cNvSpPr/>
            <p:nvPr/>
          </p:nvSpPr>
          <p:spPr>
            <a:xfrm>
              <a:off x="-1532550"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0"/>
            <p:cNvSpPr/>
            <p:nvPr/>
          </p:nvSpPr>
          <p:spPr>
            <a:xfrm>
              <a:off x="-1481675" y="121485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0"/>
            <p:cNvSpPr/>
            <p:nvPr/>
          </p:nvSpPr>
          <p:spPr>
            <a:xfrm>
              <a:off x="-1431825"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0"/>
            <p:cNvSpPr/>
            <p:nvPr/>
          </p:nvSpPr>
          <p:spPr>
            <a:xfrm>
              <a:off x="-1383000" y="121485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a:off x="-1582400" y="126062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a:off x="-1532550"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0"/>
            <p:cNvSpPr/>
            <p:nvPr/>
          </p:nvSpPr>
          <p:spPr>
            <a:xfrm>
              <a:off x="-1481675" y="126062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0"/>
            <p:cNvSpPr/>
            <p:nvPr/>
          </p:nvSpPr>
          <p:spPr>
            <a:xfrm>
              <a:off x="-1431825"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0"/>
            <p:cNvSpPr/>
            <p:nvPr/>
          </p:nvSpPr>
          <p:spPr>
            <a:xfrm>
              <a:off x="-1383000" y="126062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0"/>
            <p:cNvSpPr/>
            <p:nvPr/>
          </p:nvSpPr>
          <p:spPr>
            <a:xfrm>
              <a:off x="-1582400" y="1305400"/>
              <a:ext cx="17325" cy="17325"/>
            </a:xfrm>
            <a:custGeom>
              <a:avLst/>
              <a:gdLst/>
              <a:ahLst/>
              <a:cxnLst/>
              <a:rect l="l" t="t" r="r" b="b"/>
              <a:pathLst>
                <a:path w="693" h="693" extrusionOk="0">
                  <a:moveTo>
                    <a:pt x="367" y="0"/>
                  </a:moveTo>
                  <a:cubicBezTo>
                    <a:pt x="163" y="0"/>
                    <a:pt x="0" y="122"/>
                    <a:pt x="0" y="367"/>
                  </a:cubicBezTo>
                  <a:cubicBezTo>
                    <a:pt x="0" y="570"/>
                    <a:pt x="163" y="692"/>
                    <a:pt x="367" y="692"/>
                  </a:cubicBezTo>
                  <a:cubicBezTo>
                    <a:pt x="570" y="692"/>
                    <a:pt x="692" y="570"/>
                    <a:pt x="692" y="367"/>
                  </a:cubicBezTo>
                  <a:cubicBezTo>
                    <a:pt x="692" y="204"/>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0"/>
            <p:cNvSpPr/>
            <p:nvPr/>
          </p:nvSpPr>
          <p:spPr>
            <a:xfrm>
              <a:off x="-1532550"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29" y="692"/>
                    <a:pt x="692" y="570"/>
                    <a:pt x="692" y="367"/>
                  </a:cubicBezTo>
                  <a:cubicBezTo>
                    <a:pt x="692" y="204"/>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0"/>
            <p:cNvSpPr/>
            <p:nvPr/>
          </p:nvSpPr>
          <p:spPr>
            <a:xfrm>
              <a:off x="-1481675" y="1305400"/>
              <a:ext cx="17325" cy="17325"/>
            </a:xfrm>
            <a:custGeom>
              <a:avLst/>
              <a:gdLst/>
              <a:ahLst/>
              <a:cxnLst/>
              <a:rect l="l" t="t" r="r" b="b"/>
              <a:pathLst>
                <a:path w="693" h="693" extrusionOk="0">
                  <a:moveTo>
                    <a:pt x="326" y="0"/>
                  </a:moveTo>
                  <a:cubicBezTo>
                    <a:pt x="122" y="0"/>
                    <a:pt x="0" y="122"/>
                    <a:pt x="0" y="367"/>
                  </a:cubicBezTo>
                  <a:cubicBezTo>
                    <a:pt x="0" y="570"/>
                    <a:pt x="122" y="692"/>
                    <a:pt x="326" y="692"/>
                  </a:cubicBezTo>
                  <a:cubicBezTo>
                    <a:pt x="529" y="692"/>
                    <a:pt x="692" y="570"/>
                    <a:pt x="692" y="367"/>
                  </a:cubicBezTo>
                  <a:cubicBezTo>
                    <a:pt x="692" y="204"/>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0"/>
            <p:cNvSpPr/>
            <p:nvPr/>
          </p:nvSpPr>
          <p:spPr>
            <a:xfrm>
              <a:off x="-1431825"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30" y="692"/>
                    <a:pt x="692" y="570"/>
                    <a:pt x="692" y="367"/>
                  </a:cubicBezTo>
                  <a:cubicBezTo>
                    <a:pt x="692" y="204"/>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0"/>
            <p:cNvSpPr/>
            <p:nvPr/>
          </p:nvSpPr>
          <p:spPr>
            <a:xfrm>
              <a:off x="-1383000" y="1305400"/>
              <a:ext cx="18350" cy="17325"/>
            </a:xfrm>
            <a:custGeom>
              <a:avLst/>
              <a:gdLst/>
              <a:ahLst/>
              <a:cxnLst/>
              <a:rect l="l" t="t" r="r" b="b"/>
              <a:pathLst>
                <a:path w="734" h="693" extrusionOk="0">
                  <a:moveTo>
                    <a:pt x="367" y="0"/>
                  </a:moveTo>
                  <a:cubicBezTo>
                    <a:pt x="164" y="0"/>
                    <a:pt x="1" y="122"/>
                    <a:pt x="1" y="367"/>
                  </a:cubicBezTo>
                  <a:cubicBezTo>
                    <a:pt x="1" y="570"/>
                    <a:pt x="164" y="692"/>
                    <a:pt x="367" y="692"/>
                  </a:cubicBezTo>
                  <a:cubicBezTo>
                    <a:pt x="571" y="692"/>
                    <a:pt x="733" y="570"/>
                    <a:pt x="733" y="367"/>
                  </a:cubicBezTo>
                  <a:cubicBezTo>
                    <a:pt x="733" y="204"/>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0"/>
            <p:cNvSpPr/>
            <p:nvPr/>
          </p:nvSpPr>
          <p:spPr>
            <a:xfrm>
              <a:off x="-1582400" y="135117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0"/>
            <p:cNvSpPr/>
            <p:nvPr/>
          </p:nvSpPr>
          <p:spPr>
            <a:xfrm>
              <a:off x="-1532550"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0"/>
            <p:cNvSpPr/>
            <p:nvPr/>
          </p:nvSpPr>
          <p:spPr>
            <a:xfrm>
              <a:off x="-1481675" y="135117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0"/>
            <p:cNvSpPr/>
            <p:nvPr/>
          </p:nvSpPr>
          <p:spPr>
            <a:xfrm>
              <a:off x="-1431825"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0"/>
            <p:cNvSpPr/>
            <p:nvPr/>
          </p:nvSpPr>
          <p:spPr>
            <a:xfrm>
              <a:off x="-1383000" y="135117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5"/>
        <p:cNvGrpSpPr/>
        <p:nvPr/>
      </p:nvGrpSpPr>
      <p:grpSpPr>
        <a:xfrm>
          <a:off x="0" y="0"/>
          <a:ext cx="0" cy="0"/>
          <a:chOff x="0" y="0"/>
          <a:chExt cx="0" cy="0"/>
        </a:xfrm>
      </p:grpSpPr>
      <p:sp>
        <p:nvSpPr>
          <p:cNvPr id="156" name="Google Shape;15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7" name="Google Shape;157;p4"/>
          <p:cNvSpPr txBox="1">
            <a:spLocks noGrp="1"/>
          </p:cNvSpPr>
          <p:nvPr>
            <p:ph type="body" idx="1"/>
          </p:nvPr>
        </p:nvSpPr>
        <p:spPr>
          <a:xfrm>
            <a:off x="720000" y="1215751"/>
            <a:ext cx="7704000" cy="425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158" name="Google Shape;158;p4"/>
          <p:cNvSpPr/>
          <p:nvPr/>
        </p:nvSpPr>
        <p:spPr>
          <a:xfrm>
            <a:off x="0" y="4133675"/>
            <a:ext cx="9144000" cy="10101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4"/>
          <p:cNvGrpSpPr/>
          <p:nvPr/>
        </p:nvGrpSpPr>
        <p:grpSpPr>
          <a:xfrm flipH="1">
            <a:off x="7811482" y="123720"/>
            <a:ext cx="1226647" cy="270356"/>
            <a:chOff x="-737950" y="458900"/>
            <a:chExt cx="549450" cy="121100"/>
          </a:xfrm>
        </p:grpSpPr>
        <p:sp>
          <p:nvSpPr>
            <p:cNvPr id="160" name="Google Shape;160;p4"/>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5" name="Google Shape;165;p4"/>
          <p:cNvCxnSpPr/>
          <p:nvPr/>
        </p:nvCxnSpPr>
        <p:spPr>
          <a:xfrm>
            <a:off x="354850" y="344220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166" name="Google Shape;166;p4"/>
          <p:cNvCxnSpPr/>
          <p:nvPr/>
        </p:nvCxnSpPr>
        <p:spPr>
          <a:xfrm>
            <a:off x="601838" y="344220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167" name="Google Shape;167;p4"/>
          <p:cNvCxnSpPr/>
          <p:nvPr/>
        </p:nvCxnSpPr>
        <p:spPr>
          <a:xfrm>
            <a:off x="107100" y="3442200"/>
            <a:ext cx="0" cy="170130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1046"/>
        <p:cNvGrpSpPr/>
        <p:nvPr/>
      </p:nvGrpSpPr>
      <p:grpSpPr>
        <a:xfrm>
          <a:off x="0" y="0"/>
          <a:ext cx="0" cy="0"/>
          <a:chOff x="0" y="0"/>
          <a:chExt cx="0" cy="0"/>
        </a:xfrm>
      </p:grpSpPr>
      <p:sp>
        <p:nvSpPr>
          <p:cNvPr id="1047" name="Google Shape;1047;p31"/>
          <p:cNvSpPr txBox="1">
            <a:spLocks noGrp="1"/>
          </p:cNvSpPr>
          <p:nvPr>
            <p:ph type="title"/>
          </p:nvPr>
        </p:nvSpPr>
        <p:spPr>
          <a:xfrm>
            <a:off x="713263"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8500">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48" name="Google Shape;1048;p31"/>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49" name="Google Shape;1049;p31"/>
          <p:cNvSpPr txBox="1"/>
          <p:nvPr/>
        </p:nvSpPr>
        <p:spPr>
          <a:xfrm>
            <a:off x="464375"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PT Sans"/>
                <a:ea typeface="PT Sans"/>
                <a:cs typeface="PT Sans"/>
                <a:sym typeface="PT Sans"/>
              </a:rPr>
              <a:t>CREDITS:</a:t>
            </a:r>
            <a:r>
              <a:rPr lang="en" sz="1200">
                <a:solidFill>
                  <a:schemeClr val="dk1"/>
                </a:solidFill>
                <a:latin typeface="PT Sans"/>
                <a:ea typeface="PT Sans"/>
                <a:cs typeface="PT Sans"/>
                <a:sym typeface="PT Sans"/>
              </a:rPr>
              <a:t> This presentation template was created by </a:t>
            </a:r>
            <a:r>
              <a:rPr lang="en" sz="1200" b="1" u="sng">
                <a:solidFill>
                  <a:schemeClr val="hlink"/>
                </a:solidFill>
                <a:latin typeface="PT Sans"/>
                <a:ea typeface="PT Sans"/>
                <a:cs typeface="PT Sans"/>
                <a:sym typeface="PT Sans"/>
                <a:hlinkClick r:id="rId2"/>
              </a:rPr>
              <a:t>Slidesgo</a:t>
            </a:r>
            <a:r>
              <a:rPr lang="en" sz="1200">
                <a:solidFill>
                  <a:schemeClr val="dk1"/>
                </a:solidFill>
                <a:latin typeface="PT Sans"/>
                <a:ea typeface="PT Sans"/>
                <a:cs typeface="PT Sans"/>
                <a:sym typeface="PT Sans"/>
              </a:rPr>
              <a:t>, and includes icons by </a:t>
            </a:r>
            <a:r>
              <a:rPr lang="en" sz="1200" b="1" u="sng">
                <a:solidFill>
                  <a:schemeClr val="dk1"/>
                </a:solidFill>
                <a:latin typeface="PT Sans"/>
                <a:ea typeface="PT Sans"/>
                <a:cs typeface="PT Sans"/>
                <a:sym typeface="PT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PT Sans"/>
                <a:ea typeface="PT Sans"/>
                <a:cs typeface="PT Sans"/>
                <a:sym typeface="PT Sans"/>
              </a:rPr>
              <a:t>, and infographics &amp; images by </a:t>
            </a:r>
            <a:r>
              <a:rPr lang="en" sz="1200" b="1" u="sng">
                <a:solidFill>
                  <a:schemeClr val="dk1"/>
                </a:solidFill>
                <a:latin typeface="PT Sans"/>
                <a:ea typeface="PT Sans"/>
                <a:cs typeface="PT Sans"/>
                <a:sym typeface="PT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PT Sans"/>
                <a:ea typeface="PT Sans"/>
                <a:cs typeface="PT Sans"/>
                <a:sym typeface="PT Sans"/>
              </a:rPr>
              <a:t> </a:t>
            </a:r>
            <a:endParaRPr sz="1200" b="1" u="sng">
              <a:solidFill>
                <a:schemeClr val="dk1"/>
              </a:solidFill>
              <a:latin typeface="PT Sans"/>
              <a:ea typeface="PT Sans"/>
              <a:cs typeface="PT Sans"/>
              <a:sym typeface="PT Sans"/>
            </a:endParaRPr>
          </a:p>
        </p:txBody>
      </p:sp>
      <p:sp>
        <p:nvSpPr>
          <p:cNvPr id="1050" name="Google Shape;1050;p31"/>
          <p:cNvSpPr/>
          <p:nvPr/>
        </p:nvSpPr>
        <p:spPr>
          <a:xfrm>
            <a:off x="5875875" y="0"/>
            <a:ext cx="32682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 name="Google Shape;1051;p31"/>
          <p:cNvGrpSpPr/>
          <p:nvPr/>
        </p:nvGrpSpPr>
        <p:grpSpPr>
          <a:xfrm rot="5400000" flipH="1">
            <a:off x="7628782" y="3348574"/>
            <a:ext cx="2057416" cy="453447"/>
            <a:chOff x="-737950" y="458900"/>
            <a:chExt cx="549450" cy="121100"/>
          </a:xfrm>
        </p:grpSpPr>
        <p:sp>
          <p:nvSpPr>
            <p:cNvPr id="1052" name="Google Shape;1052;p31"/>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1"/>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1"/>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1"/>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1"/>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31"/>
          <p:cNvGrpSpPr/>
          <p:nvPr/>
        </p:nvGrpSpPr>
        <p:grpSpPr>
          <a:xfrm>
            <a:off x="6264136" y="-399408"/>
            <a:ext cx="1676211" cy="1602661"/>
            <a:chOff x="6595375" y="1675850"/>
            <a:chExt cx="1229525" cy="1175575"/>
          </a:xfrm>
        </p:grpSpPr>
        <p:sp>
          <p:nvSpPr>
            <p:cNvPr id="1058" name="Google Shape;1058;p31"/>
            <p:cNvSpPr/>
            <p:nvPr/>
          </p:nvSpPr>
          <p:spPr>
            <a:xfrm>
              <a:off x="6595375" y="1675850"/>
              <a:ext cx="1229525" cy="1175575"/>
            </a:xfrm>
            <a:custGeom>
              <a:avLst/>
              <a:gdLst/>
              <a:ahLst/>
              <a:cxnLst/>
              <a:rect l="l" t="t" r="r" b="b"/>
              <a:pathLst>
                <a:path w="49181" h="47023" fill="none" extrusionOk="0">
                  <a:moveTo>
                    <a:pt x="44956" y="11763"/>
                  </a:moveTo>
                  <a:lnTo>
                    <a:pt x="44956" y="11763"/>
                  </a:lnTo>
                  <a:cubicBezTo>
                    <a:pt x="40731" y="4499"/>
                    <a:pt x="32980" y="0"/>
                    <a:pt x="24591" y="0"/>
                  </a:cubicBezTo>
                  <a:lnTo>
                    <a:pt x="24591" y="0"/>
                  </a:lnTo>
                  <a:cubicBezTo>
                    <a:pt x="16201" y="0"/>
                    <a:pt x="8450" y="4499"/>
                    <a:pt x="4225" y="11763"/>
                  </a:cubicBezTo>
                  <a:lnTo>
                    <a:pt x="4225" y="11763"/>
                  </a:lnTo>
                  <a:cubicBezTo>
                    <a:pt x="0" y="18998"/>
                    <a:pt x="0" y="27964"/>
                    <a:pt x="4225" y="35259"/>
                  </a:cubicBezTo>
                  <a:lnTo>
                    <a:pt x="4225" y="35259"/>
                  </a:lnTo>
                  <a:cubicBezTo>
                    <a:pt x="8450" y="42524"/>
                    <a:pt x="16201" y="47022"/>
                    <a:pt x="24591" y="47022"/>
                  </a:cubicBezTo>
                  <a:lnTo>
                    <a:pt x="24591" y="47022"/>
                  </a:lnTo>
                  <a:cubicBezTo>
                    <a:pt x="32980" y="47022"/>
                    <a:pt x="40731" y="42524"/>
                    <a:pt x="44956" y="35259"/>
                  </a:cubicBezTo>
                  <a:lnTo>
                    <a:pt x="44956" y="35259"/>
                  </a:lnTo>
                  <a:cubicBezTo>
                    <a:pt x="49181" y="27964"/>
                    <a:pt x="49181" y="18998"/>
                    <a:pt x="44956" y="11763"/>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6727600" y="1801225"/>
              <a:ext cx="965075" cy="923300"/>
            </a:xfrm>
            <a:custGeom>
              <a:avLst/>
              <a:gdLst/>
              <a:ahLst/>
              <a:cxnLst/>
              <a:rect l="l" t="t" r="r" b="b"/>
              <a:pathLst>
                <a:path w="38603" h="36932" fill="none" extrusionOk="0">
                  <a:moveTo>
                    <a:pt x="35290" y="9241"/>
                  </a:moveTo>
                  <a:lnTo>
                    <a:pt x="35290" y="9241"/>
                  </a:lnTo>
                  <a:cubicBezTo>
                    <a:pt x="32007" y="3557"/>
                    <a:pt x="25928" y="1"/>
                    <a:pt x="19302" y="1"/>
                  </a:cubicBezTo>
                  <a:lnTo>
                    <a:pt x="19302" y="1"/>
                  </a:lnTo>
                  <a:cubicBezTo>
                    <a:pt x="12706" y="1"/>
                    <a:pt x="6627" y="3557"/>
                    <a:pt x="3313" y="9241"/>
                  </a:cubicBezTo>
                  <a:lnTo>
                    <a:pt x="3313" y="9241"/>
                  </a:lnTo>
                  <a:cubicBezTo>
                    <a:pt x="0" y="14955"/>
                    <a:pt x="0" y="22007"/>
                    <a:pt x="3313" y="27721"/>
                  </a:cubicBezTo>
                  <a:lnTo>
                    <a:pt x="3313" y="27721"/>
                  </a:lnTo>
                  <a:cubicBezTo>
                    <a:pt x="6627" y="33405"/>
                    <a:pt x="12706" y="36931"/>
                    <a:pt x="19302" y="36931"/>
                  </a:cubicBezTo>
                  <a:lnTo>
                    <a:pt x="19302" y="36931"/>
                  </a:lnTo>
                  <a:cubicBezTo>
                    <a:pt x="25928" y="36931"/>
                    <a:pt x="32007" y="33405"/>
                    <a:pt x="35290" y="27721"/>
                  </a:cubicBezTo>
                  <a:lnTo>
                    <a:pt x="35290" y="27721"/>
                  </a:lnTo>
                  <a:cubicBezTo>
                    <a:pt x="38603" y="22007"/>
                    <a:pt x="38603" y="14986"/>
                    <a:pt x="35290" y="9241"/>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6856025" y="1922800"/>
              <a:ext cx="710525" cy="681650"/>
            </a:xfrm>
            <a:custGeom>
              <a:avLst/>
              <a:gdLst/>
              <a:ahLst/>
              <a:cxnLst/>
              <a:rect l="l" t="t" r="r" b="b"/>
              <a:pathLst>
                <a:path w="28421" h="27266" fill="none" extrusionOk="0">
                  <a:moveTo>
                    <a:pt x="25989" y="6810"/>
                  </a:moveTo>
                  <a:lnTo>
                    <a:pt x="25989" y="6810"/>
                  </a:lnTo>
                  <a:cubicBezTo>
                    <a:pt x="23557" y="2585"/>
                    <a:pt x="19058" y="1"/>
                    <a:pt x="14195" y="1"/>
                  </a:cubicBezTo>
                  <a:lnTo>
                    <a:pt x="14195" y="1"/>
                  </a:lnTo>
                  <a:cubicBezTo>
                    <a:pt x="9332" y="1"/>
                    <a:pt x="4864" y="2585"/>
                    <a:pt x="2432" y="6810"/>
                  </a:cubicBezTo>
                  <a:lnTo>
                    <a:pt x="2432" y="6810"/>
                  </a:lnTo>
                  <a:cubicBezTo>
                    <a:pt x="0" y="11035"/>
                    <a:pt x="0" y="16232"/>
                    <a:pt x="2432" y="20457"/>
                  </a:cubicBezTo>
                  <a:lnTo>
                    <a:pt x="2432" y="20457"/>
                  </a:lnTo>
                  <a:cubicBezTo>
                    <a:pt x="4864" y="24682"/>
                    <a:pt x="9332" y="27266"/>
                    <a:pt x="14195" y="27266"/>
                  </a:cubicBezTo>
                  <a:lnTo>
                    <a:pt x="14195" y="27266"/>
                  </a:lnTo>
                  <a:cubicBezTo>
                    <a:pt x="19058" y="27266"/>
                    <a:pt x="23557" y="24682"/>
                    <a:pt x="25989" y="20457"/>
                  </a:cubicBezTo>
                  <a:lnTo>
                    <a:pt x="25989" y="20457"/>
                  </a:lnTo>
                  <a:cubicBezTo>
                    <a:pt x="28420" y="16232"/>
                    <a:pt x="28420" y="11035"/>
                    <a:pt x="25989" y="6810"/>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1"/>
            <p:cNvSpPr/>
            <p:nvPr/>
          </p:nvSpPr>
          <p:spPr>
            <a:xfrm>
              <a:off x="6989000" y="2052000"/>
              <a:ext cx="442275" cy="421750"/>
            </a:xfrm>
            <a:custGeom>
              <a:avLst/>
              <a:gdLst/>
              <a:ahLst/>
              <a:cxnLst/>
              <a:rect l="l" t="t" r="r" b="b"/>
              <a:pathLst>
                <a:path w="17691" h="16870" fill="none" extrusionOk="0">
                  <a:moveTo>
                    <a:pt x="16171" y="4225"/>
                  </a:moveTo>
                  <a:lnTo>
                    <a:pt x="16171" y="4225"/>
                  </a:lnTo>
                  <a:cubicBezTo>
                    <a:pt x="14651" y="1611"/>
                    <a:pt x="11885" y="0"/>
                    <a:pt x="8846" y="0"/>
                  </a:cubicBezTo>
                  <a:lnTo>
                    <a:pt x="8846" y="0"/>
                  </a:lnTo>
                  <a:cubicBezTo>
                    <a:pt x="5836" y="0"/>
                    <a:pt x="3040" y="1611"/>
                    <a:pt x="1520" y="4225"/>
                  </a:cubicBezTo>
                  <a:lnTo>
                    <a:pt x="1520" y="4225"/>
                  </a:lnTo>
                  <a:cubicBezTo>
                    <a:pt x="0" y="6839"/>
                    <a:pt x="0" y="10092"/>
                    <a:pt x="1520" y="12675"/>
                  </a:cubicBezTo>
                  <a:lnTo>
                    <a:pt x="1520" y="12675"/>
                  </a:lnTo>
                  <a:cubicBezTo>
                    <a:pt x="3040" y="15289"/>
                    <a:pt x="5806" y="16870"/>
                    <a:pt x="8846" y="16870"/>
                  </a:cubicBezTo>
                  <a:lnTo>
                    <a:pt x="8846" y="16870"/>
                  </a:lnTo>
                  <a:cubicBezTo>
                    <a:pt x="11855" y="16870"/>
                    <a:pt x="14651" y="15289"/>
                    <a:pt x="16171" y="12675"/>
                  </a:cubicBezTo>
                  <a:lnTo>
                    <a:pt x="16171" y="12675"/>
                  </a:lnTo>
                  <a:cubicBezTo>
                    <a:pt x="17691" y="10092"/>
                    <a:pt x="17691" y="6839"/>
                    <a:pt x="16171" y="4225"/>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1"/>
            <p:cNvSpPr/>
            <p:nvPr/>
          </p:nvSpPr>
          <p:spPr>
            <a:xfrm>
              <a:off x="7106025" y="2164450"/>
              <a:ext cx="209000" cy="198350"/>
            </a:xfrm>
            <a:custGeom>
              <a:avLst/>
              <a:gdLst/>
              <a:ahLst/>
              <a:cxnLst/>
              <a:rect l="l" t="t" r="r" b="b"/>
              <a:pathLst>
                <a:path w="8360" h="7934" fill="none" extrusionOk="0">
                  <a:moveTo>
                    <a:pt x="7630" y="1976"/>
                  </a:moveTo>
                  <a:lnTo>
                    <a:pt x="7630" y="1976"/>
                  </a:lnTo>
                  <a:cubicBezTo>
                    <a:pt x="6900" y="761"/>
                    <a:pt x="5624" y="1"/>
                    <a:pt x="4165" y="1"/>
                  </a:cubicBezTo>
                  <a:lnTo>
                    <a:pt x="4165" y="1"/>
                  </a:lnTo>
                  <a:cubicBezTo>
                    <a:pt x="2766" y="1"/>
                    <a:pt x="1429" y="761"/>
                    <a:pt x="699" y="1976"/>
                  </a:cubicBezTo>
                  <a:lnTo>
                    <a:pt x="699" y="1976"/>
                  </a:lnTo>
                  <a:cubicBezTo>
                    <a:pt x="0" y="3192"/>
                    <a:pt x="0" y="4712"/>
                    <a:pt x="699" y="5958"/>
                  </a:cubicBezTo>
                  <a:lnTo>
                    <a:pt x="699" y="5958"/>
                  </a:lnTo>
                  <a:cubicBezTo>
                    <a:pt x="1429" y="7174"/>
                    <a:pt x="2736" y="7934"/>
                    <a:pt x="4165" y="7934"/>
                  </a:cubicBezTo>
                  <a:lnTo>
                    <a:pt x="4165" y="7934"/>
                  </a:lnTo>
                  <a:cubicBezTo>
                    <a:pt x="5563" y="7934"/>
                    <a:pt x="6900" y="7174"/>
                    <a:pt x="7630" y="5958"/>
                  </a:cubicBezTo>
                  <a:lnTo>
                    <a:pt x="7630" y="5958"/>
                  </a:lnTo>
                  <a:cubicBezTo>
                    <a:pt x="8359" y="4712"/>
                    <a:pt x="8359" y="3192"/>
                    <a:pt x="7630" y="1976"/>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3" name="Google Shape;1063;p31"/>
          <p:cNvCxnSpPr/>
          <p:nvPr/>
        </p:nvCxnSpPr>
        <p:spPr>
          <a:xfrm>
            <a:off x="0" y="4856725"/>
            <a:ext cx="30153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CUSTOM_14">
    <p:spTree>
      <p:nvGrpSpPr>
        <p:cNvPr id="1" name="Shape 1064"/>
        <p:cNvGrpSpPr/>
        <p:nvPr/>
      </p:nvGrpSpPr>
      <p:grpSpPr>
        <a:xfrm>
          <a:off x="0" y="0"/>
          <a:ext cx="0" cy="0"/>
          <a:chOff x="0" y="0"/>
          <a:chExt cx="0" cy="0"/>
        </a:xfrm>
      </p:grpSpPr>
      <p:sp>
        <p:nvSpPr>
          <p:cNvPr id="1065" name="Google Shape;1065;p32"/>
          <p:cNvSpPr/>
          <p:nvPr/>
        </p:nvSpPr>
        <p:spPr>
          <a:xfrm>
            <a:off x="-6775" y="0"/>
            <a:ext cx="7200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6" name="Google Shape;1066;p32"/>
          <p:cNvCxnSpPr/>
          <p:nvPr/>
        </p:nvCxnSpPr>
        <p:spPr>
          <a:xfrm rot="10800000">
            <a:off x="7364997" y="660389"/>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1067" name="Google Shape;1067;p32"/>
          <p:cNvCxnSpPr/>
          <p:nvPr/>
        </p:nvCxnSpPr>
        <p:spPr>
          <a:xfrm rot="10800000">
            <a:off x="7364997" y="507989"/>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1068" name="Google Shape;1068;p32"/>
          <p:cNvCxnSpPr/>
          <p:nvPr/>
        </p:nvCxnSpPr>
        <p:spPr>
          <a:xfrm rot="10800000">
            <a:off x="7364997" y="355589"/>
            <a:ext cx="1779000" cy="0"/>
          </a:xfrm>
          <a:prstGeom prst="straightConnector1">
            <a:avLst/>
          </a:prstGeom>
          <a:noFill/>
          <a:ln w="19050" cap="flat" cmpd="sng">
            <a:solidFill>
              <a:srgbClr val="3F5294"/>
            </a:solidFill>
            <a:prstDash val="solid"/>
            <a:round/>
            <a:headEnd type="none" w="med" len="med"/>
            <a:tailEnd type="none" w="med" len="med"/>
          </a:ln>
        </p:spPr>
      </p:cxnSp>
      <p:grpSp>
        <p:nvGrpSpPr>
          <p:cNvPr id="1069" name="Google Shape;1069;p32"/>
          <p:cNvGrpSpPr/>
          <p:nvPr/>
        </p:nvGrpSpPr>
        <p:grpSpPr>
          <a:xfrm rot="5400000" flipH="1">
            <a:off x="-260093" y="4198295"/>
            <a:ext cx="1226647" cy="270356"/>
            <a:chOff x="-737950" y="458900"/>
            <a:chExt cx="549450" cy="121100"/>
          </a:xfrm>
        </p:grpSpPr>
        <p:sp>
          <p:nvSpPr>
            <p:cNvPr id="1070" name="Google Shape;1070;p32"/>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2"/>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2"/>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2"/>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2"/>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CUSTOM_14_1">
    <p:spTree>
      <p:nvGrpSpPr>
        <p:cNvPr id="1" name="Shape 1075"/>
        <p:cNvGrpSpPr/>
        <p:nvPr/>
      </p:nvGrpSpPr>
      <p:grpSpPr>
        <a:xfrm>
          <a:off x="0" y="0"/>
          <a:ext cx="0" cy="0"/>
          <a:chOff x="0" y="0"/>
          <a:chExt cx="0" cy="0"/>
        </a:xfrm>
      </p:grpSpPr>
      <p:sp>
        <p:nvSpPr>
          <p:cNvPr id="1076" name="Google Shape;1076;p33"/>
          <p:cNvSpPr/>
          <p:nvPr/>
        </p:nvSpPr>
        <p:spPr>
          <a:xfrm>
            <a:off x="8424000" y="0"/>
            <a:ext cx="7200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 name="Google Shape;1077;p33"/>
          <p:cNvGrpSpPr/>
          <p:nvPr/>
        </p:nvGrpSpPr>
        <p:grpSpPr>
          <a:xfrm rot="5400000">
            <a:off x="7330600" y="3208788"/>
            <a:ext cx="3151300" cy="718125"/>
            <a:chOff x="5719975" y="3030725"/>
            <a:chExt cx="3151300" cy="718125"/>
          </a:xfrm>
        </p:grpSpPr>
        <p:sp>
          <p:nvSpPr>
            <p:cNvPr id="1078" name="Google Shape;1078;p33"/>
            <p:cNvSpPr/>
            <p:nvPr/>
          </p:nvSpPr>
          <p:spPr>
            <a:xfrm>
              <a:off x="6282300" y="3030725"/>
              <a:ext cx="2588975" cy="321475"/>
            </a:xfrm>
            <a:custGeom>
              <a:avLst/>
              <a:gdLst/>
              <a:ahLst/>
              <a:cxnLst/>
              <a:rect l="l" t="t" r="r" b="b"/>
              <a:pathLst>
                <a:path w="103559" h="12859" fill="none" extrusionOk="0">
                  <a:moveTo>
                    <a:pt x="6414" y="31"/>
                  </a:moveTo>
                  <a:cubicBezTo>
                    <a:pt x="2858" y="31"/>
                    <a:pt x="0" y="2919"/>
                    <a:pt x="0" y="6445"/>
                  </a:cubicBezTo>
                  <a:lnTo>
                    <a:pt x="0" y="6445"/>
                  </a:lnTo>
                  <a:cubicBezTo>
                    <a:pt x="0" y="10031"/>
                    <a:pt x="2888" y="12858"/>
                    <a:pt x="6414" y="12858"/>
                  </a:cubicBezTo>
                  <a:lnTo>
                    <a:pt x="103559" y="12858"/>
                  </a:lnTo>
                  <a:lnTo>
                    <a:pt x="103559" y="1"/>
                  </a:lnTo>
                  <a:lnTo>
                    <a:pt x="6414" y="1"/>
                  </a:ln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3"/>
            <p:cNvSpPr/>
            <p:nvPr/>
          </p:nvSpPr>
          <p:spPr>
            <a:xfrm>
              <a:off x="5719975" y="3426625"/>
              <a:ext cx="2588975" cy="322225"/>
            </a:xfrm>
            <a:custGeom>
              <a:avLst/>
              <a:gdLst/>
              <a:ahLst/>
              <a:cxnLst/>
              <a:rect l="l" t="t" r="r" b="b"/>
              <a:pathLst>
                <a:path w="103559" h="12889" fill="none" extrusionOk="0">
                  <a:moveTo>
                    <a:pt x="6414" y="31"/>
                  </a:moveTo>
                  <a:cubicBezTo>
                    <a:pt x="2858" y="31"/>
                    <a:pt x="1" y="2919"/>
                    <a:pt x="1" y="6475"/>
                  </a:cubicBezTo>
                  <a:lnTo>
                    <a:pt x="1" y="6475"/>
                  </a:lnTo>
                  <a:cubicBezTo>
                    <a:pt x="1" y="10031"/>
                    <a:pt x="2888" y="12889"/>
                    <a:pt x="6414" y="12889"/>
                  </a:cubicBezTo>
                  <a:lnTo>
                    <a:pt x="103559" y="12889"/>
                  </a:lnTo>
                  <a:lnTo>
                    <a:pt x="103559" y="1"/>
                  </a:lnTo>
                  <a:lnTo>
                    <a:pt x="6414" y="1"/>
                  </a:ln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33"/>
          <p:cNvGrpSpPr/>
          <p:nvPr/>
        </p:nvGrpSpPr>
        <p:grpSpPr>
          <a:xfrm rot="-5400000">
            <a:off x="980432" y="-916724"/>
            <a:ext cx="475806" cy="2436660"/>
            <a:chOff x="-1582400" y="253375"/>
            <a:chExt cx="217750" cy="1115125"/>
          </a:xfrm>
        </p:grpSpPr>
        <p:sp>
          <p:nvSpPr>
            <p:cNvPr id="1081" name="Google Shape;1081;p33"/>
            <p:cNvSpPr/>
            <p:nvPr/>
          </p:nvSpPr>
          <p:spPr>
            <a:xfrm>
              <a:off x="-1582400" y="253375"/>
              <a:ext cx="17325" cy="17325"/>
            </a:xfrm>
            <a:custGeom>
              <a:avLst/>
              <a:gdLst/>
              <a:ahLst/>
              <a:cxnLst/>
              <a:rect l="l" t="t" r="r" b="b"/>
              <a:pathLst>
                <a:path w="693" h="693" extrusionOk="0">
                  <a:moveTo>
                    <a:pt x="367" y="0"/>
                  </a:moveTo>
                  <a:cubicBezTo>
                    <a:pt x="163" y="0"/>
                    <a:pt x="0" y="163"/>
                    <a:pt x="0" y="367"/>
                  </a:cubicBezTo>
                  <a:cubicBezTo>
                    <a:pt x="0" y="570"/>
                    <a:pt x="163" y="692"/>
                    <a:pt x="367" y="692"/>
                  </a:cubicBezTo>
                  <a:cubicBezTo>
                    <a:pt x="570" y="692"/>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3"/>
            <p:cNvSpPr/>
            <p:nvPr/>
          </p:nvSpPr>
          <p:spPr>
            <a:xfrm>
              <a:off x="-1532550"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29" y="692"/>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3"/>
            <p:cNvSpPr/>
            <p:nvPr/>
          </p:nvSpPr>
          <p:spPr>
            <a:xfrm>
              <a:off x="-1481675" y="253375"/>
              <a:ext cx="17325" cy="17325"/>
            </a:xfrm>
            <a:custGeom>
              <a:avLst/>
              <a:gdLst/>
              <a:ahLst/>
              <a:cxnLst/>
              <a:rect l="l" t="t" r="r" b="b"/>
              <a:pathLst>
                <a:path w="693" h="693" extrusionOk="0">
                  <a:moveTo>
                    <a:pt x="326" y="0"/>
                  </a:moveTo>
                  <a:cubicBezTo>
                    <a:pt x="122" y="0"/>
                    <a:pt x="0" y="163"/>
                    <a:pt x="0" y="367"/>
                  </a:cubicBezTo>
                  <a:cubicBezTo>
                    <a:pt x="0" y="570"/>
                    <a:pt x="122" y="692"/>
                    <a:pt x="326" y="692"/>
                  </a:cubicBezTo>
                  <a:cubicBezTo>
                    <a:pt x="529" y="692"/>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3"/>
            <p:cNvSpPr/>
            <p:nvPr/>
          </p:nvSpPr>
          <p:spPr>
            <a:xfrm>
              <a:off x="-1431825"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30" y="692"/>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3"/>
            <p:cNvSpPr/>
            <p:nvPr/>
          </p:nvSpPr>
          <p:spPr>
            <a:xfrm>
              <a:off x="-1383000" y="253375"/>
              <a:ext cx="18350" cy="17325"/>
            </a:xfrm>
            <a:custGeom>
              <a:avLst/>
              <a:gdLst/>
              <a:ahLst/>
              <a:cxnLst/>
              <a:rect l="l" t="t" r="r" b="b"/>
              <a:pathLst>
                <a:path w="734" h="693" extrusionOk="0">
                  <a:moveTo>
                    <a:pt x="367" y="0"/>
                  </a:moveTo>
                  <a:cubicBezTo>
                    <a:pt x="164" y="0"/>
                    <a:pt x="1" y="163"/>
                    <a:pt x="1" y="367"/>
                  </a:cubicBezTo>
                  <a:cubicBezTo>
                    <a:pt x="1" y="570"/>
                    <a:pt x="164" y="692"/>
                    <a:pt x="367" y="692"/>
                  </a:cubicBezTo>
                  <a:cubicBezTo>
                    <a:pt x="571" y="692"/>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3"/>
            <p:cNvSpPr/>
            <p:nvPr/>
          </p:nvSpPr>
          <p:spPr>
            <a:xfrm>
              <a:off x="-1582400" y="29915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3"/>
            <p:cNvSpPr/>
            <p:nvPr/>
          </p:nvSpPr>
          <p:spPr>
            <a:xfrm>
              <a:off x="-1532550"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3"/>
            <p:cNvSpPr/>
            <p:nvPr/>
          </p:nvSpPr>
          <p:spPr>
            <a:xfrm>
              <a:off x="-1481675" y="29915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3"/>
            <p:cNvSpPr/>
            <p:nvPr/>
          </p:nvSpPr>
          <p:spPr>
            <a:xfrm>
              <a:off x="-1431825"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3"/>
            <p:cNvSpPr/>
            <p:nvPr/>
          </p:nvSpPr>
          <p:spPr>
            <a:xfrm>
              <a:off x="-1383000" y="29915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3"/>
            <p:cNvSpPr/>
            <p:nvPr/>
          </p:nvSpPr>
          <p:spPr>
            <a:xfrm>
              <a:off x="-1582400" y="344950"/>
              <a:ext cx="17325" cy="17325"/>
            </a:xfrm>
            <a:custGeom>
              <a:avLst/>
              <a:gdLst/>
              <a:ahLst/>
              <a:cxnLst/>
              <a:rect l="l" t="t" r="r" b="b"/>
              <a:pathLst>
                <a:path w="693" h="693"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3"/>
            <p:cNvSpPr/>
            <p:nvPr/>
          </p:nvSpPr>
          <p:spPr>
            <a:xfrm>
              <a:off x="-1532550"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3"/>
            <p:cNvSpPr/>
            <p:nvPr/>
          </p:nvSpPr>
          <p:spPr>
            <a:xfrm>
              <a:off x="-1481675" y="344950"/>
              <a:ext cx="17325" cy="17325"/>
            </a:xfrm>
            <a:custGeom>
              <a:avLst/>
              <a:gdLst/>
              <a:ahLst/>
              <a:cxnLst/>
              <a:rect l="l" t="t" r="r" b="b"/>
              <a:pathLst>
                <a:path w="693" h="693"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3"/>
            <p:cNvSpPr/>
            <p:nvPr/>
          </p:nvSpPr>
          <p:spPr>
            <a:xfrm>
              <a:off x="-1431825"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3"/>
            <p:cNvSpPr/>
            <p:nvPr/>
          </p:nvSpPr>
          <p:spPr>
            <a:xfrm>
              <a:off x="-1383000" y="344950"/>
              <a:ext cx="18350" cy="17325"/>
            </a:xfrm>
            <a:custGeom>
              <a:avLst/>
              <a:gdLst/>
              <a:ahLst/>
              <a:cxnLst/>
              <a:rect l="l" t="t" r="r" b="b"/>
              <a:pathLst>
                <a:path w="734" h="693"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3"/>
            <p:cNvSpPr/>
            <p:nvPr/>
          </p:nvSpPr>
          <p:spPr>
            <a:xfrm>
              <a:off x="-1582400" y="389700"/>
              <a:ext cx="17325" cy="17325"/>
            </a:xfrm>
            <a:custGeom>
              <a:avLst/>
              <a:gdLst/>
              <a:ahLst/>
              <a:cxnLst/>
              <a:rect l="l" t="t" r="r" b="b"/>
              <a:pathLst>
                <a:path w="693" h="693" extrusionOk="0">
                  <a:moveTo>
                    <a:pt x="367" y="1"/>
                  </a:moveTo>
                  <a:cubicBezTo>
                    <a:pt x="163" y="1"/>
                    <a:pt x="0" y="164"/>
                    <a:pt x="0" y="367"/>
                  </a:cubicBezTo>
                  <a:cubicBezTo>
                    <a:pt x="0" y="530"/>
                    <a:pt x="163" y="693"/>
                    <a:pt x="367" y="693"/>
                  </a:cubicBezTo>
                  <a:cubicBezTo>
                    <a:pt x="570" y="693"/>
                    <a:pt x="692" y="571"/>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3"/>
            <p:cNvSpPr/>
            <p:nvPr/>
          </p:nvSpPr>
          <p:spPr>
            <a:xfrm>
              <a:off x="-1532550"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29" y="693"/>
                    <a:pt x="692" y="571"/>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3"/>
            <p:cNvSpPr/>
            <p:nvPr/>
          </p:nvSpPr>
          <p:spPr>
            <a:xfrm>
              <a:off x="-1481675" y="389700"/>
              <a:ext cx="17325" cy="17325"/>
            </a:xfrm>
            <a:custGeom>
              <a:avLst/>
              <a:gdLst/>
              <a:ahLst/>
              <a:cxnLst/>
              <a:rect l="l" t="t" r="r" b="b"/>
              <a:pathLst>
                <a:path w="693" h="693" extrusionOk="0">
                  <a:moveTo>
                    <a:pt x="326" y="1"/>
                  </a:moveTo>
                  <a:cubicBezTo>
                    <a:pt x="122" y="1"/>
                    <a:pt x="0" y="164"/>
                    <a:pt x="0" y="367"/>
                  </a:cubicBezTo>
                  <a:cubicBezTo>
                    <a:pt x="0" y="530"/>
                    <a:pt x="122" y="693"/>
                    <a:pt x="326" y="693"/>
                  </a:cubicBezTo>
                  <a:cubicBezTo>
                    <a:pt x="529" y="693"/>
                    <a:pt x="692" y="571"/>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3"/>
            <p:cNvSpPr/>
            <p:nvPr/>
          </p:nvSpPr>
          <p:spPr>
            <a:xfrm>
              <a:off x="-1431825"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30" y="693"/>
                    <a:pt x="692" y="571"/>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3"/>
            <p:cNvSpPr/>
            <p:nvPr/>
          </p:nvSpPr>
          <p:spPr>
            <a:xfrm>
              <a:off x="-1383000" y="389700"/>
              <a:ext cx="18350" cy="17325"/>
            </a:xfrm>
            <a:custGeom>
              <a:avLst/>
              <a:gdLst/>
              <a:ahLst/>
              <a:cxnLst/>
              <a:rect l="l" t="t" r="r" b="b"/>
              <a:pathLst>
                <a:path w="734" h="693" extrusionOk="0">
                  <a:moveTo>
                    <a:pt x="367" y="1"/>
                  </a:moveTo>
                  <a:cubicBezTo>
                    <a:pt x="164" y="1"/>
                    <a:pt x="1" y="164"/>
                    <a:pt x="1" y="367"/>
                  </a:cubicBezTo>
                  <a:cubicBezTo>
                    <a:pt x="1" y="530"/>
                    <a:pt x="164" y="693"/>
                    <a:pt x="367" y="693"/>
                  </a:cubicBezTo>
                  <a:cubicBezTo>
                    <a:pt x="571" y="693"/>
                    <a:pt x="733" y="571"/>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3"/>
            <p:cNvSpPr/>
            <p:nvPr/>
          </p:nvSpPr>
          <p:spPr>
            <a:xfrm>
              <a:off x="-1582400" y="435500"/>
              <a:ext cx="17325" cy="17325"/>
            </a:xfrm>
            <a:custGeom>
              <a:avLst/>
              <a:gdLst/>
              <a:ahLst/>
              <a:cxnLst/>
              <a:rect l="l" t="t" r="r" b="b"/>
              <a:pathLst>
                <a:path w="693" h="693" extrusionOk="0">
                  <a:moveTo>
                    <a:pt x="367" y="0"/>
                  </a:moveTo>
                  <a:cubicBezTo>
                    <a:pt x="163" y="0"/>
                    <a:pt x="0" y="163"/>
                    <a:pt x="0" y="367"/>
                  </a:cubicBezTo>
                  <a:cubicBezTo>
                    <a:pt x="0" y="529"/>
                    <a:pt x="163" y="692"/>
                    <a:pt x="367" y="692"/>
                  </a:cubicBezTo>
                  <a:cubicBezTo>
                    <a:pt x="570" y="692"/>
                    <a:pt x="692" y="529"/>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3"/>
            <p:cNvSpPr/>
            <p:nvPr/>
          </p:nvSpPr>
          <p:spPr>
            <a:xfrm>
              <a:off x="-1532550"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29" y="692"/>
                    <a:pt x="692" y="529"/>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3"/>
            <p:cNvSpPr/>
            <p:nvPr/>
          </p:nvSpPr>
          <p:spPr>
            <a:xfrm>
              <a:off x="-1481675" y="435500"/>
              <a:ext cx="17325" cy="17325"/>
            </a:xfrm>
            <a:custGeom>
              <a:avLst/>
              <a:gdLst/>
              <a:ahLst/>
              <a:cxnLst/>
              <a:rect l="l" t="t" r="r" b="b"/>
              <a:pathLst>
                <a:path w="693" h="693" extrusionOk="0">
                  <a:moveTo>
                    <a:pt x="326" y="0"/>
                  </a:moveTo>
                  <a:cubicBezTo>
                    <a:pt x="122" y="0"/>
                    <a:pt x="0" y="163"/>
                    <a:pt x="0" y="367"/>
                  </a:cubicBezTo>
                  <a:cubicBezTo>
                    <a:pt x="0" y="529"/>
                    <a:pt x="122" y="692"/>
                    <a:pt x="326" y="692"/>
                  </a:cubicBezTo>
                  <a:cubicBezTo>
                    <a:pt x="529" y="692"/>
                    <a:pt x="692" y="529"/>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3"/>
            <p:cNvSpPr/>
            <p:nvPr/>
          </p:nvSpPr>
          <p:spPr>
            <a:xfrm>
              <a:off x="-1431825"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30" y="692"/>
                    <a:pt x="692" y="529"/>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3"/>
            <p:cNvSpPr/>
            <p:nvPr/>
          </p:nvSpPr>
          <p:spPr>
            <a:xfrm>
              <a:off x="-1383000" y="435500"/>
              <a:ext cx="18350" cy="17325"/>
            </a:xfrm>
            <a:custGeom>
              <a:avLst/>
              <a:gdLst/>
              <a:ahLst/>
              <a:cxnLst/>
              <a:rect l="l" t="t" r="r" b="b"/>
              <a:pathLst>
                <a:path w="734" h="693" extrusionOk="0">
                  <a:moveTo>
                    <a:pt x="367" y="0"/>
                  </a:moveTo>
                  <a:cubicBezTo>
                    <a:pt x="164" y="0"/>
                    <a:pt x="1" y="163"/>
                    <a:pt x="1" y="367"/>
                  </a:cubicBezTo>
                  <a:cubicBezTo>
                    <a:pt x="1" y="529"/>
                    <a:pt x="164" y="692"/>
                    <a:pt x="367" y="692"/>
                  </a:cubicBezTo>
                  <a:cubicBezTo>
                    <a:pt x="571" y="692"/>
                    <a:pt x="733" y="529"/>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3"/>
            <p:cNvSpPr/>
            <p:nvPr/>
          </p:nvSpPr>
          <p:spPr>
            <a:xfrm>
              <a:off x="-1582400" y="48230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3"/>
            <p:cNvSpPr/>
            <p:nvPr/>
          </p:nvSpPr>
          <p:spPr>
            <a:xfrm>
              <a:off x="-1532550"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3"/>
            <p:cNvSpPr/>
            <p:nvPr/>
          </p:nvSpPr>
          <p:spPr>
            <a:xfrm>
              <a:off x="-1481675" y="48230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3"/>
            <p:cNvSpPr/>
            <p:nvPr/>
          </p:nvSpPr>
          <p:spPr>
            <a:xfrm>
              <a:off x="-1431825"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3"/>
            <p:cNvSpPr/>
            <p:nvPr/>
          </p:nvSpPr>
          <p:spPr>
            <a:xfrm>
              <a:off x="-1383000" y="48230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3"/>
            <p:cNvSpPr/>
            <p:nvPr/>
          </p:nvSpPr>
          <p:spPr>
            <a:xfrm>
              <a:off x="-1582400" y="52807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3"/>
            <p:cNvSpPr/>
            <p:nvPr/>
          </p:nvSpPr>
          <p:spPr>
            <a:xfrm>
              <a:off x="-1532550"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3"/>
            <p:cNvSpPr/>
            <p:nvPr/>
          </p:nvSpPr>
          <p:spPr>
            <a:xfrm>
              <a:off x="-1481675" y="52807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3"/>
            <p:cNvSpPr/>
            <p:nvPr/>
          </p:nvSpPr>
          <p:spPr>
            <a:xfrm>
              <a:off x="-1431825"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3"/>
            <p:cNvSpPr/>
            <p:nvPr/>
          </p:nvSpPr>
          <p:spPr>
            <a:xfrm>
              <a:off x="-1383000" y="52807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3"/>
            <p:cNvSpPr/>
            <p:nvPr/>
          </p:nvSpPr>
          <p:spPr>
            <a:xfrm>
              <a:off x="-1582400" y="57387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3"/>
            <p:cNvSpPr/>
            <p:nvPr/>
          </p:nvSpPr>
          <p:spPr>
            <a:xfrm>
              <a:off x="-1532550"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a:off x="-1481675" y="57387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3"/>
            <p:cNvSpPr/>
            <p:nvPr/>
          </p:nvSpPr>
          <p:spPr>
            <a:xfrm>
              <a:off x="-1431825"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3"/>
            <p:cNvSpPr/>
            <p:nvPr/>
          </p:nvSpPr>
          <p:spPr>
            <a:xfrm>
              <a:off x="-1383000" y="57387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3"/>
            <p:cNvSpPr/>
            <p:nvPr/>
          </p:nvSpPr>
          <p:spPr>
            <a:xfrm>
              <a:off x="-1582400" y="61862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532550"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481675" y="61862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431825"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1383000" y="61862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1582400" y="664425"/>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22"/>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1532550"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22"/>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481675" y="664425"/>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22"/>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1431825"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22"/>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1383000" y="664425"/>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22"/>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1582400" y="71122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1532550"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1481675" y="71122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431825"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1383000" y="71122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1582400" y="757000"/>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1532550"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1481675" y="757000"/>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1431825"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1383000" y="757000"/>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1582400" y="802775"/>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1532550"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1481675" y="802775"/>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1431825"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1383000" y="802775"/>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3"/>
            <p:cNvSpPr/>
            <p:nvPr/>
          </p:nvSpPr>
          <p:spPr>
            <a:xfrm>
              <a:off x="-1582400" y="847550"/>
              <a:ext cx="17325" cy="17325"/>
            </a:xfrm>
            <a:custGeom>
              <a:avLst/>
              <a:gdLst/>
              <a:ahLst/>
              <a:cxnLst/>
              <a:rect l="l" t="t" r="r" b="b"/>
              <a:pathLst>
                <a:path w="693" h="693" extrusionOk="0">
                  <a:moveTo>
                    <a:pt x="367" y="1"/>
                  </a:moveTo>
                  <a:cubicBezTo>
                    <a:pt x="163" y="1"/>
                    <a:pt x="0" y="163"/>
                    <a:pt x="0" y="367"/>
                  </a:cubicBezTo>
                  <a:cubicBezTo>
                    <a:pt x="0" y="570"/>
                    <a:pt x="163" y="692"/>
                    <a:pt x="367" y="692"/>
                  </a:cubicBezTo>
                  <a:cubicBezTo>
                    <a:pt x="570" y="692"/>
                    <a:pt x="692" y="570"/>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3"/>
            <p:cNvSpPr/>
            <p:nvPr/>
          </p:nvSpPr>
          <p:spPr>
            <a:xfrm>
              <a:off x="-1532550"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29" y="692"/>
                    <a:pt x="692" y="570"/>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3"/>
            <p:cNvSpPr/>
            <p:nvPr/>
          </p:nvSpPr>
          <p:spPr>
            <a:xfrm>
              <a:off x="-1481675" y="847550"/>
              <a:ext cx="17325" cy="17325"/>
            </a:xfrm>
            <a:custGeom>
              <a:avLst/>
              <a:gdLst/>
              <a:ahLst/>
              <a:cxnLst/>
              <a:rect l="l" t="t" r="r" b="b"/>
              <a:pathLst>
                <a:path w="693" h="693" extrusionOk="0">
                  <a:moveTo>
                    <a:pt x="326" y="1"/>
                  </a:moveTo>
                  <a:cubicBezTo>
                    <a:pt x="122" y="1"/>
                    <a:pt x="0" y="163"/>
                    <a:pt x="0" y="367"/>
                  </a:cubicBezTo>
                  <a:cubicBezTo>
                    <a:pt x="0" y="570"/>
                    <a:pt x="122" y="692"/>
                    <a:pt x="326" y="692"/>
                  </a:cubicBezTo>
                  <a:cubicBezTo>
                    <a:pt x="529" y="692"/>
                    <a:pt x="692" y="570"/>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3"/>
            <p:cNvSpPr/>
            <p:nvPr/>
          </p:nvSpPr>
          <p:spPr>
            <a:xfrm>
              <a:off x="-1431825"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30" y="692"/>
                    <a:pt x="692" y="570"/>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3"/>
            <p:cNvSpPr/>
            <p:nvPr/>
          </p:nvSpPr>
          <p:spPr>
            <a:xfrm>
              <a:off x="-1383000" y="847550"/>
              <a:ext cx="18350" cy="17325"/>
            </a:xfrm>
            <a:custGeom>
              <a:avLst/>
              <a:gdLst/>
              <a:ahLst/>
              <a:cxnLst/>
              <a:rect l="l" t="t" r="r" b="b"/>
              <a:pathLst>
                <a:path w="734" h="693" extrusionOk="0">
                  <a:moveTo>
                    <a:pt x="367" y="1"/>
                  </a:moveTo>
                  <a:cubicBezTo>
                    <a:pt x="164" y="1"/>
                    <a:pt x="1" y="163"/>
                    <a:pt x="1" y="367"/>
                  </a:cubicBezTo>
                  <a:cubicBezTo>
                    <a:pt x="1" y="570"/>
                    <a:pt x="164" y="692"/>
                    <a:pt x="367" y="692"/>
                  </a:cubicBezTo>
                  <a:cubicBezTo>
                    <a:pt x="571" y="692"/>
                    <a:pt x="733" y="570"/>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3"/>
            <p:cNvSpPr/>
            <p:nvPr/>
          </p:nvSpPr>
          <p:spPr>
            <a:xfrm>
              <a:off x="-1582400" y="893350"/>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3"/>
            <p:cNvSpPr/>
            <p:nvPr/>
          </p:nvSpPr>
          <p:spPr>
            <a:xfrm>
              <a:off x="-1532550"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3"/>
            <p:cNvSpPr/>
            <p:nvPr/>
          </p:nvSpPr>
          <p:spPr>
            <a:xfrm>
              <a:off x="-1481675" y="893350"/>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3"/>
            <p:cNvSpPr/>
            <p:nvPr/>
          </p:nvSpPr>
          <p:spPr>
            <a:xfrm>
              <a:off x="-1431825"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3"/>
            <p:cNvSpPr/>
            <p:nvPr/>
          </p:nvSpPr>
          <p:spPr>
            <a:xfrm>
              <a:off x="-1383000" y="893350"/>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3"/>
            <p:cNvSpPr/>
            <p:nvPr/>
          </p:nvSpPr>
          <p:spPr>
            <a:xfrm>
              <a:off x="-1582400" y="940150"/>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3"/>
            <p:cNvSpPr/>
            <p:nvPr/>
          </p:nvSpPr>
          <p:spPr>
            <a:xfrm>
              <a:off x="-1532550"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3"/>
            <p:cNvSpPr/>
            <p:nvPr/>
          </p:nvSpPr>
          <p:spPr>
            <a:xfrm>
              <a:off x="-1481675" y="940150"/>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3"/>
            <p:cNvSpPr/>
            <p:nvPr/>
          </p:nvSpPr>
          <p:spPr>
            <a:xfrm>
              <a:off x="-1431825"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3"/>
            <p:cNvSpPr/>
            <p:nvPr/>
          </p:nvSpPr>
          <p:spPr>
            <a:xfrm>
              <a:off x="-1383000" y="940150"/>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3"/>
            <p:cNvSpPr/>
            <p:nvPr/>
          </p:nvSpPr>
          <p:spPr>
            <a:xfrm>
              <a:off x="-1582400" y="985925"/>
              <a:ext cx="17325" cy="18350"/>
            </a:xfrm>
            <a:custGeom>
              <a:avLst/>
              <a:gdLst/>
              <a:ahLst/>
              <a:cxnLst/>
              <a:rect l="l" t="t" r="r" b="b"/>
              <a:pathLst>
                <a:path w="693" h="734"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3"/>
            <p:cNvSpPr/>
            <p:nvPr/>
          </p:nvSpPr>
          <p:spPr>
            <a:xfrm>
              <a:off x="-1532550"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3"/>
            <p:cNvSpPr/>
            <p:nvPr/>
          </p:nvSpPr>
          <p:spPr>
            <a:xfrm>
              <a:off x="-1481675" y="985925"/>
              <a:ext cx="17325" cy="18350"/>
            </a:xfrm>
            <a:custGeom>
              <a:avLst/>
              <a:gdLst/>
              <a:ahLst/>
              <a:cxnLst/>
              <a:rect l="l" t="t" r="r" b="b"/>
              <a:pathLst>
                <a:path w="693" h="734"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3"/>
            <p:cNvSpPr/>
            <p:nvPr/>
          </p:nvSpPr>
          <p:spPr>
            <a:xfrm>
              <a:off x="-1431825"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3"/>
            <p:cNvSpPr/>
            <p:nvPr/>
          </p:nvSpPr>
          <p:spPr>
            <a:xfrm>
              <a:off x="-1383000" y="985925"/>
              <a:ext cx="18350" cy="18350"/>
            </a:xfrm>
            <a:custGeom>
              <a:avLst/>
              <a:gdLst/>
              <a:ahLst/>
              <a:cxnLst/>
              <a:rect l="l" t="t" r="r" b="b"/>
              <a:pathLst>
                <a:path w="734" h="734"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3"/>
            <p:cNvSpPr/>
            <p:nvPr/>
          </p:nvSpPr>
          <p:spPr>
            <a:xfrm>
              <a:off x="-1582400" y="103170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3"/>
            <p:cNvSpPr/>
            <p:nvPr/>
          </p:nvSpPr>
          <p:spPr>
            <a:xfrm>
              <a:off x="-1532550"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3"/>
            <p:cNvSpPr/>
            <p:nvPr/>
          </p:nvSpPr>
          <p:spPr>
            <a:xfrm>
              <a:off x="-1481675" y="103170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3"/>
            <p:cNvSpPr/>
            <p:nvPr/>
          </p:nvSpPr>
          <p:spPr>
            <a:xfrm>
              <a:off x="-1431825"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3"/>
            <p:cNvSpPr/>
            <p:nvPr/>
          </p:nvSpPr>
          <p:spPr>
            <a:xfrm>
              <a:off x="-1383000" y="103170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3"/>
            <p:cNvSpPr/>
            <p:nvPr/>
          </p:nvSpPr>
          <p:spPr>
            <a:xfrm>
              <a:off x="-1582400" y="1076475"/>
              <a:ext cx="17325" cy="17325"/>
            </a:xfrm>
            <a:custGeom>
              <a:avLst/>
              <a:gdLst/>
              <a:ahLst/>
              <a:cxnLst/>
              <a:rect l="l" t="t" r="r" b="b"/>
              <a:pathLst>
                <a:path w="693" h="693" extrusionOk="0">
                  <a:moveTo>
                    <a:pt x="367" y="1"/>
                  </a:moveTo>
                  <a:cubicBezTo>
                    <a:pt x="163" y="1"/>
                    <a:pt x="0" y="123"/>
                    <a:pt x="0" y="326"/>
                  </a:cubicBezTo>
                  <a:cubicBezTo>
                    <a:pt x="0" y="570"/>
                    <a:pt x="163" y="692"/>
                    <a:pt x="367" y="692"/>
                  </a:cubicBezTo>
                  <a:cubicBezTo>
                    <a:pt x="570" y="692"/>
                    <a:pt x="692" y="570"/>
                    <a:pt x="692" y="326"/>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3"/>
            <p:cNvSpPr/>
            <p:nvPr/>
          </p:nvSpPr>
          <p:spPr>
            <a:xfrm>
              <a:off x="-1532550"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29" y="692"/>
                    <a:pt x="692" y="570"/>
                    <a:pt x="692" y="326"/>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3"/>
            <p:cNvSpPr/>
            <p:nvPr/>
          </p:nvSpPr>
          <p:spPr>
            <a:xfrm>
              <a:off x="-1481675" y="1076475"/>
              <a:ext cx="17325" cy="17325"/>
            </a:xfrm>
            <a:custGeom>
              <a:avLst/>
              <a:gdLst/>
              <a:ahLst/>
              <a:cxnLst/>
              <a:rect l="l" t="t" r="r" b="b"/>
              <a:pathLst>
                <a:path w="693" h="693" extrusionOk="0">
                  <a:moveTo>
                    <a:pt x="326" y="1"/>
                  </a:moveTo>
                  <a:cubicBezTo>
                    <a:pt x="122" y="1"/>
                    <a:pt x="0" y="123"/>
                    <a:pt x="0" y="326"/>
                  </a:cubicBezTo>
                  <a:cubicBezTo>
                    <a:pt x="0" y="570"/>
                    <a:pt x="122" y="692"/>
                    <a:pt x="326" y="692"/>
                  </a:cubicBezTo>
                  <a:cubicBezTo>
                    <a:pt x="529" y="692"/>
                    <a:pt x="692" y="570"/>
                    <a:pt x="692" y="326"/>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3"/>
            <p:cNvSpPr/>
            <p:nvPr/>
          </p:nvSpPr>
          <p:spPr>
            <a:xfrm>
              <a:off x="-1431825"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30" y="692"/>
                    <a:pt x="692" y="570"/>
                    <a:pt x="692" y="326"/>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3"/>
            <p:cNvSpPr/>
            <p:nvPr/>
          </p:nvSpPr>
          <p:spPr>
            <a:xfrm>
              <a:off x="-1383000" y="1076475"/>
              <a:ext cx="18350" cy="17325"/>
            </a:xfrm>
            <a:custGeom>
              <a:avLst/>
              <a:gdLst/>
              <a:ahLst/>
              <a:cxnLst/>
              <a:rect l="l" t="t" r="r" b="b"/>
              <a:pathLst>
                <a:path w="734" h="693" extrusionOk="0">
                  <a:moveTo>
                    <a:pt x="367" y="1"/>
                  </a:moveTo>
                  <a:cubicBezTo>
                    <a:pt x="164" y="1"/>
                    <a:pt x="1" y="123"/>
                    <a:pt x="1" y="326"/>
                  </a:cubicBezTo>
                  <a:cubicBezTo>
                    <a:pt x="1" y="570"/>
                    <a:pt x="164" y="692"/>
                    <a:pt x="367" y="692"/>
                  </a:cubicBezTo>
                  <a:cubicBezTo>
                    <a:pt x="571" y="692"/>
                    <a:pt x="733" y="570"/>
                    <a:pt x="733" y="326"/>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3"/>
            <p:cNvSpPr/>
            <p:nvPr/>
          </p:nvSpPr>
          <p:spPr>
            <a:xfrm>
              <a:off x="-1582400" y="1122250"/>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3"/>
            <p:cNvSpPr/>
            <p:nvPr/>
          </p:nvSpPr>
          <p:spPr>
            <a:xfrm>
              <a:off x="-1532550"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3"/>
            <p:cNvSpPr/>
            <p:nvPr/>
          </p:nvSpPr>
          <p:spPr>
            <a:xfrm>
              <a:off x="-1481675" y="1122250"/>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3"/>
            <p:cNvSpPr/>
            <p:nvPr/>
          </p:nvSpPr>
          <p:spPr>
            <a:xfrm>
              <a:off x="-1431825"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3"/>
            <p:cNvSpPr/>
            <p:nvPr/>
          </p:nvSpPr>
          <p:spPr>
            <a:xfrm>
              <a:off x="-1383000" y="1122250"/>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3"/>
            <p:cNvSpPr/>
            <p:nvPr/>
          </p:nvSpPr>
          <p:spPr>
            <a:xfrm>
              <a:off x="-1582400" y="1169050"/>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3"/>
            <p:cNvSpPr/>
            <p:nvPr/>
          </p:nvSpPr>
          <p:spPr>
            <a:xfrm>
              <a:off x="-1532550"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3"/>
            <p:cNvSpPr/>
            <p:nvPr/>
          </p:nvSpPr>
          <p:spPr>
            <a:xfrm>
              <a:off x="-1481675" y="1169050"/>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3"/>
            <p:cNvSpPr/>
            <p:nvPr/>
          </p:nvSpPr>
          <p:spPr>
            <a:xfrm>
              <a:off x="-1431825"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3"/>
            <p:cNvSpPr/>
            <p:nvPr/>
          </p:nvSpPr>
          <p:spPr>
            <a:xfrm>
              <a:off x="-1383000" y="1169050"/>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3"/>
            <p:cNvSpPr/>
            <p:nvPr/>
          </p:nvSpPr>
          <p:spPr>
            <a:xfrm>
              <a:off x="-1582400" y="121485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3"/>
            <p:cNvSpPr/>
            <p:nvPr/>
          </p:nvSpPr>
          <p:spPr>
            <a:xfrm>
              <a:off x="-1532550"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3"/>
            <p:cNvSpPr/>
            <p:nvPr/>
          </p:nvSpPr>
          <p:spPr>
            <a:xfrm>
              <a:off x="-1481675" y="121485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3"/>
            <p:cNvSpPr/>
            <p:nvPr/>
          </p:nvSpPr>
          <p:spPr>
            <a:xfrm>
              <a:off x="-1431825"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3"/>
            <p:cNvSpPr/>
            <p:nvPr/>
          </p:nvSpPr>
          <p:spPr>
            <a:xfrm>
              <a:off x="-1383000" y="121485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3"/>
            <p:cNvSpPr/>
            <p:nvPr/>
          </p:nvSpPr>
          <p:spPr>
            <a:xfrm>
              <a:off x="-1582400" y="126062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3"/>
            <p:cNvSpPr/>
            <p:nvPr/>
          </p:nvSpPr>
          <p:spPr>
            <a:xfrm>
              <a:off x="-1532550"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3"/>
            <p:cNvSpPr/>
            <p:nvPr/>
          </p:nvSpPr>
          <p:spPr>
            <a:xfrm>
              <a:off x="-1481675" y="126062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3"/>
            <p:cNvSpPr/>
            <p:nvPr/>
          </p:nvSpPr>
          <p:spPr>
            <a:xfrm>
              <a:off x="-1431825"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3"/>
            <p:cNvSpPr/>
            <p:nvPr/>
          </p:nvSpPr>
          <p:spPr>
            <a:xfrm>
              <a:off x="-1383000" y="126062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3"/>
            <p:cNvSpPr/>
            <p:nvPr/>
          </p:nvSpPr>
          <p:spPr>
            <a:xfrm>
              <a:off x="-1582400" y="1305400"/>
              <a:ext cx="17325" cy="17325"/>
            </a:xfrm>
            <a:custGeom>
              <a:avLst/>
              <a:gdLst/>
              <a:ahLst/>
              <a:cxnLst/>
              <a:rect l="l" t="t" r="r" b="b"/>
              <a:pathLst>
                <a:path w="693" h="693" extrusionOk="0">
                  <a:moveTo>
                    <a:pt x="367" y="0"/>
                  </a:moveTo>
                  <a:cubicBezTo>
                    <a:pt x="163" y="0"/>
                    <a:pt x="0" y="122"/>
                    <a:pt x="0" y="367"/>
                  </a:cubicBezTo>
                  <a:cubicBezTo>
                    <a:pt x="0" y="570"/>
                    <a:pt x="163" y="692"/>
                    <a:pt x="367" y="692"/>
                  </a:cubicBezTo>
                  <a:cubicBezTo>
                    <a:pt x="570" y="692"/>
                    <a:pt x="692" y="570"/>
                    <a:pt x="692" y="367"/>
                  </a:cubicBezTo>
                  <a:cubicBezTo>
                    <a:pt x="692" y="204"/>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3"/>
            <p:cNvSpPr/>
            <p:nvPr/>
          </p:nvSpPr>
          <p:spPr>
            <a:xfrm>
              <a:off x="-1532550"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29" y="692"/>
                    <a:pt x="692" y="570"/>
                    <a:pt x="692" y="367"/>
                  </a:cubicBezTo>
                  <a:cubicBezTo>
                    <a:pt x="692" y="204"/>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3"/>
            <p:cNvSpPr/>
            <p:nvPr/>
          </p:nvSpPr>
          <p:spPr>
            <a:xfrm>
              <a:off x="-1481675" y="1305400"/>
              <a:ext cx="17325" cy="17325"/>
            </a:xfrm>
            <a:custGeom>
              <a:avLst/>
              <a:gdLst/>
              <a:ahLst/>
              <a:cxnLst/>
              <a:rect l="l" t="t" r="r" b="b"/>
              <a:pathLst>
                <a:path w="693" h="693" extrusionOk="0">
                  <a:moveTo>
                    <a:pt x="326" y="0"/>
                  </a:moveTo>
                  <a:cubicBezTo>
                    <a:pt x="122" y="0"/>
                    <a:pt x="0" y="122"/>
                    <a:pt x="0" y="367"/>
                  </a:cubicBezTo>
                  <a:cubicBezTo>
                    <a:pt x="0" y="570"/>
                    <a:pt x="122" y="692"/>
                    <a:pt x="326" y="692"/>
                  </a:cubicBezTo>
                  <a:cubicBezTo>
                    <a:pt x="529" y="692"/>
                    <a:pt x="692" y="570"/>
                    <a:pt x="692" y="367"/>
                  </a:cubicBezTo>
                  <a:cubicBezTo>
                    <a:pt x="692" y="204"/>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3"/>
            <p:cNvSpPr/>
            <p:nvPr/>
          </p:nvSpPr>
          <p:spPr>
            <a:xfrm>
              <a:off x="-1431825"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30" y="692"/>
                    <a:pt x="692" y="570"/>
                    <a:pt x="692" y="367"/>
                  </a:cubicBezTo>
                  <a:cubicBezTo>
                    <a:pt x="692" y="204"/>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3"/>
            <p:cNvSpPr/>
            <p:nvPr/>
          </p:nvSpPr>
          <p:spPr>
            <a:xfrm>
              <a:off x="-1383000" y="1305400"/>
              <a:ext cx="18350" cy="17325"/>
            </a:xfrm>
            <a:custGeom>
              <a:avLst/>
              <a:gdLst/>
              <a:ahLst/>
              <a:cxnLst/>
              <a:rect l="l" t="t" r="r" b="b"/>
              <a:pathLst>
                <a:path w="734" h="693" extrusionOk="0">
                  <a:moveTo>
                    <a:pt x="367" y="0"/>
                  </a:moveTo>
                  <a:cubicBezTo>
                    <a:pt x="164" y="0"/>
                    <a:pt x="1" y="122"/>
                    <a:pt x="1" y="367"/>
                  </a:cubicBezTo>
                  <a:cubicBezTo>
                    <a:pt x="1" y="570"/>
                    <a:pt x="164" y="692"/>
                    <a:pt x="367" y="692"/>
                  </a:cubicBezTo>
                  <a:cubicBezTo>
                    <a:pt x="571" y="692"/>
                    <a:pt x="733" y="570"/>
                    <a:pt x="733" y="367"/>
                  </a:cubicBezTo>
                  <a:cubicBezTo>
                    <a:pt x="733" y="204"/>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3"/>
            <p:cNvSpPr/>
            <p:nvPr/>
          </p:nvSpPr>
          <p:spPr>
            <a:xfrm>
              <a:off x="-1582400" y="135117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3"/>
            <p:cNvSpPr/>
            <p:nvPr/>
          </p:nvSpPr>
          <p:spPr>
            <a:xfrm>
              <a:off x="-1532550"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3"/>
            <p:cNvSpPr/>
            <p:nvPr/>
          </p:nvSpPr>
          <p:spPr>
            <a:xfrm>
              <a:off x="-1481675" y="135117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3"/>
            <p:cNvSpPr/>
            <p:nvPr/>
          </p:nvSpPr>
          <p:spPr>
            <a:xfrm>
              <a:off x="-1431825"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3"/>
            <p:cNvSpPr/>
            <p:nvPr/>
          </p:nvSpPr>
          <p:spPr>
            <a:xfrm>
              <a:off x="-1383000" y="135117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09"/>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10"/>
        <p:cNvGrpSpPr/>
        <p:nvPr/>
      </p:nvGrpSpPr>
      <p:grpSpPr>
        <a:xfrm>
          <a:off x="0" y="0"/>
          <a:ext cx="0" cy="0"/>
          <a:chOff x="0" y="0"/>
          <a:chExt cx="0" cy="0"/>
        </a:xfrm>
      </p:grpSpPr>
      <p:sp>
        <p:nvSpPr>
          <p:cNvPr id="1211" name="Google Shape;1211;p3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8"/>
        <p:cNvGrpSpPr/>
        <p:nvPr/>
      </p:nvGrpSpPr>
      <p:grpSpPr>
        <a:xfrm>
          <a:off x="0" y="0"/>
          <a:ext cx="0" cy="0"/>
          <a:chOff x="0" y="0"/>
          <a:chExt cx="0" cy="0"/>
        </a:xfrm>
      </p:grpSpPr>
      <p:sp>
        <p:nvSpPr>
          <p:cNvPr id="169" name="Google Shape;16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5"/>
          <p:cNvSpPr txBox="1">
            <a:spLocks noGrp="1"/>
          </p:cNvSpPr>
          <p:nvPr>
            <p:ph type="subTitle" idx="1"/>
          </p:nvPr>
        </p:nvSpPr>
        <p:spPr>
          <a:xfrm>
            <a:off x="5279852" y="3972475"/>
            <a:ext cx="2056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1" name="Google Shape;171;p5"/>
          <p:cNvSpPr txBox="1">
            <a:spLocks noGrp="1"/>
          </p:cNvSpPr>
          <p:nvPr>
            <p:ph type="subTitle" idx="2"/>
          </p:nvPr>
        </p:nvSpPr>
        <p:spPr>
          <a:xfrm>
            <a:off x="1878200" y="3972475"/>
            <a:ext cx="2056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2" name="Google Shape;172;p5"/>
          <p:cNvSpPr txBox="1">
            <a:spLocks noGrp="1"/>
          </p:cNvSpPr>
          <p:nvPr>
            <p:ph type="subTitle" idx="3"/>
          </p:nvPr>
        </p:nvSpPr>
        <p:spPr>
          <a:xfrm>
            <a:off x="5055275" y="362032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3" name="Google Shape;173;p5"/>
          <p:cNvSpPr txBox="1">
            <a:spLocks noGrp="1"/>
          </p:cNvSpPr>
          <p:nvPr>
            <p:ph type="subTitle" idx="4"/>
          </p:nvPr>
        </p:nvSpPr>
        <p:spPr>
          <a:xfrm>
            <a:off x="1583300" y="362032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4"/>
        <p:cNvGrpSpPr/>
        <p:nvPr/>
      </p:nvGrpSpPr>
      <p:grpSpPr>
        <a:xfrm>
          <a:off x="0" y="0"/>
          <a:ext cx="0" cy="0"/>
          <a:chOff x="0" y="0"/>
          <a:chExt cx="0" cy="0"/>
        </a:xfrm>
      </p:grpSpPr>
      <p:sp>
        <p:nvSpPr>
          <p:cNvPr id="175" name="Google Shape;17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6" name="Google Shape;176;p6"/>
          <p:cNvSpPr/>
          <p:nvPr/>
        </p:nvSpPr>
        <p:spPr>
          <a:xfrm>
            <a:off x="8424000" y="0"/>
            <a:ext cx="7200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 name="Google Shape;177;p6"/>
          <p:cNvGrpSpPr/>
          <p:nvPr/>
        </p:nvGrpSpPr>
        <p:grpSpPr>
          <a:xfrm rot="-5400000" flipH="1">
            <a:off x="8019167" y="717686"/>
            <a:ext cx="1559119" cy="343621"/>
            <a:chOff x="-737950" y="458900"/>
            <a:chExt cx="549450" cy="121100"/>
          </a:xfrm>
        </p:grpSpPr>
        <p:sp>
          <p:nvSpPr>
            <p:cNvPr id="178" name="Google Shape;178;p6"/>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3" name="Google Shape;183;p6"/>
          <p:cNvCxnSpPr/>
          <p:nvPr/>
        </p:nvCxnSpPr>
        <p:spPr>
          <a:xfrm rot="5400000">
            <a:off x="-387950" y="4254000"/>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184" name="Google Shape;184;p6"/>
          <p:cNvCxnSpPr/>
          <p:nvPr/>
        </p:nvCxnSpPr>
        <p:spPr>
          <a:xfrm rot="5400000">
            <a:off x="-540350" y="4254000"/>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185" name="Google Shape;185;p6"/>
          <p:cNvCxnSpPr/>
          <p:nvPr/>
        </p:nvCxnSpPr>
        <p:spPr>
          <a:xfrm rot="5400000">
            <a:off x="-692750" y="4254000"/>
            <a:ext cx="17790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6"/>
        <p:cNvGrpSpPr/>
        <p:nvPr/>
      </p:nvGrpSpPr>
      <p:grpSpPr>
        <a:xfrm>
          <a:off x="0" y="0"/>
          <a:ext cx="0" cy="0"/>
          <a:chOff x="0" y="0"/>
          <a:chExt cx="0" cy="0"/>
        </a:xfrm>
      </p:grpSpPr>
      <p:sp>
        <p:nvSpPr>
          <p:cNvPr id="187" name="Google Shape;187;p7"/>
          <p:cNvSpPr/>
          <p:nvPr/>
        </p:nvSpPr>
        <p:spPr>
          <a:xfrm>
            <a:off x="5952300" y="0"/>
            <a:ext cx="31917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9" name="Google Shape;189;p7"/>
          <p:cNvSpPr txBox="1">
            <a:spLocks noGrp="1"/>
          </p:cNvSpPr>
          <p:nvPr>
            <p:ph type="subTitle" idx="1"/>
          </p:nvPr>
        </p:nvSpPr>
        <p:spPr>
          <a:xfrm>
            <a:off x="720000" y="1753600"/>
            <a:ext cx="42948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190" name="Google Shape;190;p7"/>
          <p:cNvSpPr/>
          <p:nvPr/>
        </p:nvSpPr>
        <p:spPr>
          <a:xfrm>
            <a:off x="8430900" y="-795525"/>
            <a:ext cx="304620" cy="4192398"/>
          </a:xfrm>
          <a:custGeom>
            <a:avLst/>
            <a:gdLst/>
            <a:ahLst/>
            <a:cxnLst/>
            <a:rect l="l" t="t" r="r" b="b"/>
            <a:pathLst>
              <a:path w="5716" h="78664" extrusionOk="0">
                <a:moveTo>
                  <a:pt x="2858" y="0"/>
                </a:moveTo>
                <a:cubicBezTo>
                  <a:pt x="1308" y="0"/>
                  <a:pt x="1" y="1277"/>
                  <a:pt x="1" y="2857"/>
                </a:cubicBezTo>
                <a:lnTo>
                  <a:pt x="1" y="75807"/>
                </a:lnTo>
                <a:cubicBezTo>
                  <a:pt x="1" y="77387"/>
                  <a:pt x="1308" y="78664"/>
                  <a:pt x="2858" y="78664"/>
                </a:cubicBezTo>
                <a:cubicBezTo>
                  <a:pt x="4408" y="78664"/>
                  <a:pt x="5715" y="77357"/>
                  <a:pt x="5715" y="75807"/>
                </a:cubicBezTo>
                <a:lnTo>
                  <a:pt x="5715" y="2857"/>
                </a:lnTo>
                <a:cubicBezTo>
                  <a:pt x="5715" y="1277"/>
                  <a:pt x="4408" y="0"/>
                  <a:pt x="285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1"/>
        <p:cNvGrpSpPr/>
        <p:nvPr/>
      </p:nvGrpSpPr>
      <p:grpSpPr>
        <a:xfrm>
          <a:off x="0" y="0"/>
          <a:ext cx="0" cy="0"/>
          <a:chOff x="0" y="0"/>
          <a:chExt cx="0" cy="0"/>
        </a:xfrm>
      </p:grpSpPr>
      <p:sp>
        <p:nvSpPr>
          <p:cNvPr id="192" name="Google Shape;192;p8"/>
          <p:cNvSpPr/>
          <p:nvPr/>
        </p:nvSpPr>
        <p:spPr>
          <a:xfrm>
            <a:off x="0" y="1279800"/>
            <a:ext cx="9144000" cy="25839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txBox="1">
            <a:spLocks noGrp="1"/>
          </p:cNvSpPr>
          <p:nvPr>
            <p:ph type="title"/>
          </p:nvPr>
        </p:nvSpPr>
        <p:spPr>
          <a:xfrm>
            <a:off x="2043325" y="1819650"/>
            <a:ext cx="5205300" cy="1504200"/>
          </a:xfrm>
          <a:prstGeom prst="rect">
            <a:avLst/>
          </a:prstGeom>
          <a:solidFill>
            <a:schemeClr val="dk2"/>
          </a:solidFill>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94" name="Google Shape;194;p8"/>
          <p:cNvGrpSpPr/>
          <p:nvPr/>
        </p:nvGrpSpPr>
        <p:grpSpPr>
          <a:xfrm>
            <a:off x="10" y="5"/>
            <a:ext cx="1213685" cy="1114620"/>
            <a:chOff x="1875850" y="163850"/>
            <a:chExt cx="685775" cy="629800"/>
          </a:xfrm>
        </p:grpSpPr>
        <p:sp>
          <p:nvSpPr>
            <p:cNvPr id="195" name="Google Shape;195;p8"/>
            <p:cNvSpPr/>
            <p:nvPr/>
          </p:nvSpPr>
          <p:spPr>
            <a:xfrm>
              <a:off x="1875850" y="163850"/>
              <a:ext cx="55975" cy="55975"/>
            </a:xfrm>
            <a:custGeom>
              <a:avLst/>
              <a:gdLst/>
              <a:ahLst/>
              <a:cxnLst/>
              <a:rect l="l" t="t" r="r" b="b"/>
              <a:pathLst>
                <a:path w="2239" h="2239" extrusionOk="0">
                  <a:moveTo>
                    <a:pt x="1099" y="0"/>
                  </a:moveTo>
                  <a:cubicBezTo>
                    <a:pt x="488" y="0"/>
                    <a:pt x="0" y="529"/>
                    <a:pt x="0" y="1140"/>
                  </a:cubicBezTo>
                  <a:cubicBezTo>
                    <a:pt x="0" y="1750"/>
                    <a:pt x="488" y="2238"/>
                    <a:pt x="1099" y="2238"/>
                  </a:cubicBezTo>
                  <a:cubicBezTo>
                    <a:pt x="1709" y="2238"/>
                    <a:pt x="2238" y="1750"/>
                    <a:pt x="2238" y="1140"/>
                  </a:cubicBezTo>
                  <a:cubicBezTo>
                    <a:pt x="2238"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2033550" y="163850"/>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09" y="2238"/>
                    <a:pt x="2239" y="1750"/>
                    <a:pt x="2239" y="1140"/>
                  </a:cubicBezTo>
                  <a:cubicBezTo>
                    <a:pt x="2239"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2191250" y="163850"/>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2347925" y="163850"/>
              <a:ext cx="55975" cy="55975"/>
            </a:xfrm>
            <a:custGeom>
              <a:avLst/>
              <a:gdLst/>
              <a:ahLst/>
              <a:cxnLst/>
              <a:rect l="l" t="t" r="r" b="b"/>
              <a:pathLst>
                <a:path w="2239" h="2239" extrusionOk="0">
                  <a:moveTo>
                    <a:pt x="1099" y="0"/>
                  </a:moveTo>
                  <a:cubicBezTo>
                    <a:pt x="489" y="0"/>
                    <a:pt x="1" y="529"/>
                    <a:pt x="1" y="1140"/>
                  </a:cubicBezTo>
                  <a:cubicBezTo>
                    <a:pt x="1"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2504600" y="163850"/>
              <a:ext cx="57025" cy="55975"/>
            </a:xfrm>
            <a:custGeom>
              <a:avLst/>
              <a:gdLst/>
              <a:ahLst/>
              <a:cxnLst/>
              <a:rect l="l" t="t" r="r" b="b"/>
              <a:pathLst>
                <a:path w="2281" h="2239" extrusionOk="0">
                  <a:moveTo>
                    <a:pt x="1140" y="0"/>
                  </a:moveTo>
                  <a:cubicBezTo>
                    <a:pt x="530" y="0"/>
                    <a:pt x="1" y="529"/>
                    <a:pt x="1" y="1140"/>
                  </a:cubicBezTo>
                  <a:cubicBezTo>
                    <a:pt x="1" y="1750"/>
                    <a:pt x="530" y="2238"/>
                    <a:pt x="1140" y="2238"/>
                  </a:cubicBezTo>
                  <a:cubicBezTo>
                    <a:pt x="1751" y="2238"/>
                    <a:pt x="2280" y="1750"/>
                    <a:pt x="2280" y="1140"/>
                  </a:cubicBezTo>
                  <a:cubicBezTo>
                    <a:pt x="2280" y="52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1875850" y="307300"/>
              <a:ext cx="55975" cy="55975"/>
            </a:xfrm>
            <a:custGeom>
              <a:avLst/>
              <a:gdLst/>
              <a:ahLst/>
              <a:cxnLst/>
              <a:rect l="l" t="t" r="r" b="b"/>
              <a:pathLst>
                <a:path w="2239" h="2239" extrusionOk="0">
                  <a:moveTo>
                    <a:pt x="1099" y="0"/>
                  </a:moveTo>
                  <a:cubicBezTo>
                    <a:pt x="488" y="0"/>
                    <a:pt x="0" y="489"/>
                    <a:pt x="0" y="1099"/>
                  </a:cubicBezTo>
                  <a:cubicBezTo>
                    <a:pt x="0" y="1710"/>
                    <a:pt x="488" y="2239"/>
                    <a:pt x="1099" y="2239"/>
                  </a:cubicBezTo>
                  <a:cubicBezTo>
                    <a:pt x="1709" y="2239"/>
                    <a:pt x="2238" y="1710"/>
                    <a:pt x="2238" y="1099"/>
                  </a:cubicBezTo>
                  <a:cubicBezTo>
                    <a:pt x="2238" y="48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2033550" y="306275"/>
              <a:ext cx="55975" cy="56000"/>
            </a:xfrm>
            <a:custGeom>
              <a:avLst/>
              <a:gdLst/>
              <a:ahLst/>
              <a:cxnLst/>
              <a:rect l="l" t="t" r="r" b="b"/>
              <a:pathLst>
                <a:path w="2239" h="2240" extrusionOk="0">
                  <a:moveTo>
                    <a:pt x="1099" y="1"/>
                  </a:moveTo>
                  <a:cubicBezTo>
                    <a:pt x="489" y="1"/>
                    <a:pt x="0" y="530"/>
                    <a:pt x="0" y="1140"/>
                  </a:cubicBezTo>
                  <a:cubicBezTo>
                    <a:pt x="0" y="1751"/>
                    <a:pt x="489" y="2239"/>
                    <a:pt x="1099" y="2239"/>
                  </a:cubicBezTo>
                  <a:cubicBezTo>
                    <a:pt x="1709" y="2239"/>
                    <a:pt x="2239" y="1751"/>
                    <a:pt x="2239" y="1140"/>
                  </a:cubicBezTo>
                  <a:cubicBezTo>
                    <a:pt x="2239" y="530"/>
                    <a:pt x="1709"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2191250" y="307300"/>
              <a:ext cx="55975" cy="55975"/>
            </a:xfrm>
            <a:custGeom>
              <a:avLst/>
              <a:gdLst/>
              <a:ahLst/>
              <a:cxnLst/>
              <a:rect l="l" t="t" r="r" b="b"/>
              <a:pathLst>
                <a:path w="2239" h="2239" extrusionOk="0">
                  <a:moveTo>
                    <a:pt x="1099" y="0"/>
                  </a:moveTo>
                  <a:cubicBezTo>
                    <a:pt x="489" y="0"/>
                    <a:pt x="0" y="489"/>
                    <a:pt x="0" y="1099"/>
                  </a:cubicBezTo>
                  <a:cubicBezTo>
                    <a:pt x="0" y="1710"/>
                    <a:pt x="489" y="2239"/>
                    <a:pt x="1099" y="2239"/>
                  </a:cubicBezTo>
                  <a:cubicBezTo>
                    <a:pt x="1710" y="2239"/>
                    <a:pt x="2239" y="1710"/>
                    <a:pt x="2239" y="1099"/>
                  </a:cubicBezTo>
                  <a:cubicBezTo>
                    <a:pt x="2239" y="48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2347925" y="307300"/>
              <a:ext cx="55975" cy="55975"/>
            </a:xfrm>
            <a:custGeom>
              <a:avLst/>
              <a:gdLst/>
              <a:ahLst/>
              <a:cxnLst/>
              <a:rect l="l" t="t" r="r" b="b"/>
              <a:pathLst>
                <a:path w="2239" h="2239" extrusionOk="0">
                  <a:moveTo>
                    <a:pt x="1099" y="0"/>
                  </a:moveTo>
                  <a:cubicBezTo>
                    <a:pt x="489" y="0"/>
                    <a:pt x="1" y="489"/>
                    <a:pt x="1" y="1099"/>
                  </a:cubicBezTo>
                  <a:cubicBezTo>
                    <a:pt x="1" y="1710"/>
                    <a:pt x="489" y="2239"/>
                    <a:pt x="1099" y="2239"/>
                  </a:cubicBezTo>
                  <a:cubicBezTo>
                    <a:pt x="1710" y="2239"/>
                    <a:pt x="2239" y="1710"/>
                    <a:pt x="2239" y="1099"/>
                  </a:cubicBezTo>
                  <a:cubicBezTo>
                    <a:pt x="2239" y="48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2504600" y="307300"/>
              <a:ext cx="57025" cy="55975"/>
            </a:xfrm>
            <a:custGeom>
              <a:avLst/>
              <a:gdLst/>
              <a:ahLst/>
              <a:cxnLst/>
              <a:rect l="l" t="t" r="r" b="b"/>
              <a:pathLst>
                <a:path w="2281" h="2239" extrusionOk="0">
                  <a:moveTo>
                    <a:pt x="1140" y="0"/>
                  </a:moveTo>
                  <a:cubicBezTo>
                    <a:pt x="530" y="0"/>
                    <a:pt x="1" y="489"/>
                    <a:pt x="1" y="1099"/>
                  </a:cubicBezTo>
                  <a:cubicBezTo>
                    <a:pt x="1" y="1710"/>
                    <a:pt x="530" y="2239"/>
                    <a:pt x="1140" y="2239"/>
                  </a:cubicBezTo>
                  <a:cubicBezTo>
                    <a:pt x="1751" y="2239"/>
                    <a:pt x="2280" y="1710"/>
                    <a:pt x="2280" y="1099"/>
                  </a:cubicBezTo>
                  <a:cubicBezTo>
                    <a:pt x="2280" y="48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1875850" y="450750"/>
              <a:ext cx="55975" cy="56000"/>
            </a:xfrm>
            <a:custGeom>
              <a:avLst/>
              <a:gdLst/>
              <a:ahLst/>
              <a:cxnLst/>
              <a:rect l="l" t="t" r="r" b="b"/>
              <a:pathLst>
                <a:path w="2239" h="2240" extrusionOk="0">
                  <a:moveTo>
                    <a:pt x="1099" y="1"/>
                  </a:moveTo>
                  <a:cubicBezTo>
                    <a:pt x="488" y="1"/>
                    <a:pt x="0" y="489"/>
                    <a:pt x="0" y="1100"/>
                  </a:cubicBezTo>
                  <a:cubicBezTo>
                    <a:pt x="0" y="1710"/>
                    <a:pt x="488" y="2239"/>
                    <a:pt x="1099" y="2239"/>
                  </a:cubicBezTo>
                  <a:cubicBezTo>
                    <a:pt x="1709" y="2239"/>
                    <a:pt x="2238" y="1710"/>
                    <a:pt x="2238" y="1100"/>
                  </a:cubicBezTo>
                  <a:cubicBezTo>
                    <a:pt x="2238" y="489"/>
                    <a:pt x="1709"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2033550" y="450750"/>
              <a:ext cx="55975" cy="56000"/>
            </a:xfrm>
            <a:custGeom>
              <a:avLst/>
              <a:gdLst/>
              <a:ahLst/>
              <a:cxnLst/>
              <a:rect l="l" t="t" r="r" b="b"/>
              <a:pathLst>
                <a:path w="2239" h="2240" extrusionOk="0">
                  <a:moveTo>
                    <a:pt x="1099" y="1"/>
                  </a:moveTo>
                  <a:cubicBezTo>
                    <a:pt x="489" y="1"/>
                    <a:pt x="0" y="489"/>
                    <a:pt x="0" y="1100"/>
                  </a:cubicBezTo>
                  <a:cubicBezTo>
                    <a:pt x="0" y="1710"/>
                    <a:pt x="489" y="2239"/>
                    <a:pt x="1099" y="2239"/>
                  </a:cubicBezTo>
                  <a:cubicBezTo>
                    <a:pt x="1709" y="2239"/>
                    <a:pt x="2239" y="1710"/>
                    <a:pt x="2239" y="1100"/>
                  </a:cubicBezTo>
                  <a:cubicBezTo>
                    <a:pt x="2239" y="489"/>
                    <a:pt x="1709"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2191250" y="450750"/>
              <a:ext cx="55975" cy="56000"/>
            </a:xfrm>
            <a:custGeom>
              <a:avLst/>
              <a:gdLst/>
              <a:ahLst/>
              <a:cxnLst/>
              <a:rect l="l" t="t" r="r" b="b"/>
              <a:pathLst>
                <a:path w="2239" h="2240" extrusionOk="0">
                  <a:moveTo>
                    <a:pt x="1099" y="1"/>
                  </a:moveTo>
                  <a:cubicBezTo>
                    <a:pt x="489" y="1"/>
                    <a:pt x="0" y="489"/>
                    <a:pt x="0" y="1100"/>
                  </a:cubicBezTo>
                  <a:cubicBezTo>
                    <a:pt x="0" y="1710"/>
                    <a:pt x="489" y="2239"/>
                    <a:pt x="1099" y="2239"/>
                  </a:cubicBezTo>
                  <a:cubicBezTo>
                    <a:pt x="1710" y="2239"/>
                    <a:pt x="2239" y="1710"/>
                    <a:pt x="2239" y="1100"/>
                  </a:cubicBezTo>
                  <a:cubicBezTo>
                    <a:pt x="2239" y="489"/>
                    <a:pt x="1710"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2347925" y="450750"/>
              <a:ext cx="55975" cy="56000"/>
            </a:xfrm>
            <a:custGeom>
              <a:avLst/>
              <a:gdLst/>
              <a:ahLst/>
              <a:cxnLst/>
              <a:rect l="l" t="t" r="r" b="b"/>
              <a:pathLst>
                <a:path w="2239" h="2240" extrusionOk="0">
                  <a:moveTo>
                    <a:pt x="1099" y="1"/>
                  </a:moveTo>
                  <a:cubicBezTo>
                    <a:pt x="489" y="1"/>
                    <a:pt x="1" y="489"/>
                    <a:pt x="1" y="1100"/>
                  </a:cubicBezTo>
                  <a:cubicBezTo>
                    <a:pt x="1" y="1710"/>
                    <a:pt x="489" y="2239"/>
                    <a:pt x="1099" y="2239"/>
                  </a:cubicBezTo>
                  <a:cubicBezTo>
                    <a:pt x="1710" y="2239"/>
                    <a:pt x="2239" y="1710"/>
                    <a:pt x="2239" y="1100"/>
                  </a:cubicBezTo>
                  <a:cubicBezTo>
                    <a:pt x="2239" y="489"/>
                    <a:pt x="1710"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2504600" y="450750"/>
              <a:ext cx="57025" cy="56000"/>
            </a:xfrm>
            <a:custGeom>
              <a:avLst/>
              <a:gdLst/>
              <a:ahLst/>
              <a:cxnLst/>
              <a:rect l="l" t="t" r="r" b="b"/>
              <a:pathLst>
                <a:path w="2281" h="2240" extrusionOk="0">
                  <a:moveTo>
                    <a:pt x="1140" y="1"/>
                  </a:moveTo>
                  <a:cubicBezTo>
                    <a:pt x="530" y="1"/>
                    <a:pt x="1" y="489"/>
                    <a:pt x="1" y="1100"/>
                  </a:cubicBezTo>
                  <a:cubicBezTo>
                    <a:pt x="1" y="1710"/>
                    <a:pt x="530" y="2239"/>
                    <a:pt x="1140" y="2239"/>
                  </a:cubicBezTo>
                  <a:cubicBezTo>
                    <a:pt x="1751" y="2239"/>
                    <a:pt x="2280" y="1710"/>
                    <a:pt x="2280" y="1100"/>
                  </a:cubicBezTo>
                  <a:cubicBezTo>
                    <a:pt x="2280" y="489"/>
                    <a:pt x="1751" y="1"/>
                    <a:pt x="1140"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1875850" y="594225"/>
              <a:ext cx="55975" cy="55975"/>
            </a:xfrm>
            <a:custGeom>
              <a:avLst/>
              <a:gdLst/>
              <a:ahLst/>
              <a:cxnLst/>
              <a:rect l="l" t="t" r="r" b="b"/>
              <a:pathLst>
                <a:path w="2239" h="2239" extrusionOk="0">
                  <a:moveTo>
                    <a:pt x="1099" y="0"/>
                  </a:moveTo>
                  <a:cubicBezTo>
                    <a:pt x="488" y="0"/>
                    <a:pt x="0" y="529"/>
                    <a:pt x="0" y="1140"/>
                  </a:cubicBezTo>
                  <a:cubicBezTo>
                    <a:pt x="0" y="1750"/>
                    <a:pt x="488" y="2238"/>
                    <a:pt x="1099" y="2238"/>
                  </a:cubicBezTo>
                  <a:cubicBezTo>
                    <a:pt x="1709" y="2238"/>
                    <a:pt x="2238" y="1750"/>
                    <a:pt x="2238" y="1140"/>
                  </a:cubicBezTo>
                  <a:cubicBezTo>
                    <a:pt x="2238"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2033550" y="594225"/>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09" y="2238"/>
                    <a:pt x="2239" y="1750"/>
                    <a:pt x="2239" y="1140"/>
                  </a:cubicBezTo>
                  <a:cubicBezTo>
                    <a:pt x="2239"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2191250" y="594225"/>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2347925" y="594225"/>
              <a:ext cx="55975" cy="55975"/>
            </a:xfrm>
            <a:custGeom>
              <a:avLst/>
              <a:gdLst/>
              <a:ahLst/>
              <a:cxnLst/>
              <a:rect l="l" t="t" r="r" b="b"/>
              <a:pathLst>
                <a:path w="2239" h="2239" extrusionOk="0">
                  <a:moveTo>
                    <a:pt x="1099" y="0"/>
                  </a:moveTo>
                  <a:cubicBezTo>
                    <a:pt x="489" y="0"/>
                    <a:pt x="1" y="529"/>
                    <a:pt x="1" y="1140"/>
                  </a:cubicBezTo>
                  <a:cubicBezTo>
                    <a:pt x="1"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2504600" y="594225"/>
              <a:ext cx="57025" cy="55975"/>
            </a:xfrm>
            <a:custGeom>
              <a:avLst/>
              <a:gdLst/>
              <a:ahLst/>
              <a:cxnLst/>
              <a:rect l="l" t="t" r="r" b="b"/>
              <a:pathLst>
                <a:path w="2281" h="2239" extrusionOk="0">
                  <a:moveTo>
                    <a:pt x="1140" y="0"/>
                  </a:moveTo>
                  <a:cubicBezTo>
                    <a:pt x="530" y="0"/>
                    <a:pt x="1" y="529"/>
                    <a:pt x="1" y="1140"/>
                  </a:cubicBezTo>
                  <a:cubicBezTo>
                    <a:pt x="1" y="1750"/>
                    <a:pt x="530" y="2238"/>
                    <a:pt x="1140" y="2238"/>
                  </a:cubicBezTo>
                  <a:cubicBezTo>
                    <a:pt x="1751" y="2238"/>
                    <a:pt x="2280" y="1750"/>
                    <a:pt x="2280" y="1140"/>
                  </a:cubicBezTo>
                  <a:cubicBezTo>
                    <a:pt x="2280" y="52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1875850" y="737675"/>
              <a:ext cx="55975" cy="55975"/>
            </a:xfrm>
            <a:custGeom>
              <a:avLst/>
              <a:gdLst/>
              <a:ahLst/>
              <a:cxnLst/>
              <a:rect l="l" t="t" r="r" b="b"/>
              <a:pathLst>
                <a:path w="2239" h="2239" extrusionOk="0">
                  <a:moveTo>
                    <a:pt x="1099" y="0"/>
                  </a:moveTo>
                  <a:cubicBezTo>
                    <a:pt x="488" y="0"/>
                    <a:pt x="0" y="529"/>
                    <a:pt x="0" y="1140"/>
                  </a:cubicBezTo>
                  <a:cubicBezTo>
                    <a:pt x="0" y="1750"/>
                    <a:pt x="488" y="2239"/>
                    <a:pt x="1099" y="2239"/>
                  </a:cubicBezTo>
                  <a:cubicBezTo>
                    <a:pt x="1709" y="2239"/>
                    <a:pt x="2238" y="1750"/>
                    <a:pt x="2238" y="1140"/>
                  </a:cubicBezTo>
                  <a:cubicBezTo>
                    <a:pt x="2238"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2033550" y="737675"/>
              <a:ext cx="55975" cy="55975"/>
            </a:xfrm>
            <a:custGeom>
              <a:avLst/>
              <a:gdLst/>
              <a:ahLst/>
              <a:cxnLst/>
              <a:rect l="l" t="t" r="r" b="b"/>
              <a:pathLst>
                <a:path w="2239" h="2239" extrusionOk="0">
                  <a:moveTo>
                    <a:pt x="1099" y="0"/>
                  </a:moveTo>
                  <a:cubicBezTo>
                    <a:pt x="489" y="0"/>
                    <a:pt x="0" y="529"/>
                    <a:pt x="0" y="1140"/>
                  </a:cubicBezTo>
                  <a:cubicBezTo>
                    <a:pt x="0" y="1750"/>
                    <a:pt x="489" y="2239"/>
                    <a:pt x="1099" y="2239"/>
                  </a:cubicBezTo>
                  <a:cubicBezTo>
                    <a:pt x="1709" y="2239"/>
                    <a:pt x="2239" y="1750"/>
                    <a:pt x="2239" y="1140"/>
                  </a:cubicBezTo>
                  <a:cubicBezTo>
                    <a:pt x="2239"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2191250" y="737675"/>
              <a:ext cx="55975" cy="55975"/>
            </a:xfrm>
            <a:custGeom>
              <a:avLst/>
              <a:gdLst/>
              <a:ahLst/>
              <a:cxnLst/>
              <a:rect l="l" t="t" r="r" b="b"/>
              <a:pathLst>
                <a:path w="2239" h="2239" extrusionOk="0">
                  <a:moveTo>
                    <a:pt x="1099" y="0"/>
                  </a:moveTo>
                  <a:cubicBezTo>
                    <a:pt x="489" y="0"/>
                    <a:pt x="0" y="529"/>
                    <a:pt x="0" y="1140"/>
                  </a:cubicBezTo>
                  <a:cubicBezTo>
                    <a:pt x="0" y="1750"/>
                    <a:pt x="489" y="2239"/>
                    <a:pt x="1099" y="2239"/>
                  </a:cubicBezTo>
                  <a:cubicBezTo>
                    <a:pt x="1710" y="2239"/>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2347925" y="737675"/>
              <a:ext cx="55975" cy="55975"/>
            </a:xfrm>
            <a:custGeom>
              <a:avLst/>
              <a:gdLst/>
              <a:ahLst/>
              <a:cxnLst/>
              <a:rect l="l" t="t" r="r" b="b"/>
              <a:pathLst>
                <a:path w="2239" h="2239" extrusionOk="0">
                  <a:moveTo>
                    <a:pt x="1099" y="0"/>
                  </a:moveTo>
                  <a:cubicBezTo>
                    <a:pt x="489" y="0"/>
                    <a:pt x="1" y="529"/>
                    <a:pt x="1" y="1140"/>
                  </a:cubicBezTo>
                  <a:cubicBezTo>
                    <a:pt x="1" y="1750"/>
                    <a:pt x="489" y="2239"/>
                    <a:pt x="1099" y="2239"/>
                  </a:cubicBezTo>
                  <a:cubicBezTo>
                    <a:pt x="1710" y="2239"/>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a:off x="2504600" y="737675"/>
              <a:ext cx="57025" cy="55975"/>
            </a:xfrm>
            <a:custGeom>
              <a:avLst/>
              <a:gdLst/>
              <a:ahLst/>
              <a:cxnLst/>
              <a:rect l="l" t="t" r="r" b="b"/>
              <a:pathLst>
                <a:path w="2281" h="2239" extrusionOk="0">
                  <a:moveTo>
                    <a:pt x="1140" y="0"/>
                  </a:moveTo>
                  <a:cubicBezTo>
                    <a:pt x="530" y="0"/>
                    <a:pt x="1" y="529"/>
                    <a:pt x="1" y="1140"/>
                  </a:cubicBezTo>
                  <a:cubicBezTo>
                    <a:pt x="1" y="1750"/>
                    <a:pt x="530" y="2239"/>
                    <a:pt x="1140" y="2239"/>
                  </a:cubicBezTo>
                  <a:cubicBezTo>
                    <a:pt x="1751" y="2239"/>
                    <a:pt x="2280" y="1750"/>
                    <a:pt x="2280" y="1140"/>
                  </a:cubicBezTo>
                  <a:cubicBezTo>
                    <a:pt x="2280" y="52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0" name="Google Shape;220;p8"/>
          <p:cNvCxnSpPr/>
          <p:nvPr/>
        </p:nvCxnSpPr>
        <p:spPr>
          <a:xfrm rot="10800000">
            <a:off x="8293344" y="4000719"/>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221" name="Google Shape;221;p8"/>
          <p:cNvCxnSpPr/>
          <p:nvPr/>
        </p:nvCxnSpPr>
        <p:spPr>
          <a:xfrm rot="10800000">
            <a:off x="8293344" y="3505981"/>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222" name="Google Shape;222;p8"/>
          <p:cNvCxnSpPr/>
          <p:nvPr/>
        </p:nvCxnSpPr>
        <p:spPr>
          <a:xfrm rot="10800000">
            <a:off x="8293344" y="3752969"/>
            <a:ext cx="0" cy="170130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3"/>
        <p:cNvGrpSpPr/>
        <p:nvPr/>
      </p:nvGrpSpPr>
      <p:grpSpPr>
        <a:xfrm>
          <a:off x="0" y="0"/>
          <a:ext cx="0" cy="0"/>
          <a:chOff x="0" y="0"/>
          <a:chExt cx="0" cy="0"/>
        </a:xfrm>
      </p:grpSpPr>
      <p:sp>
        <p:nvSpPr>
          <p:cNvPr id="224" name="Google Shape;224;p9"/>
          <p:cNvSpPr/>
          <p:nvPr/>
        </p:nvSpPr>
        <p:spPr>
          <a:xfrm>
            <a:off x="0" y="0"/>
            <a:ext cx="9144000" cy="30762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txBox="1">
            <a:spLocks noGrp="1"/>
          </p:cNvSpPr>
          <p:nvPr>
            <p:ph type="title"/>
          </p:nvPr>
        </p:nvSpPr>
        <p:spPr>
          <a:xfrm>
            <a:off x="2135550" y="1779000"/>
            <a:ext cx="4872900" cy="12972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SzPts val="3000"/>
              <a:buNone/>
              <a:defRPr sz="7200">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26" name="Google Shape;2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7" name="Google Shape;227;p9"/>
          <p:cNvSpPr/>
          <p:nvPr/>
        </p:nvSpPr>
        <p:spPr>
          <a:xfrm>
            <a:off x="5793326" y="909406"/>
            <a:ext cx="3426872" cy="90544"/>
          </a:xfrm>
          <a:custGeom>
            <a:avLst/>
            <a:gdLst/>
            <a:ahLst/>
            <a:cxnLst/>
            <a:rect l="l" t="t" r="r" b="b"/>
            <a:pathLst>
              <a:path w="18966" h="1140" extrusionOk="0">
                <a:moveTo>
                  <a:pt x="0" y="0"/>
                </a:moveTo>
                <a:lnTo>
                  <a:pt x="0" y="1140"/>
                </a:lnTo>
                <a:lnTo>
                  <a:pt x="18965" y="1140"/>
                </a:lnTo>
                <a:lnTo>
                  <a:pt x="1896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a:off x="5793326" y="557078"/>
            <a:ext cx="3426872" cy="93801"/>
          </a:xfrm>
          <a:custGeom>
            <a:avLst/>
            <a:gdLst/>
            <a:ahLst/>
            <a:cxnLst/>
            <a:rect l="l" t="t" r="r" b="b"/>
            <a:pathLst>
              <a:path w="18966" h="1181" extrusionOk="0">
                <a:moveTo>
                  <a:pt x="0" y="0"/>
                </a:moveTo>
                <a:lnTo>
                  <a:pt x="0" y="1181"/>
                </a:lnTo>
                <a:lnTo>
                  <a:pt x="18965" y="1181"/>
                </a:lnTo>
                <a:lnTo>
                  <a:pt x="1896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5793326" y="204750"/>
            <a:ext cx="3426872" cy="93801"/>
          </a:xfrm>
          <a:custGeom>
            <a:avLst/>
            <a:gdLst/>
            <a:ahLst/>
            <a:cxnLst/>
            <a:rect l="l" t="t" r="r" b="b"/>
            <a:pathLst>
              <a:path w="18966" h="1181" extrusionOk="0">
                <a:moveTo>
                  <a:pt x="0" y="0"/>
                </a:moveTo>
                <a:lnTo>
                  <a:pt x="0" y="1181"/>
                </a:lnTo>
                <a:lnTo>
                  <a:pt x="18965" y="1181"/>
                </a:lnTo>
                <a:lnTo>
                  <a:pt x="18965"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 name="Google Shape;230;p9"/>
          <p:cNvCxnSpPr/>
          <p:nvPr/>
        </p:nvCxnSpPr>
        <p:spPr>
          <a:xfrm>
            <a:off x="-781925" y="4367375"/>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231" name="Google Shape;231;p9"/>
          <p:cNvCxnSpPr/>
          <p:nvPr/>
        </p:nvCxnSpPr>
        <p:spPr>
          <a:xfrm>
            <a:off x="-781925" y="4519775"/>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232" name="Google Shape;232;p9"/>
          <p:cNvCxnSpPr/>
          <p:nvPr/>
        </p:nvCxnSpPr>
        <p:spPr>
          <a:xfrm rot="5400000">
            <a:off x="-176275" y="889500"/>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233" name="Google Shape;233;p9"/>
          <p:cNvCxnSpPr/>
          <p:nvPr/>
        </p:nvCxnSpPr>
        <p:spPr>
          <a:xfrm rot="5400000">
            <a:off x="-328675" y="889500"/>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234" name="Google Shape;234;p9"/>
          <p:cNvCxnSpPr/>
          <p:nvPr/>
        </p:nvCxnSpPr>
        <p:spPr>
          <a:xfrm rot="5400000">
            <a:off x="-481075" y="889500"/>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235" name="Google Shape;235;p9"/>
          <p:cNvCxnSpPr/>
          <p:nvPr/>
        </p:nvCxnSpPr>
        <p:spPr>
          <a:xfrm>
            <a:off x="-781925" y="4672175"/>
            <a:ext cx="17790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6"/>
        <p:cNvGrpSpPr/>
        <p:nvPr/>
      </p:nvGrpSpPr>
      <p:grpSpPr>
        <a:xfrm>
          <a:off x="0" y="0"/>
          <a:ext cx="0" cy="0"/>
          <a:chOff x="0" y="0"/>
          <a:chExt cx="0" cy="0"/>
        </a:xfrm>
      </p:grpSpPr>
      <p:sp>
        <p:nvSpPr>
          <p:cNvPr id="237" name="Google Shape;237;p10"/>
          <p:cNvSpPr txBox="1">
            <a:spLocks noGrp="1"/>
          </p:cNvSpPr>
          <p:nvPr>
            <p:ph type="title"/>
          </p:nvPr>
        </p:nvSpPr>
        <p:spPr>
          <a:xfrm>
            <a:off x="4485175" y="3454400"/>
            <a:ext cx="3945600" cy="11496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cxnSp>
        <p:nvCxnSpPr>
          <p:cNvPr id="238" name="Google Shape;238;p10"/>
          <p:cNvCxnSpPr/>
          <p:nvPr/>
        </p:nvCxnSpPr>
        <p:spPr>
          <a:xfrm>
            <a:off x="466225" y="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239" name="Google Shape;239;p10"/>
          <p:cNvCxnSpPr/>
          <p:nvPr/>
        </p:nvCxnSpPr>
        <p:spPr>
          <a:xfrm>
            <a:off x="713213" y="0"/>
            <a:ext cx="0" cy="1701300"/>
          </a:xfrm>
          <a:prstGeom prst="straightConnector1">
            <a:avLst/>
          </a:prstGeom>
          <a:noFill/>
          <a:ln w="19050" cap="flat" cmpd="sng">
            <a:solidFill>
              <a:srgbClr val="3F5294"/>
            </a:solidFill>
            <a:prstDash val="solid"/>
            <a:round/>
            <a:headEnd type="none" w="med" len="med"/>
            <a:tailEnd type="none" w="med" len="med"/>
          </a:ln>
        </p:spPr>
      </p:cxnSp>
      <p:cxnSp>
        <p:nvCxnSpPr>
          <p:cNvPr id="240" name="Google Shape;240;p10"/>
          <p:cNvCxnSpPr/>
          <p:nvPr/>
        </p:nvCxnSpPr>
        <p:spPr>
          <a:xfrm>
            <a:off x="218475" y="0"/>
            <a:ext cx="0" cy="170130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PT Sans"/>
              <a:buChar char="●"/>
              <a:defRPr>
                <a:solidFill>
                  <a:schemeClr val="dk1"/>
                </a:solidFill>
                <a:latin typeface="PT Sans"/>
                <a:ea typeface="PT Sans"/>
                <a:cs typeface="PT Sans"/>
                <a:sym typeface="PT Sans"/>
              </a:defRPr>
            </a:lvl1pPr>
            <a:lvl2pPr marL="914400" lvl="1" indent="-317500">
              <a:lnSpc>
                <a:spcPct val="100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2pPr>
            <a:lvl3pPr marL="1371600" lvl="2" indent="-317500">
              <a:lnSpc>
                <a:spcPct val="100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3pPr>
            <a:lvl4pPr marL="1828800" lvl="3" indent="-317500">
              <a:lnSpc>
                <a:spcPct val="100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4pPr>
            <a:lvl5pPr marL="2286000" lvl="4" indent="-317500">
              <a:lnSpc>
                <a:spcPct val="100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5pPr>
            <a:lvl6pPr marL="2743200" lvl="5" indent="-317500">
              <a:lnSpc>
                <a:spcPct val="100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6pPr>
            <a:lvl7pPr marL="3200400" lvl="6" indent="-317500">
              <a:lnSpc>
                <a:spcPct val="100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7pPr>
            <a:lvl8pPr marL="3657600" lvl="7" indent="-317500">
              <a:lnSpc>
                <a:spcPct val="100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8pPr>
            <a:lvl9pPr marL="4114800" lvl="8" indent="-317500">
              <a:lnSpc>
                <a:spcPct val="100000"/>
              </a:lnSpc>
              <a:spcBef>
                <a:spcPts val="1600"/>
              </a:spcBef>
              <a:spcAft>
                <a:spcPts val="1600"/>
              </a:spcAft>
              <a:buClr>
                <a:schemeClr val="dk1"/>
              </a:buClr>
              <a:buSzPts val="1400"/>
              <a:buFont typeface="PT Sans"/>
              <a:buChar char="■"/>
              <a:defRPr>
                <a:solidFill>
                  <a:schemeClr val="dk1"/>
                </a:solidFill>
                <a:latin typeface="PT Sans"/>
                <a:ea typeface="PT Sans"/>
                <a:cs typeface="PT Sans"/>
                <a:sym typeface="P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06"/>
        <p:cNvGrpSpPr/>
        <p:nvPr/>
      </p:nvGrpSpPr>
      <p:grpSpPr>
        <a:xfrm>
          <a:off x="0" y="0"/>
          <a:ext cx="0" cy="0"/>
          <a:chOff x="0" y="0"/>
          <a:chExt cx="0" cy="0"/>
        </a:xfrm>
      </p:grpSpPr>
      <p:sp>
        <p:nvSpPr>
          <p:cNvPr id="1207" name="Google Shape;1207;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08" name="Google Shape;1208;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2.xml"/><Relationship Id="rId7" Type="http://schemas.openxmlformats.org/officeDocument/2006/relationships/slide" Target="slide50.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5.xml"/><Relationship Id="rId11" Type="http://schemas.openxmlformats.org/officeDocument/2006/relationships/hyperlink" Target="http://bit.ly/30B07Gq" TargetMode="External"/><Relationship Id="rId5" Type="http://schemas.openxmlformats.org/officeDocument/2006/relationships/slide" Target="slide38.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9.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9.xml"/><Relationship Id="rId1" Type="http://schemas.openxmlformats.org/officeDocument/2006/relationships/slideLayout" Target="../slideLayouts/slideLayout27.xml"/><Relationship Id="rId5" Type="http://schemas.openxmlformats.org/officeDocument/2006/relationships/image" Target="../media/image6.png"/><Relationship Id="rId4" Type="http://schemas.openxmlformats.org/officeDocument/2006/relationships/hyperlink" Target="https://docs.google.com/spreadsheets/d/1ds8RuasJ-3tINFK5pHadjus6d3ZUQ-13N7hPi7X-9Jc/copy"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flat-geometric-background_23761116.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28.xml"/><Relationship Id="rId4" Type="http://schemas.openxmlformats.org/officeDocument/2006/relationships/hyperlink" Target="https://www.freepik.com/free-vector/flat-geometric-background_24236053.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www.freepik.com/free-photo/close-up-business-person-s-hand-drawing-increasing-arrow-graph-clipboard_3648818.htm/?utm_source=slidesgo_template&amp;utm_medium=referral-link&amp;utm_campaign=sg_resources&amp;utm_content=freepik" TargetMode="External"/><Relationship Id="rId3" Type="http://schemas.openxmlformats.org/officeDocument/2006/relationships/hyperlink" Target="https://www.freepik.com/free-vector/abstract-annual-report-template_12188219.htm/?utm_source=slidesgo_template&amp;utm_medium=referral-link&amp;utm_campaign=sg_resources&amp;utm_content=freepik" TargetMode="External"/><Relationship Id="rId7" Type="http://schemas.openxmlformats.org/officeDocument/2006/relationships/hyperlink" Target="https://www.freepik.com/free-photo/close-up-colleagues-analysing-business-chart_7816239.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29.xml"/><Relationship Id="rId6" Type="http://schemas.openxmlformats.org/officeDocument/2006/relationships/hyperlink" Target="https://www.flaticon.com/packs/increase-and-decrease?word=report/?utm_source=slidesgo_template&amp;utm_medium=referral-link&amp;utm_campaign=sg_resources&amp;utm_content=flaticon" TargetMode="External"/><Relationship Id="rId5" Type="http://schemas.openxmlformats.org/officeDocument/2006/relationships/hyperlink" Target="https://www.freepik.com/free-vector/flat-geometric-background_24236053.htm/?utm_source=slidesgo_template&amp;utm_medium=referral-link&amp;utm_campaign=sg_resources&amp;utm_content=freepik" TargetMode="External"/><Relationship Id="rId10" Type="http://schemas.openxmlformats.org/officeDocument/2006/relationships/hyperlink" Target="https://www.freepik.com/free-photo/people-working-their-office_20824130.htm/?utm_source=slidesgo_template&amp;utm_medium=referral-link&amp;utm_campaign=sg_resources&amp;utm_content=freepik" TargetMode="External"/><Relationship Id="rId4" Type="http://schemas.openxmlformats.org/officeDocument/2006/relationships/hyperlink" Target="https://www.freepik.com/free-vector/flat-geometric-background_23761116.htm/?utm_source=slidesgo_template&amp;utm_medium=referral-link&amp;utm_campaign=sg_resources&amp;utm_content=freepik" TargetMode="External"/><Relationship Id="rId9" Type="http://schemas.openxmlformats.org/officeDocument/2006/relationships/hyperlink" Target="https://www.freepik.com/free-photo/person-office-analyzing-checking-finance-graphs_41790562.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Raleway" TargetMode="External"/><Relationship Id="rId2" Type="http://schemas.openxmlformats.org/officeDocument/2006/relationships/notesSlide" Target="../notesSlides/notesSlide42.xml"/><Relationship Id="rId1" Type="http://schemas.openxmlformats.org/officeDocument/2006/relationships/slideLayout" Target="../slideLayouts/slideLayout34.xml"/><Relationship Id="rId4" Type="http://schemas.openxmlformats.org/officeDocument/2006/relationships/hyperlink" Target="https://fonts.google.com/specimen/PT+Sans"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3.xml"/><Relationship Id="rId1" Type="http://schemas.openxmlformats.org/officeDocument/2006/relationships/slideLayout" Target="../slideLayouts/slideLayout3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4.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33.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5"/>
        <p:cNvGrpSpPr/>
        <p:nvPr/>
      </p:nvGrpSpPr>
      <p:grpSpPr>
        <a:xfrm>
          <a:off x="0" y="0"/>
          <a:ext cx="0" cy="0"/>
          <a:chOff x="0" y="0"/>
          <a:chExt cx="0" cy="0"/>
        </a:xfrm>
      </p:grpSpPr>
      <p:sp>
        <p:nvSpPr>
          <p:cNvPr id="1216" name="Google Shape;1216;p37"/>
          <p:cNvSpPr/>
          <p:nvPr/>
        </p:nvSpPr>
        <p:spPr>
          <a:xfrm>
            <a:off x="0" y="1028700"/>
            <a:ext cx="9144000" cy="25839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7"/>
          <p:cNvSpPr txBox="1">
            <a:spLocks noGrp="1"/>
          </p:cNvSpPr>
          <p:nvPr>
            <p:ph type="ctrTitle"/>
          </p:nvPr>
        </p:nvSpPr>
        <p:spPr>
          <a:xfrm>
            <a:off x="2125775" y="1151100"/>
            <a:ext cx="5074500" cy="233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3600">
                <a:effectLst/>
                <a:latin typeface="Times New Roman" panose="02020603050405020304" pitchFamily="18" charset="0"/>
                <a:ea typeface="宋体" panose="02010600030101010101" pitchFamily="2" charset="-122"/>
              </a:rPr>
              <a:t>Heart Attack Analysis and Prediction</a:t>
            </a:r>
            <a:endParaRPr sz="11500" i="1">
              <a:solidFill>
                <a:schemeClr val="lt1"/>
              </a:solidFill>
            </a:endParaRPr>
          </a:p>
        </p:txBody>
      </p:sp>
      <p:sp>
        <p:nvSpPr>
          <p:cNvPr id="1218" name="Google Shape;1218;p37"/>
          <p:cNvSpPr txBox="1">
            <a:spLocks noGrp="1"/>
          </p:cNvSpPr>
          <p:nvPr>
            <p:ph type="subTitle" idx="1"/>
          </p:nvPr>
        </p:nvSpPr>
        <p:spPr>
          <a:xfrm>
            <a:off x="2307675" y="3787463"/>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a:t>Sun Wuzhou(</a:t>
            </a:r>
            <a:r>
              <a:rPr lang="zh-CN" altLang="en-US"/>
              <a:t>孙武周</a:t>
            </a:r>
            <a:r>
              <a:rPr lang="en-US" altLang="zh-CN"/>
              <a:t>) 23011645x</a:t>
            </a:r>
            <a:endParaRPr/>
          </a:p>
        </p:txBody>
      </p:sp>
      <p:grpSp>
        <p:nvGrpSpPr>
          <p:cNvPr id="1219" name="Google Shape;1219;p37"/>
          <p:cNvGrpSpPr/>
          <p:nvPr/>
        </p:nvGrpSpPr>
        <p:grpSpPr>
          <a:xfrm>
            <a:off x="-1193650" y="337675"/>
            <a:ext cx="1959000" cy="1959000"/>
            <a:chOff x="-1193600" y="-50600"/>
            <a:chExt cx="1959000" cy="1959000"/>
          </a:xfrm>
        </p:grpSpPr>
        <p:sp>
          <p:nvSpPr>
            <p:cNvPr id="1220" name="Google Shape;1220;p37"/>
            <p:cNvSpPr/>
            <p:nvPr/>
          </p:nvSpPr>
          <p:spPr>
            <a:xfrm>
              <a:off x="-1193600" y="-50600"/>
              <a:ext cx="1959000" cy="1959000"/>
            </a:xfrm>
            <a:prstGeom prst="ellipse">
              <a:avLst/>
            </a:prstGeom>
            <a:noFill/>
            <a:ln w="19050" cap="flat" cmpd="sng">
              <a:solidFill>
                <a:srgbClr val="3F52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7"/>
            <p:cNvSpPr/>
            <p:nvPr/>
          </p:nvSpPr>
          <p:spPr>
            <a:xfrm>
              <a:off x="-777425" y="328150"/>
              <a:ext cx="1201500" cy="1201500"/>
            </a:xfrm>
            <a:prstGeom prst="ellipse">
              <a:avLst/>
            </a:prstGeom>
            <a:noFill/>
            <a:ln w="19050" cap="flat" cmpd="sng">
              <a:solidFill>
                <a:srgbClr val="3F52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50"/>
        <p:cNvGrpSpPr/>
        <p:nvPr/>
      </p:nvGrpSpPr>
      <p:grpSpPr>
        <a:xfrm>
          <a:off x="0" y="0"/>
          <a:ext cx="0" cy="0"/>
          <a:chOff x="0" y="0"/>
          <a:chExt cx="0" cy="0"/>
        </a:xfrm>
      </p:grpSpPr>
      <p:sp>
        <p:nvSpPr>
          <p:cNvPr id="1751" name="Google Shape;1751;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Approach</a:t>
            </a:r>
            <a:endParaRPr/>
          </a:p>
        </p:txBody>
      </p:sp>
      <p:sp>
        <p:nvSpPr>
          <p:cNvPr id="1752" name="Google Shape;1752;p46"/>
          <p:cNvSpPr txBox="1">
            <a:spLocks noGrp="1"/>
          </p:cNvSpPr>
          <p:nvPr>
            <p:ph type="subTitle" idx="1"/>
          </p:nvPr>
        </p:nvSpPr>
        <p:spPr>
          <a:xfrm>
            <a:off x="937626" y="3057053"/>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a:t>k-nearest neighbor classification</a:t>
            </a:r>
            <a:endParaRPr lang="zh-CN" altLang="en-US"/>
          </a:p>
        </p:txBody>
      </p:sp>
      <p:sp>
        <p:nvSpPr>
          <p:cNvPr id="1753" name="Google Shape;1753;p46"/>
          <p:cNvSpPr txBox="1">
            <a:spLocks noGrp="1"/>
          </p:cNvSpPr>
          <p:nvPr>
            <p:ph type="subTitle" idx="2"/>
          </p:nvPr>
        </p:nvSpPr>
        <p:spPr>
          <a:xfrm>
            <a:off x="3484347" y="3057053"/>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Decision tree and random forest</a:t>
            </a:r>
            <a:endParaRPr/>
          </a:p>
        </p:txBody>
      </p:sp>
      <p:sp>
        <p:nvSpPr>
          <p:cNvPr id="1754" name="Google Shape;1754;p46"/>
          <p:cNvSpPr txBox="1">
            <a:spLocks noGrp="1"/>
          </p:cNvSpPr>
          <p:nvPr>
            <p:ph type="subTitle" idx="3"/>
          </p:nvPr>
        </p:nvSpPr>
        <p:spPr>
          <a:xfrm>
            <a:off x="6031074" y="3057053"/>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Association Rule Mining of HAAP Dataset</a:t>
            </a:r>
            <a:endParaRPr/>
          </a:p>
        </p:txBody>
      </p:sp>
      <p:sp>
        <p:nvSpPr>
          <p:cNvPr id="1755" name="Google Shape;1755;p46"/>
          <p:cNvSpPr txBox="1">
            <a:spLocks noGrp="1"/>
          </p:cNvSpPr>
          <p:nvPr>
            <p:ph type="subTitle" idx="4"/>
          </p:nvPr>
        </p:nvSpPr>
        <p:spPr>
          <a:xfrm>
            <a:off x="937625" y="2555801"/>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Clustering-based</a:t>
            </a:r>
            <a:endParaRPr/>
          </a:p>
        </p:txBody>
      </p:sp>
      <p:sp>
        <p:nvSpPr>
          <p:cNvPr id="1756" name="Google Shape;1756;p46"/>
          <p:cNvSpPr txBox="1">
            <a:spLocks noGrp="1"/>
          </p:cNvSpPr>
          <p:nvPr>
            <p:ph type="subTitle" idx="5"/>
          </p:nvPr>
        </p:nvSpPr>
        <p:spPr>
          <a:xfrm>
            <a:off x="3484350" y="2555801"/>
            <a:ext cx="2175300" cy="527700"/>
          </a:xfrm>
          <a:prstGeom prst="rect">
            <a:avLst/>
          </a:prstGeom>
        </p:spPr>
        <p:txBody>
          <a:bodyPr spcFirstLastPara="1" wrap="square" lIns="91425" tIns="91425" rIns="91425" bIns="91425" anchor="b" anchorCtr="0">
            <a:normAutofit fontScale="85000" lnSpcReduction="10000"/>
          </a:bodyPr>
          <a:lstStyle/>
          <a:p>
            <a:pPr marL="0" lvl="0" indent="0" algn="ctr" rtl="0">
              <a:spcBef>
                <a:spcPts val="0"/>
              </a:spcBef>
              <a:spcAft>
                <a:spcPts val="0"/>
              </a:spcAft>
              <a:buNone/>
            </a:pPr>
            <a:r>
              <a:rPr lang="en-US"/>
              <a:t>Classification-based</a:t>
            </a:r>
            <a:endParaRPr/>
          </a:p>
        </p:txBody>
      </p:sp>
      <p:sp>
        <p:nvSpPr>
          <p:cNvPr id="1757" name="Google Shape;1757;p46"/>
          <p:cNvSpPr txBox="1">
            <a:spLocks noGrp="1"/>
          </p:cNvSpPr>
          <p:nvPr>
            <p:ph type="subTitle" idx="6"/>
          </p:nvPr>
        </p:nvSpPr>
        <p:spPr>
          <a:xfrm>
            <a:off x="6031075" y="2555801"/>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ARM</a:t>
            </a:r>
            <a:endParaRPr/>
          </a:p>
        </p:txBody>
      </p:sp>
      <p:sp>
        <p:nvSpPr>
          <p:cNvPr id="1758" name="Google Shape;1758;p46"/>
          <p:cNvSpPr/>
          <p:nvPr/>
        </p:nvSpPr>
        <p:spPr>
          <a:xfrm>
            <a:off x="1628375" y="1831050"/>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6"/>
          <p:cNvSpPr/>
          <p:nvPr/>
        </p:nvSpPr>
        <p:spPr>
          <a:xfrm>
            <a:off x="4175100" y="1831050"/>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6"/>
          <p:cNvSpPr/>
          <p:nvPr/>
        </p:nvSpPr>
        <p:spPr>
          <a:xfrm>
            <a:off x="6721825" y="1831050"/>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1" name="Google Shape;1761;p46"/>
          <p:cNvGrpSpPr/>
          <p:nvPr/>
        </p:nvGrpSpPr>
        <p:grpSpPr>
          <a:xfrm>
            <a:off x="6897974" y="1980013"/>
            <a:ext cx="441505" cy="442771"/>
            <a:chOff x="6725811" y="3465138"/>
            <a:chExt cx="441505" cy="442771"/>
          </a:xfrm>
        </p:grpSpPr>
        <p:sp>
          <p:nvSpPr>
            <p:cNvPr id="1762" name="Google Shape;1762;p46"/>
            <p:cNvSpPr/>
            <p:nvPr/>
          </p:nvSpPr>
          <p:spPr>
            <a:xfrm>
              <a:off x="6725811" y="3465138"/>
              <a:ext cx="441505" cy="442771"/>
            </a:xfrm>
            <a:custGeom>
              <a:avLst/>
              <a:gdLst/>
              <a:ahLst/>
              <a:cxnLst/>
              <a:rect l="l" t="t" r="r" b="b"/>
              <a:pathLst>
                <a:path w="15684" h="15729" extrusionOk="0">
                  <a:moveTo>
                    <a:pt x="14563" y="1255"/>
                  </a:moveTo>
                  <a:lnTo>
                    <a:pt x="14249" y="2958"/>
                  </a:lnTo>
                  <a:lnTo>
                    <a:pt x="13846" y="2599"/>
                  </a:lnTo>
                  <a:lnTo>
                    <a:pt x="1972" y="14429"/>
                  </a:lnTo>
                  <a:lnTo>
                    <a:pt x="1299" y="13802"/>
                  </a:lnTo>
                  <a:lnTo>
                    <a:pt x="13219" y="1972"/>
                  </a:lnTo>
                  <a:lnTo>
                    <a:pt x="12860" y="1569"/>
                  </a:lnTo>
                  <a:lnTo>
                    <a:pt x="14563" y="1255"/>
                  </a:lnTo>
                  <a:close/>
                  <a:moveTo>
                    <a:pt x="15683" y="0"/>
                  </a:moveTo>
                  <a:lnTo>
                    <a:pt x="10934" y="941"/>
                  </a:lnTo>
                  <a:lnTo>
                    <a:pt x="11875" y="1927"/>
                  </a:lnTo>
                  <a:lnTo>
                    <a:pt x="0" y="13802"/>
                  </a:lnTo>
                  <a:lnTo>
                    <a:pt x="1972" y="15729"/>
                  </a:lnTo>
                  <a:lnTo>
                    <a:pt x="13801" y="3809"/>
                  </a:lnTo>
                  <a:lnTo>
                    <a:pt x="14742" y="4750"/>
                  </a:lnTo>
                  <a:lnTo>
                    <a:pt x="156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6"/>
            <p:cNvSpPr/>
            <p:nvPr/>
          </p:nvSpPr>
          <p:spPr>
            <a:xfrm>
              <a:off x="6725811" y="3468911"/>
              <a:ext cx="181652" cy="204397"/>
            </a:xfrm>
            <a:custGeom>
              <a:avLst/>
              <a:gdLst/>
              <a:ahLst/>
              <a:cxnLst/>
              <a:rect l="l" t="t" r="r" b="b"/>
              <a:pathLst>
                <a:path w="6453" h="7261" extrusionOk="0">
                  <a:moveTo>
                    <a:pt x="3226" y="807"/>
                  </a:moveTo>
                  <a:cubicBezTo>
                    <a:pt x="4481" y="807"/>
                    <a:pt x="5512" y="1838"/>
                    <a:pt x="5512" y="3138"/>
                  </a:cubicBezTo>
                  <a:lnTo>
                    <a:pt x="5512" y="4034"/>
                  </a:lnTo>
                  <a:cubicBezTo>
                    <a:pt x="5512" y="5288"/>
                    <a:pt x="4481" y="6319"/>
                    <a:pt x="3226" y="6319"/>
                  </a:cubicBezTo>
                  <a:cubicBezTo>
                    <a:pt x="1927" y="6319"/>
                    <a:pt x="896" y="5288"/>
                    <a:pt x="896" y="4034"/>
                  </a:cubicBezTo>
                  <a:lnTo>
                    <a:pt x="896" y="3138"/>
                  </a:lnTo>
                  <a:cubicBezTo>
                    <a:pt x="896" y="1838"/>
                    <a:pt x="1927" y="807"/>
                    <a:pt x="3226" y="807"/>
                  </a:cubicBezTo>
                  <a:close/>
                  <a:moveTo>
                    <a:pt x="3226" y="1"/>
                  </a:moveTo>
                  <a:cubicBezTo>
                    <a:pt x="1479" y="1"/>
                    <a:pt x="0" y="1390"/>
                    <a:pt x="0" y="3182"/>
                  </a:cubicBezTo>
                  <a:lnTo>
                    <a:pt x="0" y="4079"/>
                  </a:lnTo>
                  <a:cubicBezTo>
                    <a:pt x="0" y="5826"/>
                    <a:pt x="1434" y="7260"/>
                    <a:pt x="3226" y="7260"/>
                  </a:cubicBezTo>
                  <a:cubicBezTo>
                    <a:pt x="5019" y="7260"/>
                    <a:pt x="6453" y="5826"/>
                    <a:pt x="6408" y="4079"/>
                  </a:cubicBezTo>
                  <a:lnTo>
                    <a:pt x="6408" y="3182"/>
                  </a:lnTo>
                  <a:cubicBezTo>
                    <a:pt x="6408" y="1435"/>
                    <a:pt x="4929" y="1"/>
                    <a:pt x="3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6"/>
            <p:cNvSpPr/>
            <p:nvPr/>
          </p:nvSpPr>
          <p:spPr>
            <a:xfrm>
              <a:off x="6776256" y="3516850"/>
              <a:ext cx="79496" cy="104718"/>
            </a:xfrm>
            <a:custGeom>
              <a:avLst/>
              <a:gdLst/>
              <a:ahLst/>
              <a:cxnLst/>
              <a:rect l="l" t="t" r="r" b="b"/>
              <a:pathLst>
                <a:path w="2824" h="3720" extrusionOk="0">
                  <a:moveTo>
                    <a:pt x="1434" y="986"/>
                  </a:moveTo>
                  <a:cubicBezTo>
                    <a:pt x="1703" y="986"/>
                    <a:pt x="1882" y="1211"/>
                    <a:pt x="1882" y="1435"/>
                  </a:cubicBezTo>
                  <a:lnTo>
                    <a:pt x="1882" y="2331"/>
                  </a:lnTo>
                  <a:cubicBezTo>
                    <a:pt x="1882" y="2555"/>
                    <a:pt x="1658" y="2779"/>
                    <a:pt x="1434" y="2779"/>
                  </a:cubicBezTo>
                  <a:cubicBezTo>
                    <a:pt x="1165" y="2779"/>
                    <a:pt x="986" y="2555"/>
                    <a:pt x="986" y="2331"/>
                  </a:cubicBezTo>
                  <a:lnTo>
                    <a:pt x="986" y="1435"/>
                  </a:lnTo>
                  <a:cubicBezTo>
                    <a:pt x="986" y="1211"/>
                    <a:pt x="1210" y="986"/>
                    <a:pt x="1434" y="986"/>
                  </a:cubicBezTo>
                  <a:close/>
                  <a:moveTo>
                    <a:pt x="1434" y="1"/>
                  </a:moveTo>
                  <a:cubicBezTo>
                    <a:pt x="628" y="1"/>
                    <a:pt x="0" y="673"/>
                    <a:pt x="0" y="1435"/>
                  </a:cubicBezTo>
                  <a:lnTo>
                    <a:pt x="0" y="2331"/>
                  </a:lnTo>
                  <a:cubicBezTo>
                    <a:pt x="0" y="3093"/>
                    <a:pt x="673" y="3720"/>
                    <a:pt x="1434" y="3720"/>
                  </a:cubicBezTo>
                  <a:cubicBezTo>
                    <a:pt x="2196" y="3720"/>
                    <a:pt x="2823" y="3093"/>
                    <a:pt x="2823" y="2331"/>
                  </a:cubicBezTo>
                  <a:lnTo>
                    <a:pt x="2823" y="1435"/>
                  </a:lnTo>
                  <a:cubicBezTo>
                    <a:pt x="2823" y="628"/>
                    <a:pt x="2196" y="1"/>
                    <a:pt x="1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6"/>
            <p:cNvSpPr/>
            <p:nvPr/>
          </p:nvSpPr>
          <p:spPr>
            <a:xfrm>
              <a:off x="6986903" y="3703541"/>
              <a:ext cx="180413" cy="204369"/>
            </a:xfrm>
            <a:custGeom>
              <a:avLst/>
              <a:gdLst/>
              <a:ahLst/>
              <a:cxnLst/>
              <a:rect l="l" t="t" r="r" b="b"/>
              <a:pathLst>
                <a:path w="6409" h="7260" extrusionOk="0">
                  <a:moveTo>
                    <a:pt x="3182" y="852"/>
                  </a:moveTo>
                  <a:cubicBezTo>
                    <a:pt x="4482" y="852"/>
                    <a:pt x="5467" y="1838"/>
                    <a:pt x="5467" y="3137"/>
                  </a:cubicBezTo>
                  <a:lnTo>
                    <a:pt x="5467" y="4033"/>
                  </a:lnTo>
                  <a:cubicBezTo>
                    <a:pt x="5467" y="5288"/>
                    <a:pt x="4482" y="6319"/>
                    <a:pt x="3182" y="6319"/>
                  </a:cubicBezTo>
                  <a:cubicBezTo>
                    <a:pt x="1883" y="6319"/>
                    <a:pt x="897" y="5333"/>
                    <a:pt x="897" y="4033"/>
                  </a:cubicBezTo>
                  <a:lnTo>
                    <a:pt x="897" y="3137"/>
                  </a:lnTo>
                  <a:cubicBezTo>
                    <a:pt x="897" y="1838"/>
                    <a:pt x="1883" y="852"/>
                    <a:pt x="3182" y="852"/>
                  </a:cubicBezTo>
                  <a:close/>
                  <a:moveTo>
                    <a:pt x="3182" y="0"/>
                  </a:moveTo>
                  <a:cubicBezTo>
                    <a:pt x="1434" y="0"/>
                    <a:pt x="1" y="1390"/>
                    <a:pt x="1" y="3182"/>
                  </a:cubicBezTo>
                  <a:lnTo>
                    <a:pt x="1" y="4078"/>
                  </a:lnTo>
                  <a:cubicBezTo>
                    <a:pt x="1" y="5826"/>
                    <a:pt x="1390" y="7260"/>
                    <a:pt x="3182" y="7260"/>
                  </a:cubicBezTo>
                  <a:cubicBezTo>
                    <a:pt x="4974" y="7260"/>
                    <a:pt x="6408" y="5826"/>
                    <a:pt x="6364" y="4078"/>
                  </a:cubicBezTo>
                  <a:lnTo>
                    <a:pt x="6364" y="3182"/>
                  </a:lnTo>
                  <a:cubicBezTo>
                    <a:pt x="6364" y="1434"/>
                    <a:pt x="4885"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6"/>
            <p:cNvSpPr/>
            <p:nvPr/>
          </p:nvSpPr>
          <p:spPr>
            <a:xfrm>
              <a:off x="7037347" y="3752747"/>
              <a:ext cx="78257" cy="103451"/>
            </a:xfrm>
            <a:custGeom>
              <a:avLst/>
              <a:gdLst/>
              <a:ahLst/>
              <a:cxnLst/>
              <a:rect l="l" t="t" r="r" b="b"/>
              <a:pathLst>
                <a:path w="2780" h="3675" extrusionOk="0">
                  <a:moveTo>
                    <a:pt x="1390" y="896"/>
                  </a:moveTo>
                  <a:cubicBezTo>
                    <a:pt x="1659" y="896"/>
                    <a:pt x="1883" y="1120"/>
                    <a:pt x="1838" y="1344"/>
                  </a:cubicBezTo>
                  <a:lnTo>
                    <a:pt x="1838" y="2241"/>
                  </a:lnTo>
                  <a:cubicBezTo>
                    <a:pt x="1838" y="2465"/>
                    <a:pt x="1614" y="2689"/>
                    <a:pt x="1390" y="2689"/>
                  </a:cubicBezTo>
                  <a:cubicBezTo>
                    <a:pt x="1166" y="2689"/>
                    <a:pt x="942" y="2465"/>
                    <a:pt x="942" y="2241"/>
                  </a:cubicBezTo>
                  <a:lnTo>
                    <a:pt x="942" y="1344"/>
                  </a:lnTo>
                  <a:cubicBezTo>
                    <a:pt x="942" y="1120"/>
                    <a:pt x="1166" y="896"/>
                    <a:pt x="1390" y="896"/>
                  </a:cubicBezTo>
                  <a:close/>
                  <a:moveTo>
                    <a:pt x="1390" y="0"/>
                  </a:moveTo>
                  <a:cubicBezTo>
                    <a:pt x="583" y="0"/>
                    <a:pt x="1" y="672"/>
                    <a:pt x="1" y="1389"/>
                  </a:cubicBezTo>
                  <a:lnTo>
                    <a:pt x="1" y="2285"/>
                  </a:lnTo>
                  <a:cubicBezTo>
                    <a:pt x="1" y="3047"/>
                    <a:pt x="673" y="3674"/>
                    <a:pt x="1390" y="3674"/>
                  </a:cubicBezTo>
                  <a:cubicBezTo>
                    <a:pt x="2152" y="3674"/>
                    <a:pt x="2779" y="3002"/>
                    <a:pt x="2779" y="2285"/>
                  </a:cubicBezTo>
                  <a:lnTo>
                    <a:pt x="2779" y="1389"/>
                  </a:lnTo>
                  <a:cubicBezTo>
                    <a:pt x="2779" y="583"/>
                    <a:pt x="2152" y="0"/>
                    <a:pt x="13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46"/>
          <p:cNvGrpSpPr/>
          <p:nvPr/>
        </p:nvGrpSpPr>
        <p:grpSpPr>
          <a:xfrm>
            <a:off x="4351249" y="1980637"/>
            <a:ext cx="441505" cy="441533"/>
            <a:chOff x="6061049" y="4138712"/>
            <a:chExt cx="441505" cy="441533"/>
          </a:xfrm>
        </p:grpSpPr>
        <p:sp>
          <p:nvSpPr>
            <p:cNvPr id="1768" name="Google Shape;1768;p46"/>
            <p:cNvSpPr/>
            <p:nvPr/>
          </p:nvSpPr>
          <p:spPr>
            <a:xfrm>
              <a:off x="6139250" y="4322869"/>
              <a:ext cx="263653" cy="257375"/>
            </a:xfrm>
            <a:custGeom>
              <a:avLst/>
              <a:gdLst/>
              <a:ahLst/>
              <a:cxnLst/>
              <a:rect l="l" t="t" r="r" b="b"/>
              <a:pathLst>
                <a:path w="9366" h="9143" extrusionOk="0">
                  <a:moveTo>
                    <a:pt x="1883" y="4616"/>
                  </a:moveTo>
                  <a:lnTo>
                    <a:pt x="1883" y="8291"/>
                  </a:lnTo>
                  <a:lnTo>
                    <a:pt x="986" y="8291"/>
                  </a:lnTo>
                  <a:lnTo>
                    <a:pt x="986" y="4616"/>
                  </a:lnTo>
                  <a:close/>
                  <a:moveTo>
                    <a:pt x="5064" y="897"/>
                  </a:moveTo>
                  <a:cubicBezTo>
                    <a:pt x="5333" y="897"/>
                    <a:pt x="5512" y="1121"/>
                    <a:pt x="5512" y="1345"/>
                  </a:cubicBezTo>
                  <a:lnTo>
                    <a:pt x="5512" y="4527"/>
                  </a:lnTo>
                  <a:lnTo>
                    <a:pt x="8201" y="4527"/>
                  </a:lnTo>
                  <a:lnTo>
                    <a:pt x="8201" y="4616"/>
                  </a:lnTo>
                  <a:lnTo>
                    <a:pt x="7484" y="8291"/>
                  </a:lnTo>
                  <a:lnTo>
                    <a:pt x="2779" y="8291"/>
                  </a:lnTo>
                  <a:lnTo>
                    <a:pt x="2779" y="4616"/>
                  </a:lnTo>
                  <a:lnTo>
                    <a:pt x="3227" y="4616"/>
                  </a:lnTo>
                  <a:cubicBezTo>
                    <a:pt x="3989" y="4616"/>
                    <a:pt x="4616" y="3989"/>
                    <a:pt x="4616" y="3182"/>
                  </a:cubicBezTo>
                  <a:lnTo>
                    <a:pt x="4616" y="897"/>
                  </a:lnTo>
                  <a:close/>
                  <a:moveTo>
                    <a:pt x="3675" y="1"/>
                  </a:moveTo>
                  <a:lnTo>
                    <a:pt x="3675" y="3182"/>
                  </a:lnTo>
                  <a:cubicBezTo>
                    <a:pt x="3675" y="3496"/>
                    <a:pt x="3451" y="3630"/>
                    <a:pt x="3227" y="3630"/>
                  </a:cubicBezTo>
                  <a:lnTo>
                    <a:pt x="1" y="3630"/>
                  </a:lnTo>
                  <a:lnTo>
                    <a:pt x="1" y="9142"/>
                  </a:lnTo>
                  <a:lnTo>
                    <a:pt x="8246" y="9142"/>
                  </a:lnTo>
                  <a:lnTo>
                    <a:pt x="9366" y="3630"/>
                  </a:lnTo>
                  <a:lnTo>
                    <a:pt x="6498" y="3630"/>
                  </a:lnTo>
                  <a:lnTo>
                    <a:pt x="6498" y="1390"/>
                  </a:lnTo>
                  <a:lnTo>
                    <a:pt x="6453" y="1390"/>
                  </a:lnTo>
                  <a:cubicBezTo>
                    <a:pt x="6453" y="628"/>
                    <a:pt x="5826" y="1"/>
                    <a:pt x="50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6"/>
            <p:cNvSpPr/>
            <p:nvPr/>
          </p:nvSpPr>
          <p:spPr>
            <a:xfrm>
              <a:off x="6203572" y="4138712"/>
              <a:ext cx="155191" cy="146352"/>
            </a:xfrm>
            <a:custGeom>
              <a:avLst/>
              <a:gdLst/>
              <a:ahLst/>
              <a:cxnLst/>
              <a:rect l="l" t="t" r="r" b="b"/>
              <a:pathLst>
                <a:path w="5513" h="5199" extrusionOk="0">
                  <a:moveTo>
                    <a:pt x="2779" y="2107"/>
                  </a:moveTo>
                  <a:lnTo>
                    <a:pt x="3003" y="2555"/>
                  </a:lnTo>
                  <a:lnTo>
                    <a:pt x="3496" y="2644"/>
                  </a:lnTo>
                  <a:lnTo>
                    <a:pt x="3093" y="3003"/>
                  </a:lnTo>
                  <a:lnTo>
                    <a:pt x="3227" y="3541"/>
                  </a:lnTo>
                  <a:lnTo>
                    <a:pt x="2779" y="3317"/>
                  </a:lnTo>
                  <a:lnTo>
                    <a:pt x="2331" y="3541"/>
                  </a:lnTo>
                  <a:lnTo>
                    <a:pt x="2421" y="3003"/>
                  </a:lnTo>
                  <a:lnTo>
                    <a:pt x="2062" y="2644"/>
                  </a:lnTo>
                  <a:lnTo>
                    <a:pt x="2555" y="2555"/>
                  </a:lnTo>
                  <a:lnTo>
                    <a:pt x="2779" y="2107"/>
                  </a:lnTo>
                  <a:close/>
                  <a:moveTo>
                    <a:pt x="2779" y="1"/>
                  </a:moveTo>
                  <a:lnTo>
                    <a:pt x="1928" y="1659"/>
                  </a:lnTo>
                  <a:lnTo>
                    <a:pt x="1" y="1972"/>
                  </a:lnTo>
                  <a:lnTo>
                    <a:pt x="1345" y="3317"/>
                  </a:lnTo>
                  <a:lnTo>
                    <a:pt x="1121" y="5199"/>
                  </a:lnTo>
                  <a:lnTo>
                    <a:pt x="1121" y="5199"/>
                  </a:lnTo>
                  <a:lnTo>
                    <a:pt x="2824" y="4302"/>
                  </a:lnTo>
                  <a:lnTo>
                    <a:pt x="4527" y="5199"/>
                  </a:lnTo>
                  <a:lnTo>
                    <a:pt x="4168" y="3317"/>
                  </a:lnTo>
                  <a:lnTo>
                    <a:pt x="5512" y="1972"/>
                  </a:lnTo>
                  <a:lnTo>
                    <a:pt x="3586" y="1659"/>
                  </a:lnTo>
                  <a:lnTo>
                    <a:pt x="27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6"/>
            <p:cNvSpPr/>
            <p:nvPr/>
          </p:nvSpPr>
          <p:spPr>
            <a:xfrm>
              <a:off x="6347391" y="4189185"/>
              <a:ext cx="155163" cy="147590"/>
            </a:xfrm>
            <a:custGeom>
              <a:avLst/>
              <a:gdLst/>
              <a:ahLst/>
              <a:cxnLst/>
              <a:rect l="l" t="t" r="r" b="b"/>
              <a:pathLst>
                <a:path w="5512" h="5243" extrusionOk="0">
                  <a:moveTo>
                    <a:pt x="2734" y="2106"/>
                  </a:moveTo>
                  <a:lnTo>
                    <a:pt x="2958" y="2644"/>
                  </a:lnTo>
                  <a:lnTo>
                    <a:pt x="3495" y="2689"/>
                  </a:lnTo>
                  <a:lnTo>
                    <a:pt x="3092" y="3092"/>
                  </a:lnTo>
                  <a:lnTo>
                    <a:pt x="3226" y="3585"/>
                  </a:lnTo>
                  <a:lnTo>
                    <a:pt x="3226" y="3585"/>
                  </a:lnTo>
                  <a:lnTo>
                    <a:pt x="2778" y="3361"/>
                  </a:lnTo>
                  <a:lnTo>
                    <a:pt x="2330" y="3585"/>
                  </a:lnTo>
                  <a:lnTo>
                    <a:pt x="2420" y="3092"/>
                  </a:lnTo>
                  <a:lnTo>
                    <a:pt x="2017" y="2689"/>
                  </a:lnTo>
                  <a:lnTo>
                    <a:pt x="2510" y="2644"/>
                  </a:lnTo>
                  <a:lnTo>
                    <a:pt x="2734" y="2106"/>
                  </a:lnTo>
                  <a:close/>
                  <a:moveTo>
                    <a:pt x="2778" y="0"/>
                  </a:moveTo>
                  <a:lnTo>
                    <a:pt x="1927" y="1748"/>
                  </a:lnTo>
                  <a:lnTo>
                    <a:pt x="0" y="2017"/>
                  </a:lnTo>
                  <a:lnTo>
                    <a:pt x="1344" y="3361"/>
                  </a:lnTo>
                  <a:lnTo>
                    <a:pt x="1031" y="5243"/>
                  </a:lnTo>
                  <a:lnTo>
                    <a:pt x="1031" y="5243"/>
                  </a:lnTo>
                  <a:lnTo>
                    <a:pt x="2689" y="4347"/>
                  </a:lnTo>
                  <a:lnTo>
                    <a:pt x="4391" y="5243"/>
                  </a:lnTo>
                  <a:lnTo>
                    <a:pt x="4391" y="5243"/>
                  </a:lnTo>
                  <a:lnTo>
                    <a:pt x="4033" y="3361"/>
                  </a:lnTo>
                  <a:lnTo>
                    <a:pt x="5512" y="2017"/>
                  </a:lnTo>
                  <a:lnTo>
                    <a:pt x="3585" y="1748"/>
                  </a:lnTo>
                  <a:lnTo>
                    <a:pt x="27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6"/>
            <p:cNvSpPr/>
            <p:nvPr/>
          </p:nvSpPr>
          <p:spPr>
            <a:xfrm>
              <a:off x="6061049" y="4189185"/>
              <a:ext cx="153924" cy="147590"/>
            </a:xfrm>
            <a:custGeom>
              <a:avLst/>
              <a:gdLst/>
              <a:ahLst/>
              <a:cxnLst/>
              <a:rect l="l" t="t" r="r" b="b"/>
              <a:pathLst>
                <a:path w="5468" h="5243" extrusionOk="0">
                  <a:moveTo>
                    <a:pt x="2779" y="2106"/>
                  </a:moveTo>
                  <a:lnTo>
                    <a:pt x="3003" y="2644"/>
                  </a:lnTo>
                  <a:lnTo>
                    <a:pt x="3496" y="2689"/>
                  </a:lnTo>
                  <a:lnTo>
                    <a:pt x="3182" y="3092"/>
                  </a:lnTo>
                  <a:lnTo>
                    <a:pt x="3316" y="3585"/>
                  </a:lnTo>
                  <a:lnTo>
                    <a:pt x="2823" y="3361"/>
                  </a:lnTo>
                  <a:lnTo>
                    <a:pt x="2375" y="3585"/>
                  </a:lnTo>
                  <a:lnTo>
                    <a:pt x="2375" y="3585"/>
                  </a:lnTo>
                  <a:lnTo>
                    <a:pt x="2510" y="3092"/>
                  </a:lnTo>
                  <a:lnTo>
                    <a:pt x="2106" y="2689"/>
                  </a:lnTo>
                  <a:lnTo>
                    <a:pt x="2555" y="2644"/>
                  </a:lnTo>
                  <a:lnTo>
                    <a:pt x="2779" y="2106"/>
                  </a:lnTo>
                  <a:close/>
                  <a:moveTo>
                    <a:pt x="2734" y="0"/>
                  </a:moveTo>
                  <a:lnTo>
                    <a:pt x="1882" y="1748"/>
                  </a:lnTo>
                  <a:lnTo>
                    <a:pt x="0" y="2017"/>
                  </a:lnTo>
                  <a:lnTo>
                    <a:pt x="1345" y="3361"/>
                  </a:lnTo>
                  <a:lnTo>
                    <a:pt x="986" y="5243"/>
                  </a:lnTo>
                  <a:lnTo>
                    <a:pt x="2779" y="4347"/>
                  </a:lnTo>
                  <a:lnTo>
                    <a:pt x="4481" y="5243"/>
                  </a:lnTo>
                  <a:lnTo>
                    <a:pt x="4481" y="5243"/>
                  </a:lnTo>
                  <a:lnTo>
                    <a:pt x="4123" y="3361"/>
                  </a:lnTo>
                  <a:lnTo>
                    <a:pt x="5467" y="2017"/>
                  </a:lnTo>
                  <a:lnTo>
                    <a:pt x="3585" y="1748"/>
                  </a:lnTo>
                  <a:lnTo>
                    <a:pt x="2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2" name="Google Shape;1772;p46"/>
          <p:cNvSpPr/>
          <p:nvPr/>
        </p:nvSpPr>
        <p:spPr>
          <a:xfrm>
            <a:off x="1804525" y="1980645"/>
            <a:ext cx="441505" cy="441505"/>
          </a:xfrm>
          <a:custGeom>
            <a:avLst/>
            <a:gdLst/>
            <a:ahLst/>
            <a:cxnLst/>
            <a:rect l="l" t="t" r="r" b="b"/>
            <a:pathLst>
              <a:path w="15684" h="15684" extrusionOk="0">
                <a:moveTo>
                  <a:pt x="7842" y="1255"/>
                </a:moveTo>
                <a:lnTo>
                  <a:pt x="9411" y="2689"/>
                </a:lnTo>
                <a:lnTo>
                  <a:pt x="8290" y="2689"/>
                </a:lnTo>
                <a:lnTo>
                  <a:pt x="8290" y="3137"/>
                </a:lnTo>
                <a:cubicBezTo>
                  <a:pt x="8290" y="3943"/>
                  <a:pt x="8514" y="4929"/>
                  <a:pt x="8962" y="5870"/>
                </a:cubicBezTo>
                <a:cubicBezTo>
                  <a:pt x="8514" y="6139"/>
                  <a:pt x="8111" y="6587"/>
                  <a:pt x="7842" y="7035"/>
                </a:cubicBezTo>
                <a:cubicBezTo>
                  <a:pt x="7573" y="6587"/>
                  <a:pt x="7170" y="6139"/>
                  <a:pt x="6722" y="5870"/>
                </a:cubicBezTo>
                <a:cubicBezTo>
                  <a:pt x="7170" y="4840"/>
                  <a:pt x="7394" y="3943"/>
                  <a:pt x="7394" y="3137"/>
                </a:cubicBezTo>
                <a:lnTo>
                  <a:pt x="7394" y="2689"/>
                </a:lnTo>
                <a:lnTo>
                  <a:pt x="6274" y="2689"/>
                </a:lnTo>
                <a:lnTo>
                  <a:pt x="7842" y="1255"/>
                </a:lnTo>
                <a:close/>
                <a:moveTo>
                  <a:pt x="10620" y="6363"/>
                </a:moveTo>
                <a:cubicBezTo>
                  <a:pt x="11920" y="6363"/>
                  <a:pt x="12951" y="7438"/>
                  <a:pt x="12951" y="8783"/>
                </a:cubicBezTo>
                <a:cubicBezTo>
                  <a:pt x="12951" y="9231"/>
                  <a:pt x="12816" y="9634"/>
                  <a:pt x="12592" y="9993"/>
                </a:cubicBezTo>
                <a:lnTo>
                  <a:pt x="8962" y="9993"/>
                </a:lnTo>
                <a:lnTo>
                  <a:pt x="8246" y="11427"/>
                </a:lnTo>
                <a:lnTo>
                  <a:pt x="5871" y="8111"/>
                </a:lnTo>
                <a:lnTo>
                  <a:pt x="5243" y="9993"/>
                </a:lnTo>
                <a:lnTo>
                  <a:pt x="3182" y="9993"/>
                </a:lnTo>
                <a:cubicBezTo>
                  <a:pt x="2913" y="9634"/>
                  <a:pt x="2779" y="9231"/>
                  <a:pt x="2779" y="8783"/>
                </a:cubicBezTo>
                <a:cubicBezTo>
                  <a:pt x="2779" y="7394"/>
                  <a:pt x="3809" y="6363"/>
                  <a:pt x="5109" y="6363"/>
                </a:cubicBezTo>
                <a:cubicBezTo>
                  <a:pt x="5826" y="6363"/>
                  <a:pt x="6364" y="6722"/>
                  <a:pt x="6901" y="7304"/>
                </a:cubicBezTo>
                <a:cubicBezTo>
                  <a:pt x="7260" y="7842"/>
                  <a:pt x="7394" y="8335"/>
                  <a:pt x="7439" y="8335"/>
                </a:cubicBezTo>
                <a:lnTo>
                  <a:pt x="7887" y="9813"/>
                </a:lnTo>
                <a:lnTo>
                  <a:pt x="8335" y="8335"/>
                </a:lnTo>
                <a:cubicBezTo>
                  <a:pt x="8335" y="8335"/>
                  <a:pt x="8918" y="6363"/>
                  <a:pt x="10620" y="6363"/>
                </a:cubicBezTo>
                <a:close/>
                <a:moveTo>
                  <a:pt x="6139" y="10127"/>
                </a:moveTo>
                <a:lnTo>
                  <a:pt x="8380" y="13174"/>
                </a:lnTo>
                <a:lnTo>
                  <a:pt x="9500" y="10934"/>
                </a:lnTo>
                <a:lnTo>
                  <a:pt x="11920" y="10934"/>
                </a:lnTo>
                <a:cubicBezTo>
                  <a:pt x="11024" y="11964"/>
                  <a:pt x="9590" y="13040"/>
                  <a:pt x="7842" y="14474"/>
                </a:cubicBezTo>
                <a:cubicBezTo>
                  <a:pt x="6050" y="13040"/>
                  <a:pt x="4661" y="11964"/>
                  <a:pt x="3765" y="10934"/>
                </a:cubicBezTo>
                <a:lnTo>
                  <a:pt x="5871" y="10934"/>
                </a:lnTo>
                <a:lnTo>
                  <a:pt x="6139" y="10127"/>
                </a:lnTo>
                <a:close/>
                <a:moveTo>
                  <a:pt x="7842" y="0"/>
                </a:moveTo>
                <a:lnTo>
                  <a:pt x="3899" y="3585"/>
                </a:lnTo>
                <a:lnTo>
                  <a:pt x="6453" y="3585"/>
                </a:lnTo>
                <a:cubicBezTo>
                  <a:pt x="6364" y="4167"/>
                  <a:pt x="6139" y="4795"/>
                  <a:pt x="5871" y="5512"/>
                </a:cubicBezTo>
                <a:cubicBezTo>
                  <a:pt x="5647" y="5467"/>
                  <a:pt x="5378" y="5422"/>
                  <a:pt x="5109" y="5422"/>
                </a:cubicBezTo>
                <a:cubicBezTo>
                  <a:pt x="3227" y="5422"/>
                  <a:pt x="1883" y="6946"/>
                  <a:pt x="1883" y="8783"/>
                </a:cubicBezTo>
                <a:cubicBezTo>
                  <a:pt x="1883" y="9231"/>
                  <a:pt x="1972" y="9634"/>
                  <a:pt x="2107" y="9993"/>
                </a:cubicBezTo>
                <a:lnTo>
                  <a:pt x="1" y="9993"/>
                </a:lnTo>
                <a:lnTo>
                  <a:pt x="1" y="10889"/>
                </a:lnTo>
                <a:lnTo>
                  <a:pt x="2555" y="10889"/>
                </a:lnTo>
                <a:cubicBezTo>
                  <a:pt x="3451" y="12188"/>
                  <a:pt x="5019" y="13353"/>
                  <a:pt x="7842" y="15683"/>
                </a:cubicBezTo>
                <a:cubicBezTo>
                  <a:pt x="10576" y="13353"/>
                  <a:pt x="12189" y="12188"/>
                  <a:pt x="13085" y="10889"/>
                </a:cubicBezTo>
                <a:lnTo>
                  <a:pt x="15684" y="10889"/>
                </a:lnTo>
                <a:lnTo>
                  <a:pt x="15684" y="9993"/>
                </a:lnTo>
                <a:lnTo>
                  <a:pt x="13533" y="9993"/>
                </a:lnTo>
                <a:cubicBezTo>
                  <a:pt x="13712" y="9634"/>
                  <a:pt x="13757" y="9231"/>
                  <a:pt x="13757" y="8783"/>
                </a:cubicBezTo>
                <a:cubicBezTo>
                  <a:pt x="13757" y="6946"/>
                  <a:pt x="12413" y="5422"/>
                  <a:pt x="10576" y="5422"/>
                </a:cubicBezTo>
                <a:cubicBezTo>
                  <a:pt x="10307" y="5422"/>
                  <a:pt x="9993" y="5467"/>
                  <a:pt x="9814" y="5512"/>
                </a:cubicBezTo>
                <a:cubicBezTo>
                  <a:pt x="9455" y="4840"/>
                  <a:pt x="9276" y="4167"/>
                  <a:pt x="9231" y="3585"/>
                </a:cubicBezTo>
                <a:lnTo>
                  <a:pt x="11741" y="3585"/>
                </a:lnTo>
                <a:lnTo>
                  <a:pt x="78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6"/>
          <p:cNvSpPr/>
          <p:nvPr/>
        </p:nvSpPr>
        <p:spPr>
          <a:xfrm>
            <a:off x="8089966" y="38469"/>
            <a:ext cx="1255084" cy="2533280"/>
          </a:xfrm>
          <a:custGeom>
            <a:avLst/>
            <a:gdLst/>
            <a:ahLst/>
            <a:cxnLst/>
            <a:rect l="l" t="t" r="r" b="b"/>
            <a:pathLst>
              <a:path w="37524" h="75739" extrusionOk="0">
                <a:moveTo>
                  <a:pt x="37483" y="1"/>
                </a:moveTo>
                <a:cubicBezTo>
                  <a:pt x="16809" y="204"/>
                  <a:pt x="1" y="17216"/>
                  <a:pt x="1" y="37890"/>
                </a:cubicBezTo>
                <a:cubicBezTo>
                  <a:pt x="1" y="58523"/>
                  <a:pt x="16809" y="75535"/>
                  <a:pt x="37483" y="75738"/>
                </a:cubicBezTo>
                <a:lnTo>
                  <a:pt x="37523" y="72604"/>
                </a:lnTo>
                <a:cubicBezTo>
                  <a:pt x="18559" y="72442"/>
                  <a:pt x="3094" y="56855"/>
                  <a:pt x="3094" y="37849"/>
                </a:cubicBezTo>
                <a:cubicBezTo>
                  <a:pt x="3094" y="18884"/>
                  <a:pt x="18559" y="3338"/>
                  <a:pt x="37523" y="3134"/>
                </a:cubicBezTo>
                <a:lnTo>
                  <a:pt x="37483"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6"/>
          <p:cNvSpPr/>
          <p:nvPr/>
        </p:nvSpPr>
        <p:spPr>
          <a:xfrm>
            <a:off x="8543475" y="619313"/>
            <a:ext cx="1371600" cy="1371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1778"/>
        <p:cNvGrpSpPr/>
        <p:nvPr/>
      </p:nvGrpSpPr>
      <p:grpSpPr>
        <a:xfrm>
          <a:off x="0" y="0"/>
          <a:ext cx="0" cy="0"/>
          <a:chOff x="0" y="0"/>
          <a:chExt cx="0" cy="0"/>
        </a:xfrm>
      </p:grpSpPr>
      <p:sp>
        <p:nvSpPr>
          <p:cNvPr id="1779" name="Google Shape;1779;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Case </a:t>
            </a:r>
            <a:r>
              <a:rPr lang="en" i="1"/>
              <a:t>study</a:t>
            </a:r>
            <a:endParaRPr i="1"/>
          </a:p>
        </p:txBody>
      </p:sp>
      <p:sp>
        <p:nvSpPr>
          <p:cNvPr id="1780" name="Google Shape;1780;p47"/>
          <p:cNvSpPr txBox="1">
            <a:spLocks noGrp="1"/>
          </p:cNvSpPr>
          <p:nvPr>
            <p:ph type="subTitle" idx="1"/>
          </p:nvPr>
        </p:nvSpPr>
        <p:spPr>
          <a:xfrm>
            <a:off x="1186611" y="2263000"/>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1781" name="Google Shape;1781;p47"/>
          <p:cNvSpPr txBox="1">
            <a:spLocks noGrp="1"/>
          </p:cNvSpPr>
          <p:nvPr>
            <p:ph type="subTitle" idx="2"/>
          </p:nvPr>
        </p:nvSpPr>
        <p:spPr>
          <a:xfrm>
            <a:off x="5979189" y="2263000"/>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1782" name="Google Shape;1782;p47"/>
          <p:cNvSpPr txBox="1">
            <a:spLocks noGrp="1"/>
          </p:cNvSpPr>
          <p:nvPr>
            <p:ph type="subTitle" idx="3"/>
          </p:nvPr>
        </p:nvSpPr>
        <p:spPr>
          <a:xfrm>
            <a:off x="1186611" y="3696400"/>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783" name="Google Shape;1783;p47"/>
          <p:cNvSpPr txBox="1">
            <a:spLocks noGrp="1"/>
          </p:cNvSpPr>
          <p:nvPr>
            <p:ph type="subTitle" idx="4"/>
          </p:nvPr>
        </p:nvSpPr>
        <p:spPr>
          <a:xfrm>
            <a:off x="5979189" y="3696400"/>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1784" name="Google Shape;1784;p47"/>
          <p:cNvSpPr txBox="1">
            <a:spLocks noGrp="1"/>
          </p:cNvSpPr>
          <p:nvPr>
            <p:ph type="subTitle" idx="5"/>
          </p:nvPr>
        </p:nvSpPr>
        <p:spPr>
          <a:xfrm>
            <a:off x="1186611" y="1921175"/>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785" name="Google Shape;1785;p47"/>
          <p:cNvSpPr txBox="1">
            <a:spLocks noGrp="1"/>
          </p:cNvSpPr>
          <p:nvPr>
            <p:ph type="subTitle" idx="6"/>
          </p:nvPr>
        </p:nvSpPr>
        <p:spPr>
          <a:xfrm>
            <a:off x="1186611" y="33546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786" name="Google Shape;1786;p47"/>
          <p:cNvSpPr txBox="1">
            <a:spLocks noGrp="1"/>
          </p:cNvSpPr>
          <p:nvPr>
            <p:ph type="subTitle" idx="7"/>
          </p:nvPr>
        </p:nvSpPr>
        <p:spPr>
          <a:xfrm>
            <a:off x="5979186" y="1921175"/>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787" name="Google Shape;1787;p47"/>
          <p:cNvSpPr txBox="1">
            <a:spLocks noGrp="1"/>
          </p:cNvSpPr>
          <p:nvPr>
            <p:ph type="subTitle" idx="8"/>
          </p:nvPr>
        </p:nvSpPr>
        <p:spPr>
          <a:xfrm>
            <a:off x="5979186" y="33546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788" name="Google Shape;1788;p47"/>
          <p:cNvSpPr/>
          <p:nvPr/>
        </p:nvSpPr>
        <p:spPr>
          <a:xfrm>
            <a:off x="3453325" y="1921175"/>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7"/>
          <p:cNvSpPr/>
          <p:nvPr/>
        </p:nvSpPr>
        <p:spPr>
          <a:xfrm>
            <a:off x="3453325" y="3354650"/>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7"/>
          <p:cNvSpPr/>
          <p:nvPr/>
        </p:nvSpPr>
        <p:spPr>
          <a:xfrm>
            <a:off x="4896875" y="1921175"/>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7"/>
          <p:cNvSpPr/>
          <p:nvPr/>
        </p:nvSpPr>
        <p:spPr>
          <a:xfrm>
            <a:off x="4896875" y="3354650"/>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 name="Google Shape;1792;p47"/>
          <p:cNvGrpSpPr/>
          <p:nvPr/>
        </p:nvGrpSpPr>
        <p:grpSpPr>
          <a:xfrm>
            <a:off x="3681824" y="2070782"/>
            <a:ext cx="336815" cy="441505"/>
            <a:chOff x="4238337" y="1445657"/>
            <a:chExt cx="336815" cy="441505"/>
          </a:xfrm>
        </p:grpSpPr>
        <p:sp>
          <p:nvSpPr>
            <p:cNvPr id="1793" name="Google Shape;1793;p47"/>
            <p:cNvSpPr/>
            <p:nvPr/>
          </p:nvSpPr>
          <p:spPr>
            <a:xfrm>
              <a:off x="4238337" y="1445657"/>
              <a:ext cx="336815" cy="441505"/>
            </a:xfrm>
            <a:custGeom>
              <a:avLst/>
              <a:gdLst/>
              <a:ahLst/>
              <a:cxnLst/>
              <a:rect l="l" t="t" r="r" b="b"/>
              <a:pathLst>
                <a:path w="11965" h="15684" extrusionOk="0">
                  <a:moveTo>
                    <a:pt x="6005" y="1434"/>
                  </a:moveTo>
                  <a:lnTo>
                    <a:pt x="10083" y="6498"/>
                  </a:lnTo>
                  <a:lnTo>
                    <a:pt x="8739" y="6498"/>
                  </a:lnTo>
                  <a:lnTo>
                    <a:pt x="8739" y="14743"/>
                  </a:lnTo>
                  <a:lnTo>
                    <a:pt x="3227" y="14743"/>
                  </a:lnTo>
                  <a:lnTo>
                    <a:pt x="3227" y="6498"/>
                  </a:lnTo>
                  <a:lnTo>
                    <a:pt x="1883" y="6498"/>
                  </a:lnTo>
                  <a:lnTo>
                    <a:pt x="6005" y="1434"/>
                  </a:lnTo>
                  <a:close/>
                  <a:moveTo>
                    <a:pt x="6005" y="1"/>
                  </a:moveTo>
                  <a:lnTo>
                    <a:pt x="1" y="7394"/>
                  </a:lnTo>
                  <a:lnTo>
                    <a:pt x="2331" y="7394"/>
                  </a:lnTo>
                  <a:lnTo>
                    <a:pt x="2331" y="15684"/>
                  </a:lnTo>
                  <a:lnTo>
                    <a:pt x="9680" y="15684"/>
                  </a:lnTo>
                  <a:lnTo>
                    <a:pt x="9680" y="7394"/>
                  </a:lnTo>
                  <a:lnTo>
                    <a:pt x="11965" y="7394"/>
                  </a:lnTo>
                  <a:lnTo>
                    <a:pt x="60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7"/>
            <p:cNvSpPr/>
            <p:nvPr/>
          </p:nvSpPr>
          <p:spPr>
            <a:xfrm>
              <a:off x="4358171" y="1671449"/>
              <a:ext cx="97146" cy="119863"/>
            </a:xfrm>
            <a:custGeom>
              <a:avLst/>
              <a:gdLst/>
              <a:ahLst/>
              <a:cxnLst/>
              <a:rect l="l" t="t" r="r" b="b"/>
              <a:pathLst>
                <a:path w="3451" h="4258" extrusionOk="0">
                  <a:moveTo>
                    <a:pt x="2734" y="0"/>
                  </a:moveTo>
                  <a:lnTo>
                    <a:pt x="1" y="3675"/>
                  </a:lnTo>
                  <a:lnTo>
                    <a:pt x="718" y="4257"/>
                  </a:lnTo>
                  <a:lnTo>
                    <a:pt x="3451" y="538"/>
                  </a:lnTo>
                  <a:lnTo>
                    <a:pt x="2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7"/>
            <p:cNvSpPr/>
            <p:nvPr/>
          </p:nvSpPr>
          <p:spPr>
            <a:xfrm>
              <a:off x="4356904" y="1679021"/>
              <a:ext cx="25279" cy="26517"/>
            </a:xfrm>
            <a:custGeom>
              <a:avLst/>
              <a:gdLst/>
              <a:ahLst/>
              <a:cxnLst/>
              <a:rect l="l" t="t" r="r" b="b"/>
              <a:pathLst>
                <a:path w="898" h="942" extrusionOk="0">
                  <a:moveTo>
                    <a:pt x="1" y="0"/>
                  </a:moveTo>
                  <a:lnTo>
                    <a:pt x="1" y="941"/>
                  </a:lnTo>
                  <a:lnTo>
                    <a:pt x="897" y="941"/>
                  </a:lnTo>
                  <a:lnTo>
                    <a:pt x="8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7"/>
            <p:cNvSpPr/>
            <p:nvPr/>
          </p:nvSpPr>
          <p:spPr>
            <a:xfrm>
              <a:off x="4433866" y="1757222"/>
              <a:ext cx="25251" cy="25251"/>
            </a:xfrm>
            <a:custGeom>
              <a:avLst/>
              <a:gdLst/>
              <a:ahLst/>
              <a:cxnLst/>
              <a:rect l="l" t="t" r="r" b="b"/>
              <a:pathLst>
                <a:path w="897" h="897" extrusionOk="0">
                  <a:moveTo>
                    <a:pt x="0" y="0"/>
                  </a:moveTo>
                  <a:lnTo>
                    <a:pt x="0" y="897"/>
                  </a:lnTo>
                  <a:lnTo>
                    <a:pt x="896" y="897"/>
                  </a:lnTo>
                  <a:lnTo>
                    <a:pt x="8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47"/>
          <p:cNvGrpSpPr/>
          <p:nvPr/>
        </p:nvGrpSpPr>
        <p:grpSpPr>
          <a:xfrm>
            <a:off x="5124115" y="3504248"/>
            <a:ext cx="339320" cy="441505"/>
            <a:chOff x="4865265" y="1459535"/>
            <a:chExt cx="339320" cy="441505"/>
          </a:xfrm>
        </p:grpSpPr>
        <p:sp>
          <p:nvSpPr>
            <p:cNvPr id="1798" name="Google Shape;1798;p47"/>
            <p:cNvSpPr/>
            <p:nvPr/>
          </p:nvSpPr>
          <p:spPr>
            <a:xfrm>
              <a:off x="4865265" y="1459535"/>
              <a:ext cx="339320" cy="441505"/>
            </a:xfrm>
            <a:custGeom>
              <a:avLst/>
              <a:gdLst/>
              <a:ahLst/>
              <a:cxnLst/>
              <a:rect l="l" t="t" r="r" b="b"/>
              <a:pathLst>
                <a:path w="12054" h="15684" extrusionOk="0">
                  <a:moveTo>
                    <a:pt x="8738" y="941"/>
                  </a:moveTo>
                  <a:lnTo>
                    <a:pt x="8738" y="9052"/>
                  </a:lnTo>
                  <a:lnTo>
                    <a:pt x="10082" y="9052"/>
                  </a:lnTo>
                  <a:lnTo>
                    <a:pt x="6005" y="14250"/>
                  </a:lnTo>
                  <a:lnTo>
                    <a:pt x="1927" y="9052"/>
                  </a:lnTo>
                  <a:lnTo>
                    <a:pt x="3271" y="9052"/>
                  </a:lnTo>
                  <a:lnTo>
                    <a:pt x="3271" y="941"/>
                  </a:lnTo>
                  <a:close/>
                  <a:moveTo>
                    <a:pt x="2375" y="0"/>
                  </a:moveTo>
                  <a:lnTo>
                    <a:pt x="2375" y="8201"/>
                  </a:lnTo>
                  <a:lnTo>
                    <a:pt x="0" y="8201"/>
                  </a:lnTo>
                  <a:lnTo>
                    <a:pt x="6005" y="15684"/>
                  </a:lnTo>
                  <a:lnTo>
                    <a:pt x="12054" y="8201"/>
                  </a:lnTo>
                  <a:lnTo>
                    <a:pt x="9724" y="8201"/>
                  </a:lnTo>
                  <a:lnTo>
                    <a:pt x="9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7"/>
            <p:cNvSpPr/>
            <p:nvPr/>
          </p:nvSpPr>
          <p:spPr>
            <a:xfrm>
              <a:off x="4985072" y="1551614"/>
              <a:ext cx="98441" cy="119863"/>
            </a:xfrm>
            <a:custGeom>
              <a:avLst/>
              <a:gdLst/>
              <a:ahLst/>
              <a:cxnLst/>
              <a:rect l="l" t="t" r="r" b="b"/>
              <a:pathLst>
                <a:path w="3497" h="4258" extrusionOk="0">
                  <a:moveTo>
                    <a:pt x="2779" y="1"/>
                  </a:moveTo>
                  <a:lnTo>
                    <a:pt x="1" y="3675"/>
                  </a:lnTo>
                  <a:lnTo>
                    <a:pt x="763" y="4257"/>
                  </a:lnTo>
                  <a:lnTo>
                    <a:pt x="3496" y="538"/>
                  </a:lnTo>
                  <a:lnTo>
                    <a:pt x="27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7"/>
            <p:cNvSpPr/>
            <p:nvPr/>
          </p:nvSpPr>
          <p:spPr>
            <a:xfrm>
              <a:off x="4982566" y="1560453"/>
              <a:ext cx="25251" cy="25251"/>
            </a:xfrm>
            <a:custGeom>
              <a:avLst/>
              <a:gdLst/>
              <a:ahLst/>
              <a:cxnLst/>
              <a:rect l="l" t="t" r="r" b="b"/>
              <a:pathLst>
                <a:path w="897" h="897" extrusionOk="0">
                  <a:moveTo>
                    <a:pt x="0" y="0"/>
                  </a:moveTo>
                  <a:lnTo>
                    <a:pt x="0" y="896"/>
                  </a:lnTo>
                  <a:lnTo>
                    <a:pt x="897" y="896"/>
                  </a:lnTo>
                  <a:lnTo>
                    <a:pt x="8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7"/>
            <p:cNvSpPr/>
            <p:nvPr/>
          </p:nvSpPr>
          <p:spPr>
            <a:xfrm>
              <a:off x="5059500" y="1637387"/>
              <a:ext cx="25251" cy="25251"/>
            </a:xfrm>
            <a:custGeom>
              <a:avLst/>
              <a:gdLst/>
              <a:ahLst/>
              <a:cxnLst/>
              <a:rect l="l" t="t" r="r" b="b"/>
              <a:pathLst>
                <a:path w="897" h="897" extrusionOk="0">
                  <a:moveTo>
                    <a:pt x="1" y="1"/>
                  </a:moveTo>
                  <a:lnTo>
                    <a:pt x="1" y="897"/>
                  </a:lnTo>
                  <a:lnTo>
                    <a:pt x="897" y="897"/>
                  </a:lnTo>
                  <a:lnTo>
                    <a:pt x="8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 name="Google Shape;1802;p47"/>
          <p:cNvSpPr/>
          <p:nvPr/>
        </p:nvSpPr>
        <p:spPr>
          <a:xfrm>
            <a:off x="3629481" y="3504247"/>
            <a:ext cx="441505" cy="441505"/>
          </a:xfrm>
          <a:custGeom>
            <a:avLst/>
            <a:gdLst/>
            <a:ahLst/>
            <a:cxnLst/>
            <a:rect l="l" t="t" r="r" b="b"/>
            <a:pathLst>
              <a:path w="15684" h="15684" extrusionOk="0">
                <a:moveTo>
                  <a:pt x="12816" y="8290"/>
                </a:moveTo>
                <a:lnTo>
                  <a:pt x="12816" y="14788"/>
                </a:lnTo>
                <a:lnTo>
                  <a:pt x="896" y="14788"/>
                </a:lnTo>
                <a:lnTo>
                  <a:pt x="896" y="14743"/>
                </a:lnTo>
                <a:lnTo>
                  <a:pt x="5019" y="10576"/>
                </a:lnTo>
                <a:lnTo>
                  <a:pt x="7797" y="13309"/>
                </a:lnTo>
                <a:lnTo>
                  <a:pt x="12816" y="8290"/>
                </a:lnTo>
                <a:close/>
                <a:moveTo>
                  <a:pt x="0" y="1"/>
                </a:moveTo>
                <a:lnTo>
                  <a:pt x="0" y="15684"/>
                </a:lnTo>
                <a:lnTo>
                  <a:pt x="15684" y="15684"/>
                </a:lnTo>
                <a:lnTo>
                  <a:pt x="15684" y="14788"/>
                </a:lnTo>
                <a:lnTo>
                  <a:pt x="13757" y="14788"/>
                </a:lnTo>
                <a:lnTo>
                  <a:pt x="13757" y="6095"/>
                </a:lnTo>
                <a:lnTo>
                  <a:pt x="7797" y="12054"/>
                </a:lnTo>
                <a:lnTo>
                  <a:pt x="5019" y="9276"/>
                </a:lnTo>
                <a:lnTo>
                  <a:pt x="896" y="13443"/>
                </a:lnTo>
                <a:lnTo>
                  <a:pt x="896" y="10844"/>
                </a:lnTo>
                <a:lnTo>
                  <a:pt x="5019" y="6722"/>
                </a:lnTo>
                <a:lnTo>
                  <a:pt x="7797" y="9455"/>
                </a:lnTo>
                <a:lnTo>
                  <a:pt x="14698" y="2510"/>
                </a:lnTo>
                <a:lnTo>
                  <a:pt x="14698" y="3675"/>
                </a:lnTo>
                <a:lnTo>
                  <a:pt x="15639" y="3675"/>
                </a:lnTo>
                <a:lnTo>
                  <a:pt x="15639" y="942"/>
                </a:lnTo>
                <a:lnTo>
                  <a:pt x="12861" y="942"/>
                </a:lnTo>
                <a:lnTo>
                  <a:pt x="12861" y="1838"/>
                </a:lnTo>
                <a:lnTo>
                  <a:pt x="14070" y="1838"/>
                </a:lnTo>
                <a:lnTo>
                  <a:pt x="7797" y="8111"/>
                </a:lnTo>
                <a:lnTo>
                  <a:pt x="5019" y="5378"/>
                </a:lnTo>
                <a:lnTo>
                  <a:pt x="896" y="9500"/>
                </a:lnTo>
                <a:lnTo>
                  <a:pt x="8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7"/>
          <p:cNvSpPr/>
          <p:nvPr/>
        </p:nvSpPr>
        <p:spPr>
          <a:xfrm>
            <a:off x="5073009" y="2070772"/>
            <a:ext cx="441533" cy="441505"/>
          </a:xfrm>
          <a:custGeom>
            <a:avLst/>
            <a:gdLst/>
            <a:ahLst/>
            <a:cxnLst/>
            <a:rect l="l" t="t" r="r" b="b"/>
            <a:pathLst>
              <a:path w="15685" h="15684" extrusionOk="0">
                <a:moveTo>
                  <a:pt x="897" y="6498"/>
                </a:moveTo>
                <a:lnTo>
                  <a:pt x="4975" y="10575"/>
                </a:lnTo>
                <a:lnTo>
                  <a:pt x="7753" y="7842"/>
                </a:lnTo>
                <a:lnTo>
                  <a:pt x="12771" y="12861"/>
                </a:lnTo>
                <a:lnTo>
                  <a:pt x="12771" y="14787"/>
                </a:lnTo>
                <a:lnTo>
                  <a:pt x="897" y="14787"/>
                </a:lnTo>
                <a:lnTo>
                  <a:pt x="897" y="6498"/>
                </a:lnTo>
                <a:close/>
                <a:moveTo>
                  <a:pt x="1" y="0"/>
                </a:moveTo>
                <a:lnTo>
                  <a:pt x="1" y="15684"/>
                </a:lnTo>
                <a:lnTo>
                  <a:pt x="15684" y="15684"/>
                </a:lnTo>
                <a:lnTo>
                  <a:pt x="15684" y="14787"/>
                </a:lnTo>
                <a:lnTo>
                  <a:pt x="13802" y="14787"/>
                </a:lnTo>
                <a:lnTo>
                  <a:pt x="13802" y="12547"/>
                </a:lnTo>
                <a:lnTo>
                  <a:pt x="7798" y="6542"/>
                </a:lnTo>
                <a:lnTo>
                  <a:pt x="5064" y="9276"/>
                </a:lnTo>
                <a:lnTo>
                  <a:pt x="897" y="5153"/>
                </a:lnTo>
                <a:lnTo>
                  <a:pt x="897" y="2554"/>
                </a:lnTo>
                <a:lnTo>
                  <a:pt x="5064" y="6722"/>
                </a:lnTo>
                <a:lnTo>
                  <a:pt x="7798" y="3988"/>
                </a:lnTo>
                <a:lnTo>
                  <a:pt x="14116" y="10306"/>
                </a:lnTo>
                <a:lnTo>
                  <a:pt x="12951" y="10306"/>
                </a:lnTo>
                <a:lnTo>
                  <a:pt x="12951" y="11158"/>
                </a:lnTo>
                <a:lnTo>
                  <a:pt x="15639" y="11158"/>
                </a:lnTo>
                <a:lnTo>
                  <a:pt x="15639" y="8380"/>
                </a:lnTo>
                <a:lnTo>
                  <a:pt x="14743" y="8380"/>
                </a:lnTo>
                <a:lnTo>
                  <a:pt x="14743" y="9589"/>
                </a:lnTo>
                <a:lnTo>
                  <a:pt x="7798" y="2644"/>
                </a:lnTo>
                <a:lnTo>
                  <a:pt x="5019" y="5377"/>
                </a:lnTo>
                <a:lnTo>
                  <a:pt x="897" y="1210"/>
                </a:lnTo>
                <a:lnTo>
                  <a:pt x="8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1807"/>
        <p:cNvGrpSpPr/>
        <p:nvPr/>
      </p:nvGrpSpPr>
      <p:grpSpPr>
        <a:xfrm>
          <a:off x="0" y="0"/>
          <a:ext cx="0" cy="0"/>
          <a:chOff x="0" y="0"/>
          <a:chExt cx="0" cy="0"/>
        </a:xfrm>
      </p:grpSpPr>
      <p:sp>
        <p:nvSpPr>
          <p:cNvPr id="1808" name="Google Shape;1808;p48"/>
          <p:cNvSpPr txBox="1">
            <a:spLocks noGrp="1"/>
          </p:cNvSpPr>
          <p:nvPr>
            <p:ph type="subTitle" idx="2"/>
          </p:nvPr>
        </p:nvSpPr>
        <p:spPr>
          <a:xfrm>
            <a:off x="3579000" y="1248369"/>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1809" name="Google Shape;1809;p48"/>
          <p:cNvSpPr txBox="1">
            <a:spLocks noGrp="1"/>
          </p:cNvSpPr>
          <p:nvPr>
            <p:ph type="subTitle" idx="5"/>
          </p:nvPr>
        </p:nvSpPr>
        <p:spPr>
          <a:xfrm>
            <a:off x="6048845" y="1248369"/>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from the Sun</a:t>
            </a:r>
            <a:endParaRPr/>
          </a:p>
        </p:txBody>
      </p:sp>
      <p:sp>
        <p:nvSpPr>
          <p:cNvPr id="1810" name="Google Shape;1810;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Services</a:t>
            </a:r>
            <a:endParaRPr/>
          </a:p>
        </p:txBody>
      </p:sp>
      <p:sp>
        <p:nvSpPr>
          <p:cNvPr id="1811" name="Google Shape;1811;p48"/>
          <p:cNvSpPr txBox="1">
            <a:spLocks noGrp="1"/>
          </p:cNvSpPr>
          <p:nvPr>
            <p:ph type="subTitle" idx="1"/>
          </p:nvPr>
        </p:nvSpPr>
        <p:spPr>
          <a:xfrm>
            <a:off x="1109155" y="1248369"/>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1812" name="Google Shape;1812;p48"/>
          <p:cNvSpPr txBox="1">
            <a:spLocks noGrp="1"/>
          </p:cNvSpPr>
          <p:nvPr>
            <p:ph type="subTitle" idx="3"/>
          </p:nvPr>
        </p:nvSpPr>
        <p:spPr>
          <a:xfrm>
            <a:off x="1109155" y="3933632"/>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13" name="Google Shape;1813;p48"/>
          <p:cNvSpPr txBox="1">
            <a:spLocks noGrp="1"/>
          </p:cNvSpPr>
          <p:nvPr>
            <p:ph type="subTitle" idx="4"/>
          </p:nvPr>
        </p:nvSpPr>
        <p:spPr>
          <a:xfrm>
            <a:off x="3579000" y="3933632"/>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1814" name="Google Shape;1814;p48"/>
          <p:cNvSpPr txBox="1">
            <a:spLocks noGrp="1"/>
          </p:cNvSpPr>
          <p:nvPr>
            <p:ph type="subTitle" idx="6"/>
          </p:nvPr>
        </p:nvSpPr>
        <p:spPr>
          <a:xfrm>
            <a:off x="6048845" y="3933632"/>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815" name="Google Shape;1815;p48"/>
          <p:cNvSpPr txBox="1">
            <a:spLocks noGrp="1"/>
          </p:cNvSpPr>
          <p:nvPr>
            <p:ph type="subTitle" idx="7"/>
          </p:nvPr>
        </p:nvSpPr>
        <p:spPr>
          <a:xfrm>
            <a:off x="1113055" y="1909588"/>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816" name="Google Shape;1816;p48"/>
          <p:cNvSpPr txBox="1">
            <a:spLocks noGrp="1"/>
          </p:cNvSpPr>
          <p:nvPr>
            <p:ph type="subTitle" idx="8"/>
          </p:nvPr>
        </p:nvSpPr>
        <p:spPr>
          <a:xfrm>
            <a:off x="3582900" y="1909588"/>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817" name="Google Shape;1817;p48"/>
          <p:cNvSpPr txBox="1">
            <a:spLocks noGrp="1"/>
          </p:cNvSpPr>
          <p:nvPr>
            <p:ph type="subTitle" idx="9"/>
          </p:nvPr>
        </p:nvSpPr>
        <p:spPr>
          <a:xfrm>
            <a:off x="6052745" y="1909588"/>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818" name="Google Shape;1818;p48"/>
          <p:cNvSpPr txBox="1">
            <a:spLocks noGrp="1"/>
          </p:cNvSpPr>
          <p:nvPr>
            <p:ph type="subTitle" idx="13"/>
          </p:nvPr>
        </p:nvSpPr>
        <p:spPr>
          <a:xfrm>
            <a:off x="1113055" y="360220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819" name="Google Shape;1819;p48"/>
          <p:cNvSpPr txBox="1">
            <a:spLocks noGrp="1"/>
          </p:cNvSpPr>
          <p:nvPr>
            <p:ph type="subTitle" idx="14"/>
          </p:nvPr>
        </p:nvSpPr>
        <p:spPr>
          <a:xfrm>
            <a:off x="3582900" y="360220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820" name="Google Shape;1820;p48"/>
          <p:cNvSpPr txBox="1">
            <a:spLocks noGrp="1"/>
          </p:cNvSpPr>
          <p:nvPr>
            <p:ph type="subTitle" idx="15"/>
          </p:nvPr>
        </p:nvSpPr>
        <p:spPr>
          <a:xfrm>
            <a:off x="6052745" y="360220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821" name="Google Shape;1821;p48"/>
          <p:cNvSpPr/>
          <p:nvPr/>
        </p:nvSpPr>
        <p:spPr>
          <a:xfrm>
            <a:off x="4175100" y="2574100"/>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8"/>
          <p:cNvSpPr/>
          <p:nvPr/>
        </p:nvSpPr>
        <p:spPr>
          <a:xfrm>
            <a:off x="6644950" y="2574100"/>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8"/>
          <p:cNvSpPr/>
          <p:nvPr/>
        </p:nvSpPr>
        <p:spPr>
          <a:xfrm>
            <a:off x="1705250" y="2574100"/>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4" name="Google Shape;1824;p48"/>
          <p:cNvGrpSpPr/>
          <p:nvPr/>
        </p:nvGrpSpPr>
        <p:grpSpPr>
          <a:xfrm>
            <a:off x="1881388" y="2723696"/>
            <a:ext cx="441505" cy="441505"/>
            <a:chOff x="4074363" y="2776421"/>
            <a:chExt cx="441505" cy="441505"/>
          </a:xfrm>
        </p:grpSpPr>
        <p:sp>
          <p:nvSpPr>
            <p:cNvPr id="1825" name="Google Shape;1825;p48"/>
            <p:cNvSpPr/>
            <p:nvPr/>
          </p:nvSpPr>
          <p:spPr>
            <a:xfrm>
              <a:off x="4310232" y="2853355"/>
              <a:ext cx="129969" cy="129969"/>
            </a:xfrm>
            <a:custGeom>
              <a:avLst/>
              <a:gdLst/>
              <a:ahLst/>
              <a:cxnLst/>
              <a:rect l="l" t="t" r="r" b="b"/>
              <a:pathLst>
                <a:path w="4617" h="4617" extrusionOk="0">
                  <a:moveTo>
                    <a:pt x="1883" y="1"/>
                  </a:moveTo>
                  <a:lnTo>
                    <a:pt x="1883" y="1838"/>
                  </a:lnTo>
                  <a:lnTo>
                    <a:pt x="1" y="1838"/>
                  </a:lnTo>
                  <a:lnTo>
                    <a:pt x="1" y="2734"/>
                  </a:lnTo>
                  <a:lnTo>
                    <a:pt x="1883" y="2734"/>
                  </a:lnTo>
                  <a:lnTo>
                    <a:pt x="1883" y="4616"/>
                  </a:lnTo>
                  <a:lnTo>
                    <a:pt x="2779" y="4616"/>
                  </a:lnTo>
                  <a:lnTo>
                    <a:pt x="2779" y="2734"/>
                  </a:lnTo>
                  <a:lnTo>
                    <a:pt x="4616" y="2734"/>
                  </a:lnTo>
                  <a:lnTo>
                    <a:pt x="4616" y="1838"/>
                  </a:lnTo>
                  <a:lnTo>
                    <a:pt x="2779" y="1838"/>
                  </a:lnTo>
                  <a:lnTo>
                    <a:pt x="27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8"/>
            <p:cNvSpPr/>
            <p:nvPr/>
          </p:nvSpPr>
          <p:spPr>
            <a:xfrm>
              <a:off x="4074363" y="2776421"/>
              <a:ext cx="441505" cy="441505"/>
            </a:xfrm>
            <a:custGeom>
              <a:avLst/>
              <a:gdLst/>
              <a:ahLst/>
              <a:cxnLst/>
              <a:rect l="l" t="t" r="r" b="b"/>
              <a:pathLst>
                <a:path w="15684" h="15684" extrusionOk="0">
                  <a:moveTo>
                    <a:pt x="10620" y="897"/>
                  </a:moveTo>
                  <a:cubicBezTo>
                    <a:pt x="12950" y="897"/>
                    <a:pt x="14788" y="2734"/>
                    <a:pt x="14788" y="5019"/>
                  </a:cubicBezTo>
                  <a:cubicBezTo>
                    <a:pt x="14788" y="7349"/>
                    <a:pt x="12950" y="9186"/>
                    <a:pt x="10620" y="9186"/>
                  </a:cubicBezTo>
                  <a:cubicBezTo>
                    <a:pt x="8335" y="9186"/>
                    <a:pt x="6498" y="7349"/>
                    <a:pt x="6498" y="5019"/>
                  </a:cubicBezTo>
                  <a:cubicBezTo>
                    <a:pt x="6498" y="2734"/>
                    <a:pt x="8335" y="897"/>
                    <a:pt x="10620" y="897"/>
                  </a:cubicBezTo>
                  <a:close/>
                  <a:moveTo>
                    <a:pt x="4750" y="10262"/>
                  </a:moveTo>
                  <a:lnTo>
                    <a:pt x="5422" y="10934"/>
                  </a:lnTo>
                  <a:lnTo>
                    <a:pt x="1972" y="14384"/>
                  </a:lnTo>
                  <a:lnTo>
                    <a:pt x="1300" y="13712"/>
                  </a:lnTo>
                  <a:lnTo>
                    <a:pt x="4750" y="10262"/>
                  </a:lnTo>
                  <a:close/>
                  <a:moveTo>
                    <a:pt x="10620" y="1"/>
                  </a:moveTo>
                  <a:cubicBezTo>
                    <a:pt x="7842" y="1"/>
                    <a:pt x="5602" y="2241"/>
                    <a:pt x="5602" y="5019"/>
                  </a:cubicBezTo>
                  <a:cubicBezTo>
                    <a:pt x="5602" y="6274"/>
                    <a:pt x="6050" y="7394"/>
                    <a:pt x="6767" y="8290"/>
                  </a:cubicBezTo>
                  <a:lnTo>
                    <a:pt x="5467" y="9590"/>
                  </a:lnTo>
                  <a:lnTo>
                    <a:pt x="4795" y="8918"/>
                  </a:lnTo>
                  <a:lnTo>
                    <a:pt x="0" y="13712"/>
                  </a:lnTo>
                  <a:lnTo>
                    <a:pt x="1972" y="15684"/>
                  </a:lnTo>
                  <a:lnTo>
                    <a:pt x="6767" y="10844"/>
                  </a:lnTo>
                  <a:lnTo>
                    <a:pt x="6095" y="10172"/>
                  </a:lnTo>
                  <a:lnTo>
                    <a:pt x="7394" y="8918"/>
                  </a:lnTo>
                  <a:cubicBezTo>
                    <a:pt x="8290" y="9635"/>
                    <a:pt x="9410" y="10083"/>
                    <a:pt x="10620" y="10083"/>
                  </a:cubicBezTo>
                  <a:cubicBezTo>
                    <a:pt x="13443" y="10083"/>
                    <a:pt x="15684" y="7842"/>
                    <a:pt x="15684" y="5019"/>
                  </a:cubicBezTo>
                  <a:cubicBezTo>
                    <a:pt x="15684" y="2241"/>
                    <a:pt x="13443" y="1"/>
                    <a:pt x="10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48"/>
          <p:cNvGrpSpPr/>
          <p:nvPr/>
        </p:nvGrpSpPr>
        <p:grpSpPr>
          <a:xfrm>
            <a:off x="4351237" y="2723707"/>
            <a:ext cx="441533" cy="441505"/>
            <a:chOff x="2834412" y="2789032"/>
            <a:chExt cx="441533" cy="441505"/>
          </a:xfrm>
        </p:grpSpPr>
        <p:sp>
          <p:nvSpPr>
            <p:cNvPr id="1828" name="Google Shape;1828;p48"/>
            <p:cNvSpPr/>
            <p:nvPr/>
          </p:nvSpPr>
          <p:spPr>
            <a:xfrm>
              <a:off x="2834412" y="2789032"/>
              <a:ext cx="441533" cy="441505"/>
            </a:xfrm>
            <a:custGeom>
              <a:avLst/>
              <a:gdLst/>
              <a:ahLst/>
              <a:cxnLst/>
              <a:rect l="l" t="t" r="r" b="b"/>
              <a:pathLst>
                <a:path w="15685" h="15684" extrusionOk="0">
                  <a:moveTo>
                    <a:pt x="3541" y="10172"/>
                  </a:moveTo>
                  <a:lnTo>
                    <a:pt x="3541" y="14788"/>
                  </a:lnTo>
                  <a:lnTo>
                    <a:pt x="2645" y="14788"/>
                  </a:lnTo>
                  <a:lnTo>
                    <a:pt x="2645" y="10172"/>
                  </a:lnTo>
                  <a:close/>
                  <a:moveTo>
                    <a:pt x="7170" y="7439"/>
                  </a:moveTo>
                  <a:lnTo>
                    <a:pt x="7170" y="14788"/>
                  </a:lnTo>
                  <a:lnTo>
                    <a:pt x="6274" y="14788"/>
                  </a:lnTo>
                  <a:lnTo>
                    <a:pt x="6274" y="7439"/>
                  </a:lnTo>
                  <a:close/>
                  <a:moveTo>
                    <a:pt x="10889" y="4706"/>
                  </a:moveTo>
                  <a:lnTo>
                    <a:pt x="10889" y="14788"/>
                  </a:lnTo>
                  <a:lnTo>
                    <a:pt x="9993" y="14788"/>
                  </a:lnTo>
                  <a:lnTo>
                    <a:pt x="9993" y="4706"/>
                  </a:lnTo>
                  <a:close/>
                  <a:moveTo>
                    <a:pt x="1" y="1"/>
                  </a:moveTo>
                  <a:lnTo>
                    <a:pt x="1" y="15684"/>
                  </a:lnTo>
                  <a:lnTo>
                    <a:pt x="15684" y="15684"/>
                  </a:lnTo>
                  <a:lnTo>
                    <a:pt x="15684" y="14788"/>
                  </a:lnTo>
                  <a:lnTo>
                    <a:pt x="11830" y="14788"/>
                  </a:lnTo>
                  <a:lnTo>
                    <a:pt x="11830" y="3765"/>
                  </a:lnTo>
                  <a:lnTo>
                    <a:pt x="9097" y="3765"/>
                  </a:lnTo>
                  <a:lnTo>
                    <a:pt x="9097" y="14788"/>
                  </a:lnTo>
                  <a:lnTo>
                    <a:pt x="8201" y="14788"/>
                  </a:lnTo>
                  <a:lnTo>
                    <a:pt x="8201" y="6498"/>
                  </a:lnTo>
                  <a:lnTo>
                    <a:pt x="5468" y="6498"/>
                  </a:lnTo>
                  <a:lnTo>
                    <a:pt x="5468" y="14788"/>
                  </a:lnTo>
                  <a:lnTo>
                    <a:pt x="4571" y="14788"/>
                  </a:lnTo>
                  <a:lnTo>
                    <a:pt x="4571" y="9276"/>
                  </a:lnTo>
                  <a:lnTo>
                    <a:pt x="1793" y="9276"/>
                  </a:lnTo>
                  <a:lnTo>
                    <a:pt x="1793" y="14788"/>
                  </a:lnTo>
                  <a:lnTo>
                    <a:pt x="897" y="14788"/>
                  </a:lnTo>
                  <a:lnTo>
                    <a:pt x="8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8"/>
            <p:cNvSpPr/>
            <p:nvPr/>
          </p:nvSpPr>
          <p:spPr>
            <a:xfrm>
              <a:off x="2882351" y="2811749"/>
              <a:ext cx="368343" cy="211941"/>
            </a:xfrm>
            <a:custGeom>
              <a:avLst/>
              <a:gdLst/>
              <a:ahLst/>
              <a:cxnLst/>
              <a:rect l="l" t="t" r="r" b="b"/>
              <a:pathLst>
                <a:path w="13085" h="7529" extrusionOk="0">
                  <a:moveTo>
                    <a:pt x="11517" y="0"/>
                  </a:moveTo>
                  <a:lnTo>
                    <a:pt x="10844" y="672"/>
                  </a:lnTo>
                  <a:lnTo>
                    <a:pt x="11293" y="1120"/>
                  </a:lnTo>
                  <a:lnTo>
                    <a:pt x="5512" y="1120"/>
                  </a:lnTo>
                  <a:lnTo>
                    <a:pt x="5512" y="3899"/>
                  </a:lnTo>
                  <a:lnTo>
                    <a:pt x="1838" y="3899"/>
                  </a:lnTo>
                  <a:lnTo>
                    <a:pt x="1838" y="6632"/>
                  </a:lnTo>
                  <a:lnTo>
                    <a:pt x="1" y="6632"/>
                  </a:lnTo>
                  <a:lnTo>
                    <a:pt x="1" y="7528"/>
                  </a:lnTo>
                  <a:lnTo>
                    <a:pt x="2734" y="7528"/>
                  </a:lnTo>
                  <a:lnTo>
                    <a:pt x="2734" y="4795"/>
                  </a:lnTo>
                  <a:lnTo>
                    <a:pt x="6408" y="4795"/>
                  </a:lnTo>
                  <a:lnTo>
                    <a:pt x="6408" y="2017"/>
                  </a:lnTo>
                  <a:lnTo>
                    <a:pt x="11293" y="2017"/>
                  </a:lnTo>
                  <a:lnTo>
                    <a:pt x="10844" y="2510"/>
                  </a:lnTo>
                  <a:lnTo>
                    <a:pt x="11517" y="3137"/>
                  </a:lnTo>
                  <a:lnTo>
                    <a:pt x="13085" y="1569"/>
                  </a:lnTo>
                  <a:lnTo>
                    <a:pt x="115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48"/>
          <p:cNvGrpSpPr/>
          <p:nvPr/>
        </p:nvGrpSpPr>
        <p:grpSpPr>
          <a:xfrm>
            <a:off x="6821096" y="2723690"/>
            <a:ext cx="441505" cy="441505"/>
            <a:chOff x="4682346" y="2809215"/>
            <a:chExt cx="441505" cy="441505"/>
          </a:xfrm>
        </p:grpSpPr>
        <p:sp>
          <p:nvSpPr>
            <p:cNvPr id="1831" name="Google Shape;1831;p48"/>
            <p:cNvSpPr/>
            <p:nvPr/>
          </p:nvSpPr>
          <p:spPr>
            <a:xfrm>
              <a:off x="4682346" y="2809215"/>
              <a:ext cx="441505" cy="441505"/>
            </a:xfrm>
            <a:custGeom>
              <a:avLst/>
              <a:gdLst/>
              <a:ahLst/>
              <a:cxnLst/>
              <a:rect l="l" t="t" r="r" b="b"/>
              <a:pathLst>
                <a:path w="15684" h="15684" extrusionOk="0">
                  <a:moveTo>
                    <a:pt x="10665" y="897"/>
                  </a:moveTo>
                  <a:cubicBezTo>
                    <a:pt x="12951" y="897"/>
                    <a:pt x="14788" y="2734"/>
                    <a:pt x="14788" y="5064"/>
                  </a:cubicBezTo>
                  <a:cubicBezTo>
                    <a:pt x="14788" y="7349"/>
                    <a:pt x="12951" y="9186"/>
                    <a:pt x="10665" y="9186"/>
                  </a:cubicBezTo>
                  <a:cubicBezTo>
                    <a:pt x="8380" y="9186"/>
                    <a:pt x="6498" y="7349"/>
                    <a:pt x="6498" y="5064"/>
                  </a:cubicBezTo>
                  <a:cubicBezTo>
                    <a:pt x="6498" y="2734"/>
                    <a:pt x="8380" y="897"/>
                    <a:pt x="10665" y="897"/>
                  </a:cubicBezTo>
                  <a:close/>
                  <a:moveTo>
                    <a:pt x="4795" y="10217"/>
                  </a:moveTo>
                  <a:lnTo>
                    <a:pt x="5467" y="10889"/>
                  </a:lnTo>
                  <a:lnTo>
                    <a:pt x="1972" y="14340"/>
                  </a:lnTo>
                  <a:lnTo>
                    <a:pt x="1300" y="13667"/>
                  </a:lnTo>
                  <a:lnTo>
                    <a:pt x="4795" y="10217"/>
                  </a:lnTo>
                  <a:close/>
                  <a:moveTo>
                    <a:pt x="10665" y="1"/>
                  </a:moveTo>
                  <a:cubicBezTo>
                    <a:pt x="7842" y="1"/>
                    <a:pt x="5602" y="2241"/>
                    <a:pt x="5602" y="5064"/>
                  </a:cubicBezTo>
                  <a:cubicBezTo>
                    <a:pt x="5602" y="6274"/>
                    <a:pt x="6050" y="7394"/>
                    <a:pt x="6812" y="8290"/>
                  </a:cubicBezTo>
                  <a:lnTo>
                    <a:pt x="5512" y="9590"/>
                  </a:lnTo>
                  <a:lnTo>
                    <a:pt x="4840" y="8918"/>
                  </a:lnTo>
                  <a:lnTo>
                    <a:pt x="1" y="13712"/>
                  </a:lnTo>
                  <a:lnTo>
                    <a:pt x="1972" y="15684"/>
                  </a:lnTo>
                  <a:lnTo>
                    <a:pt x="6812" y="10889"/>
                  </a:lnTo>
                  <a:lnTo>
                    <a:pt x="6140" y="10217"/>
                  </a:lnTo>
                  <a:lnTo>
                    <a:pt x="7394" y="8918"/>
                  </a:lnTo>
                  <a:cubicBezTo>
                    <a:pt x="8290" y="9635"/>
                    <a:pt x="9411" y="10083"/>
                    <a:pt x="10665" y="10083"/>
                  </a:cubicBezTo>
                  <a:cubicBezTo>
                    <a:pt x="13444" y="10083"/>
                    <a:pt x="15684" y="7842"/>
                    <a:pt x="15684" y="5064"/>
                  </a:cubicBezTo>
                  <a:cubicBezTo>
                    <a:pt x="15684" y="2241"/>
                    <a:pt x="13444" y="1"/>
                    <a:pt x="10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8"/>
            <p:cNvSpPr/>
            <p:nvPr/>
          </p:nvSpPr>
          <p:spPr>
            <a:xfrm>
              <a:off x="4918243" y="2937889"/>
              <a:ext cx="128674" cy="25251"/>
            </a:xfrm>
            <a:custGeom>
              <a:avLst/>
              <a:gdLst/>
              <a:ahLst/>
              <a:cxnLst/>
              <a:rect l="l" t="t" r="r" b="b"/>
              <a:pathLst>
                <a:path w="4571" h="897" extrusionOk="0">
                  <a:moveTo>
                    <a:pt x="0" y="0"/>
                  </a:moveTo>
                  <a:lnTo>
                    <a:pt x="0" y="896"/>
                  </a:lnTo>
                  <a:lnTo>
                    <a:pt x="4571" y="896"/>
                  </a:lnTo>
                  <a:lnTo>
                    <a:pt x="45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836"/>
        <p:cNvGrpSpPr/>
        <p:nvPr/>
      </p:nvGrpSpPr>
      <p:grpSpPr>
        <a:xfrm>
          <a:off x="0" y="0"/>
          <a:ext cx="0" cy="0"/>
          <a:chOff x="0" y="0"/>
          <a:chExt cx="0" cy="0"/>
        </a:xfrm>
      </p:grpSpPr>
      <p:sp>
        <p:nvSpPr>
          <p:cNvPr id="1837" name="Google Shape;1837;p49"/>
          <p:cNvSpPr txBox="1">
            <a:spLocks noGrp="1"/>
          </p:cNvSpPr>
          <p:nvPr>
            <p:ph type="title"/>
          </p:nvPr>
        </p:nvSpPr>
        <p:spPr>
          <a:xfrm>
            <a:off x="2043325" y="1819650"/>
            <a:ext cx="5205300" cy="150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
        <p:nvSpPr>
          <p:cNvPr id="1838" name="Google Shape;1838;p49"/>
          <p:cNvSpPr/>
          <p:nvPr/>
        </p:nvSpPr>
        <p:spPr>
          <a:xfrm rot="10800000" flipH="1">
            <a:off x="7867716" y="-6"/>
            <a:ext cx="1255084" cy="2533280"/>
          </a:xfrm>
          <a:custGeom>
            <a:avLst/>
            <a:gdLst/>
            <a:ahLst/>
            <a:cxnLst/>
            <a:rect l="l" t="t" r="r" b="b"/>
            <a:pathLst>
              <a:path w="37524" h="75739" extrusionOk="0">
                <a:moveTo>
                  <a:pt x="37483" y="1"/>
                </a:moveTo>
                <a:cubicBezTo>
                  <a:pt x="16809" y="204"/>
                  <a:pt x="1" y="17216"/>
                  <a:pt x="1" y="37890"/>
                </a:cubicBezTo>
                <a:cubicBezTo>
                  <a:pt x="1" y="58523"/>
                  <a:pt x="16809" y="75535"/>
                  <a:pt x="37483" y="75738"/>
                </a:cubicBezTo>
                <a:lnTo>
                  <a:pt x="37523" y="72604"/>
                </a:lnTo>
                <a:cubicBezTo>
                  <a:pt x="18559" y="72442"/>
                  <a:pt x="3094" y="56855"/>
                  <a:pt x="3094" y="37849"/>
                </a:cubicBezTo>
                <a:cubicBezTo>
                  <a:pt x="3094" y="18884"/>
                  <a:pt x="18559" y="3338"/>
                  <a:pt x="37523" y="3134"/>
                </a:cubicBezTo>
                <a:lnTo>
                  <a:pt x="37483"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9"/>
          <p:cNvSpPr/>
          <p:nvPr/>
        </p:nvSpPr>
        <p:spPr>
          <a:xfrm rot="10800000" flipH="1">
            <a:off x="8321225" y="580831"/>
            <a:ext cx="1371600" cy="1371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 name="Google Shape;1840;p49"/>
          <p:cNvGrpSpPr/>
          <p:nvPr/>
        </p:nvGrpSpPr>
        <p:grpSpPr>
          <a:xfrm rot="10800000" flipH="1">
            <a:off x="713232" y="4028874"/>
            <a:ext cx="2057416" cy="453447"/>
            <a:chOff x="-737950" y="458900"/>
            <a:chExt cx="549450" cy="121100"/>
          </a:xfrm>
        </p:grpSpPr>
        <p:sp>
          <p:nvSpPr>
            <p:cNvPr id="1841" name="Google Shape;1841;p49"/>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9"/>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9"/>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9"/>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9"/>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0"/>
          <p:cNvSpPr/>
          <p:nvPr/>
        </p:nvSpPr>
        <p:spPr>
          <a:xfrm>
            <a:off x="0" y="476162"/>
            <a:ext cx="9144000" cy="5886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0"/>
          <p:cNvSpPr txBox="1">
            <a:spLocks noGrp="1"/>
          </p:cNvSpPr>
          <p:nvPr>
            <p:ph type="subTitle" idx="1"/>
          </p:nvPr>
        </p:nvSpPr>
        <p:spPr>
          <a:xfrm>
            <a:off x="805542" y="1511324"/>
            <a:ext cx="7424057" cy="2183307"/>
          </a:xfrm>
          <a:prstGeom prst="rect">
            <a:avLst/>
          </a:prstGeom>
        </p:spPr>
        <p:txBody>
          <a:bodyPr spcFirstLastPara="1" wrap="square" lIns="91425" tIns="91425" rIns="91425" bIns="91425" anchor="ctr" anchorCtr="0">
            <a:normAutofit lnSpcReduction="10000"/>
          </a:bodyPr>
          <a:lstStyle/>
          <a:p>
            <a:pPr marL="0" lvl="0" indent="0" algn="l" rtl="0">
              <a:spcBef>
                <a:spcPts val="0"/>
              </a:spcBef>
              <a:spcAft>
                <a:spcPts val="0"/>
              </a:spcAft>
              <a:buNone/>
            </a:pPr>
            <a:r>
              <a:rPr lang="en-US"/>
              <a:t>I only made minor modifications. Predicting on the ARM dataset. Among them, the performance of knn and decison tree has some improvement, and knn effect enhancement is more obvious. and random forest has some decrease. The results are shown in report document.</a:t>
            </a:r>
            <a:endParaRPr/>
          </a:p>
        </p:txBody>
      </p:sp>
      <p:sp>
        <p:nvSpPr>
          <p:cNvPr id="1852" name="Google Shape;1852;p50"/>
          <p:cNvSpPr txBox="1">
            <a:spLocks noGrp="1"/>
          </p:cNvSpPr>
          <p:nvPr>
            <p:ph type="title"/>
          </p:nvPr>
        </p:nvSpPr>
        <p:spPr>
          <a:xfrm>
            <a:off x="-2103172" y="504512"/>
            <a:ext cx="4360200" cy="53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Improvement</a:t>
            </a:r>
            <a:endParaRPr i="1"/>
          </a:p>
        </p:txBody>
      </p:sp>
      <p:sp>
        <p:nvSpPr>
          <p:cNvPr id="1853" name="Google Shape;1853;p50"/>
          <p:cNvSpPr/>
          <p:nvPr/>
        </p:nvSpPr>
        <p:spPr>
          <a:xfrm rot="-5400000">
            <a:off x="1218278" y="2664569"/>
            <a:ext cx="59575" cy="2496139"/>
          </a:xfrm>
          <a:custGeom>
            <a:avLst/>
            <a:gdLst/>
            <a:ahLst/>
            <a:cxnLst/>
            <a:rect l="l" t="t" r="r" b="b"/>
            <a:pathLst>
              <a:path w="1507" h="38093" extrusionOk="0">
                <a:moveTo>
                  <a:pt x="0" y="0"/>
                </a:moveTo>
                <a:lnTo>
                  <a:pt x="0" y="38093"/>
                </a:lnTo>
                <a:lnTo>
                  <a:pt x="1506" y="38093"/>
                </a:lnTo>
                <a:lnTo>
                  <a:pt x="1506"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0"/>
          <p:cNvSpPr/>
          <p:nvPr/>
        </p:nvSpPr>
        <p:spPr>
          <a:xfrm rot="-5400000">
            <a:off x="1219089" y="2911553"/>
            <a:ext cx="57955" cy="2496139"/>
          </a:xfrm>
          <a:custGeom>
            <a:avLst/>
            <a:gdLst/>
            <a:ahLst/>
            <a:cxnLst/>
            <a:rect l="l" t="t" r="r" b="b"/>
            <a:pathLst>
              <a:path w="1466" h="38093" extrusionOk="0">
                <a:moveTo>
                  <a:pt x="1" y="0"/>
                </a:moveTo>
                <a:lnTo>
                  <a:pt x="1" y="38093"/>
                </a:lnTo>
                <a:lnTo>
                  <a:pt x="1466" y="38093"/>
                </a:lnTo>
                <a:lnTo>
                  <a:pt x="1466"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58"/>
        <p:cNvGrpSpPr/>
        <p:nvPr/>
      </p:nvGrpSpPr>
      <p:grpSpPr>
        <a:xfrm>
          <a:off x="0" y="0"/>
          <a:ext cx="0" cy="0"/>
          <a:chOff x="0" y="0"/>
          <a:chExt cx="0" cy="0"/>
        </a:xfrm>
      </p:grpSpPr>
      <p:sp>
        <p:nvSpPr>
          <p:cNvPr id="1859" name="Google Shape;1859;p51"/>
          <p:cNvSpPr txBox="1">
            <a:spLocks noGrp="1"/>
          </p:cNvSpPr>
          <p:nvPr>
            <p:ph type="title"/>
          </p:nvPr>
        </p:nvSpPr>
        <p:spPr>
          <a:xfrm>
            <a:off x="4045075" y="2595350"/>
            <a:ext cx="43857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Evaluation</a:t>
            </a:r>
            <a:endParaRPr/>
          </a:p>
        </p:txBody>
      </p:sp>
      <p:sp>
        <p:nvSpPr>
          <p:cNvPr id="1860" name="Google Shape;1860;p51"/>
          <p:cNvSpPr txBox="1">
            <a:spLocks noGrp="1"/>
          </p:cNvSpPr>
          <p:nvPr>
            <p:ph type="title" idx="2"/>
          </p:nvPr>
        </p:nvSpPr>
        <p:spPr>
          <a:xfrm>
            <a:off x="6373100" y="1359025"/>
            <a:ext cx="2057400" cy="103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861" name="Google Shape;1861;p51"/>
          <p:cNvSpPr txBox="1">
            <a:spLocks noGrp="1"/>
          </p:cNvSpPr>
          <p:nvPr>
            <p:ph type="subTitle" idx="1"/>
          </p:nvPr>
        </p:nvSpPr>
        <p:spPr>
          <a:xfrm>
            <a:off x="4044950" y="3437150"/>
            <a:ext cx="4385700" cy="689700"/>
          </a:xfrm>
          <a:prstGeom prst="rect">
            <a:avLst/>
          </a:prstGeom>
        </p:spPr>
        <p:txBody>
          <a:bodyPr spcFirstLastPara="1" wrap="square" lIns="91425" tIns="91425" rIns="91425" bIns="91425" anchor="t" anchorCtr="0">
            <a:noAutofit/>
          </a:bodyPr>
          <a:lstStyle/>
          <a:p>
            <a:pPr marL="0" indent="0"/>
            <a:r>
              <a:rPr lang="en-US" altLang="zh-CN" sz="1600"/>
              <a:t>Solution evaluation</a:t>
            </a:r>
          </a:p>
          <a:p>
            <a:pPr marL="0" lvl="0" indent="0" algn="r" rtl="0">
              <a:spcBef>
                <a:spcPts val="0"/>
              </a:spcBef>
              <a:spcAft>
                <a:spcPts val="0"/>
              </a:spcAft>
              <a:buNone/>
            </a:pPr>
            <a:endParaRPr/>
          </a:p>
        </p:txBody>
      </p:sp>
      <p:grpSp>
        <p:nvGrpSpPr>
          <p:cNvPr id="1862" name="Google Shape;1862;p51"/>
          <p:cNvGrpSpPr/>
          <p:nvPr/>
        </p:nvGrpSpPr>
        <p:grpSpPr>
          <a:xfrm rot="-5400000" flipH="1">
            <a:off x="5465262" y="1669119"/>
            <a:ext cx="1037096" cy="395597"/>
            <a:chOff x="-737950" y="458900"/>
            <a:chExt cx="317475" cy="121100"/>
          </a:xfrm>
        </p:grpSpPr>
        <p:sp>
          <p:nvSpPr>
            <p:cNvPr id="1863" name="Google Shape;1863;p51"/>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1"/>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1"/>
          <p:cNvGrpSpPr/>
          <p:nvPr/>
        </p:nvGrpSpPr>
        <p:grpSpPr>
          <a:xfrm>
            <a:off x="1841782" y="-11"/>
            <a:ext cx="2266663" cy="1528441"/>
            <a:chOff x="538275" y="2697150"/>
            <a:chExt cx="1257650" cy="848050"/>
          </a:xfrm>
        </p:grpSpPr>
        <p:sp>
          <p:nvSpPr>
            <p:cNvPr id="1867" name="Google Shape;1867;p51"/>
            <p:cNvSpPr/>
            <p:nvPr/>
          </p:nvSpPr>
          <p:spPr>
            <a:xfrm>
              <a:off x="1766250" y="3515625"/>
              <a:ext cx="28900" cy="29575"/>
            </a:xfrm>
            <a:custGeom>
              <a:avLst/>
              <a:gdLst/>
              <a:ahLst/>
              <a:cxnLst/>
              <a:rect l="l" t="t" r="r" b="b"/>
              <a:pathLst>
                <a:path w="1156" h="1183" extrusionOk="0">
                  <a:moveTo>
                    <a:pt x="579" y="0"/>
                  </a:moveTo>
                  <a:cubicBezTo>
                    <a:pt x="578" y="0"/>
                    <a:pt x="578" y="7"/>
                    <a:pt x="578" y="27"/>
                  </a:cubicBezTo>
                  <a:cubicBezTo>
                    <a:pt x="426" y="27"/>
                    <a:pt x="274" y="88"/>
                    <a:pt x="153" y="179"/>
                  </a:cubicBezTo>
                  <a:lnTo>
                    <a:pt x="92" y="240"/>
                  </a:lnTo>
                  <a:cubicBezTo>
                    <a:pt x="62" y="271"/>
                    <a:pt x="62" y="301"/>
                    <a:pt x="62" y="362"/>
                  </a:cubicBezTo>
                  <a:cubicBezTo>
                    <a:pt x="62" y="392"/>
                    <a:pt x="1" y="423"/>
                    <a:pt x="1" y="483"/>
                  </a:cubicBezTo>
                  <a:lnTo>
                    <a:pt x="1" y="575"/>
                  </a:lnTo>
                  <a:lnTo>
                    <a:pt x="1" y="696"/>
                  </a:lnTo>
                  <a:cubicBezTo>
                    <a:pt x="1" y="727"/>
                    <a:pt x="62" y="787"/>
                    <a:pt x="62" y="818"/>
                  </a:cubicBezTo>
                  <a:cubicBezTo>
                    <a:pt x="62" y="848"/>
                    <a:pt x="92" y="879"/>
                    <a:pt x="92" y="939"/>
                  </a:cubicBezTo>
                  <a:cubicBezTo>
                    <a:pt x="122" y="970"/>
                    <a:pt x="122" y="1000"/>
                    <a:pt x="153" y="1000"/>
                  </a:cubicBezTo>
                  <a:cubicBezTo>
                    <a:pt x="274" y="1122"/>
                    <a:pt x="426" y="1183"/>
                    <a:pt x="578" y="1183"/>
                  </a:cubicBezTo>
                  <a:cubicBezTo>
                    <a:pt x="730" y="1183"/>
                    <a:pt x="882" y="1122"/>
                    <a:pt x="1004" y="1031"/>
                  </a:cubicBezTo>
                  <a:cubicBezTo>
                    <a:pt x="1065" y="970"/>
                    <a:pt x="1156" y="848"/>
                    <a:pt x="1156" y="727"/>
                  </a:cubicBezTo>
                  <a:lnTo>
                    <a:pt x="1156" y="666"/>
                  </a:lnTo>
                  <a:lnTo>
                    <a:pt x="1156" y="635"/>
                  </a:lnTo>
                  <a:lnTo>
                    <a:pt x="1156" y="514"/>
                  </a:lnTo>
                  <a:cubicBezTo>
                    <a:pt x="1156" y="483"/>
                    <a:pt x="1156" y="483"/>
                    <a:pt x="1125" y="423"/>
                  </a:cubicBezTo>
                  <a:lnTo>
                    <a:pt x="1125" y="392"/>
                  </a:lnTo>
                  <a:cubicBezTo>
                    <a:pt x="1125" y="362"/>
                    <a:pt x="1065" y="331"/>
                    <a:pt x="1065" y="271"/>
                  </a:cubicBezTo>
                  <a:cubicBezTo>
                    <a:pt x="1034" y="240"/>
                    <a:pt x="1034" y="210"/>
                    <a:pt x="1004" y="210"/>
                  </a:cubicBezTo>
                  <a:cubicBezTo>
                    <a:pt x="973" y="179"/>
                    <a:pt x="882" y="119"/>
                    <a:pt x="852" y="88"/>
                  </a:cubicBezTo>
                  <a:cubicBezTo>
                    <a:pt x="761" y="58"/>
                    <a:pt x="700" y="58"/>
                    <a:pt x="609" y="27"/>
                  </a:cubicBezTo>
                  <a:cubicBezTo>
                    <a:pt x="588" y="27"/>
                    <a:pt x="582" y="0"/>
                    <a:pt x="57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1"/>
            <p:cNvSpPr/>
            <p:nvPr/>
          </p:nvSpPr>
          <p:spPr>
            <a:xfrm>
              <a:off x="1765500" y="3435000"/>
              <a:ext cx="30425" cy="28900"/>
            </a:xfrm>
            <a:custGeom>
              <a:avLst/>
              <a:gdLst/>
              <a:ahLst/>
              <a:cxnLst/>
              <a:rect l="l" t="t" r="r" b="b"/>
              <a:pathLst>
                <a:path w="1217" h="1156" extrusionOk="0">
                  <a:moveTo>
                    <a:pt x="608" y="0"/>
                  </a:moveTo>
                  <a:cubicBezTo>
                    <a:pt x="456" y="0"/>
                    <a:pt x="304" y="91"/>
                    <a:pt x="183" y="183"/>
                  </a:cubicBezTo>
                  <a:cubicBezTo>
                    <a:pt x="170" y="170"/>
                    <a:pt x="158" y="163"/>
                    <a:pt x="147" y="163"/>
                  </a:cubicBezTo>
                  <a:cubicBezTo>
                    <a:pt x="132" y="163"/>
                    <a:pt x="122" y="177"/>
                    <a:pt x="122" y="213"/>
                  </a:cubicBezTo>
                  <a:cubicBezTo>
                    <a:pt x="92" y="243"/>
                    <a:pt x="92" y="274"/>
                    <a:pt x="92" y="304"/>
                  </a:cubicBezTo>
                  <a:cubicBezTo>
                    <a:pt x="92" y="365"/>
                    <a:pt x="31" y="395"/>
                    <a:pt x="31" y="426"/>
                  </a:cubicBezTo>
                  <a:cubicBezTo>
                    <a:pt x="0" y="608"/>
                    <a:pt x="92" y="821"/>
                    <a:pt x="183" y="973"/>
                  </a:cubicBezTo>
                  <a:cubicBezTo>
                    <a:pt x="304" y="1064"/>
                    <a:pt x="456" y="1155"/>
                    <a:pt x="608" y="1155"/>
                  </a:cubicBezTo>
                  <a:lnTo>
                    <a:pt x="730" y="1155"/>
                  </a:lnTo>
                  <a:cubicBezTo>
                    <a:pt x="760" y="1155"/>
                    <a:pt x="791" y="1155"/>
                    <a:pt x="851" y="1125"/>
                  </a:cubicBezTo>
                  <a:cubicBezTo>
                    <a:pt x="882" y="1125"/>
                    <a:pt x="912" y="1064"/>
                    <a:pt x="943" y="1064"/>
                  </a:cubicBezTo>
                  <a:cubicBezTo>
                    <a:pt x="1003" y="1034"/>
                    <a:pt x="1034" y="1034"/>
                    <a:pt x="1034" y="1003"/>
                  </a:cubicBezTo>
                  <a:cubicBezTo>
                    <a:pt x="1155" y="882"/>
                    <a:pt x="1216" y="730"/>
                    <a:pt x="1216" y="578"/>
                  </a:cubicBezTo>
                  <a:cubicBezTo>
                    <a:pt x="1216" y="426"/>
                    <a:pt x="1155" y="274"/>
                    <a:pt x="1034" y="152"/>
                  </a:cubicBezTo>
                  <a:lnTo>
                    <a:pt x="943" y="91"/>
                  </a:lnTo>
                  <a:cubicBezTo>
                    <a:pt x="912" y="31"/>
                    <a:pt x="882" y="31"/>
                    <a:pt x="851" y="31"/>
                  </a:cubicBezTo>
                  <a:cubicBezTo>
                    <a:pt x="791" y="31"/>
                    <a:pt x="760" y="0"/>
                    <a:pt x="73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1"/>
            <p:cNvSpPr/>
            <p:nvPr/>
          </p:nvSpPr>
          <p:spPr>
            <a:xfrm>
              <a:off x="1590725" y="3351400"/>
              <a:ext cx="29650" cy="29675"/>
            </a:xfrm>
            <a:custGeom>
              <a:avLst/>
              <a:gdLst/>
              <a:ahLst/>
              <a:cxnLst/>
              <a:rect l="l" t="t" r="r" b="b"/>
              <a:pathLst>
                <a:path w="1186" h="1187" extrusionOk="0">
                  <a:moveTo>
                    <a:pt x="578" y="1"/>
                  </a:moveTo>
                  <a:cubicBezTo>
                    <a:pt x="304" y="1"/>
                    <a:pt x="92" y="213"/>
                    <a:pt x="0" y="457"/>
                  </a:cubicBezTo>
                  <a:lnTo>
                    <a:pt x="0" y="578"/>
                  </a:lnTo>
                  <a:cubicBezTo>
                    <a:pt x="0" y="912"/>
                    <a:pt x="274" y="1186"/>
                    <a:pt x="608" y="1186"/>
                  </a:cubicBezTo>
                  <a:lnTo>
                    <a:pt x="639" y="1186"/>
                  </a:lnTo>
                  <a:cubicBezTo>
                    <a:pt x="912" y="1186"/>
                    <a:pt x="1155" y="973"/>
                    <a:pt x="1186" y="730"/>
                  </a:cubicBezTo>
                  <a:lnTo>
                    <a:pt x="1186" y="609"/>
                  </a:lnTo>
                  <a:cubicBezTo>
                    <a:pt x="1186" y="274"/>
                    <a:pt x="912"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1678100" y="3351400"/>
              <a:ext cx="30425" cy="30425"/>
            </a:xfrm>
            <a:custGeom>
              <a:avLst/>
              <a:gdLst/>
              <a:ahLst/>
              <a:cxnLst/>
              <a:rect l="l" t="t" r="r" b="b"/>
              <a:pathLst>
                <a:path w="1217" h="1217" extrusionOk="0">
                  <a:moveTo>
                    <a:pt x="609" y="1"/>
                  </a:moveTo>
                  <a:cubicBezTo>
                    <a:pt x="274" y="1"/>
                    <a:pt x="1" y="274"/>
                    <a:pt x="1" y="609"/>
                  </a:cubicBezTo>
                  <a:cubicBezTo>
                    <a:pt x="1" y="943"/>
                    <a:pt x="274" y="1216"/>
                    <a:pt x="609" y="1216"/>
                  </a:cubicBezTo>
                  <a:cubicBezTo>
                    <a:pt x="943" y="1216"/>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1764725" y="3351400"/>
              <a:ext cx="31200" cy="30425"/>
            </a:xfrm>
            <a:custGeom>
              <a:avLst/>
              <a:gdLst/>
              <a:ahLst/>
              <a:cxnLst/>
              <a:rect l="l" t="t" r="r" b="b"/>
              <a:pathLst>
                <a:path w="1248" h="1217" extrusionOk="0">
                  <a:moveTo>
                    <a:pt x="639" y="1"/>
                  </a:moveTo>
                  <a:cubicBezTo>
                    <a:pt x="487" y="1"/>
                    <a:pt x="335" y="92"/>
                    <a:pt x="214" y="183"/>
                  </a:cubicBezTo>
                  <a:cubicBezTo>
                    <a:pt x="1" y="426"/>
                    <a:pt x="1" y="791"/>
                    <a:pt x="214" y="1034"/>
                  </a:cubicBezTo>
                  <a:cubicBezTo>
                    <a:pt x="335" y="1156"/>
                    <a:pt x="487" y="1216"/>
                    <a:pt x="639" y="1216"/>
                  </a:cubicBezTo>
                  <a:cubicBezTo>
                    <a:pt x="791" y="1216"/>
                    <a:pt x="943" y="1156"/>
                    <a:pt x="1065" y="1034"/>
                  </a:cubicBezTo>
                  <a:cubicBezTo>
                    <a:pt x="1186" y="912"/>
                    <a:pt x="1247" y="761"/>
                    <a:pt x="1247" y="609"/>
                  </a:cubicBezTo>
                  <a:cubicBezTo>
                    <a:pt x="1247" y="457"/>
                    <a:pt x="1186" y="305"/>
                    <a:pt x="1065" y="183"/>
                  </a:cubicBezTo>
                  <a:cubicBezTo>
                    <a:pt x="943" y="92"/>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1"/>
            <p:cNvSpPr/>
            <p:nvPr/>
          </p:nvSpPr>
          <p:spPr>
            <a:xfrm>
              <a:off x="1589950" y="3270100"/>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1"/>
            <p:cNvSpPr/>
            <p:nvPr/>
          </p:nvSpPr>
          <p:spPr>
            <a:xfrm>
              <a:off x="1678100" y="32701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1764725" y="3270850"/>
              <a:ext cx="31200" cy="29675"/>
            </a:xfrm>
            <a:custGeom>
              <a:avLst/>
              <a:gdLst/>
              <a:ahLst/>
              <a:cxnLst/>
              <a:rect l="l" t="t" r="r" b="b"/>
              <a:pathLst>
                <a:path w="1248" h="1187" extrusionOk="0">
                  <a:moveTo>
                    <a:pt x="639" y="1"/>
                  </a:moveTo>
                  <a:cubicBezTo>
                    <a:pt x="487" y="1"/>
                    <a:pt x="335" y="61"/>
                    <a:pt x="214" y="183"/>
                  </a:cubicBezTo>
                  <a:cubicBezTo>
                    <a:pt x="1" y="396"/>
                    <a:pt x="1" y="761"/>
                    <a:pt x="214" y="973"/>
                  </a:cubicBezTo>
                  <a:cubicBezTo>
                    <a:pt x="335" y="1095"/>
                    <a:pt x="487" y="1186"/>
                    <a:pt x="639" y="1186"/>
                  </a:cubicBezTo>
                  <a:lnTo>
                    <a:pt x="761" y="1186"/>
                  </a:lnTo>
                  <a:cubicBezTo>
                    <a:pt x="791" y="1186"/>
                    <a:pt x="822" y="1125"/>
                    <a:pt x="882" y="1125"/>
                  </a:cubicBezTo>
                  <a:cubicBezTo>
                    <a:pt x="913" y="1125"/>
                    <a:pt x="943" y="1095"/>
                    <a:pt x="974" y="1095"/>
                  </a:cubicBezTo>
                  <a:cubicBezTo>
                    <a:pt x="1034" y="1065"/>
                    <a:pt x="1065" y="1065"/>
                    <a:pt x="1065" y="1034"/>
                  </a:cubicBezTo>
                  <a:cubicBezTo>
                    <a:pt x="1186" y="913"/>
                    <a:pt x="1247" y="761"/>
                    <a:pt x="1247" y="609"/>
                  </a:cubicBezTo>
                  <a:cubicBezTo>
                    <a:pt x="1247" y="457"/>
                    <a:pt x="1186" y="305"/>
                    <a:pt x="1065" y="183"/>
                  </a:cubicBezTo>
                  <a:cubicBezTo>
                    <a:pt x="943" y="61"/>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1678100"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1502575"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43" y="1216"/>
                    <a:pt x="1216" y="943"/>
                    <a:pt x="1216" y="608"/>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1589950" y="3188025"/>
              <a:ext cx="30425" cy="30425"/>
            </a:xfrm>
            <a:custGeom>
              <a:avLst/>
              <a:gdLst/>
              <a:ahLst/>
              <a:cxnLst/>
              <a:rect l="l" t="t" r="r" b="b"/>
              <a:pathLst>
                <a:path w="1217" h="1217" extrusionOk="0">
                  <a:moveTo>
                    <a:pt x="609" y="1"/>
                  </a:moveTo>
                  <a:cubicBezTo>
                    <a:pt x="275" y="1"/>
                    <a:pt x="1" y="274"/>
                    <a:pt x="1" y="608"/>
                  </a:cubicBezTo>
                  <a:cubicBezTo>
                    <a:pt x="1" y="943"/>
                    <a:pt x="275"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1764725" y="3188025"/>
              <a:ext cx="31200" cy="30425"/>
            </a:xfrm>
            <a:custGeom>
              <a:avLst/>
              <a:gdLst/>
              <a:ahLst/>
              <a:cxnLst/>
              <a:rect l="l" t="t" r="r" b="b"/>
              <a:pathLst>
                <a:path w="1248" h="1217" extrusionOk="0">
                  <a:moveTo>
                    <a:pt x="639" y="1"/>
                  </a:moveTo>
                  <a:cubicBezTo>
                    <a:pt x="487" y="1"/>
                    <a:pt x="335" y="92"/>
                    <a:pt x="214" y="183"/>
                  </a:cubicBezTo>
                  <a:cubicBezTo>
                    <a:pt x="1" y="396"/>
                    <a:pt x="1" y="821"/>
                    <a:pt x="214" y="1034"/>
                  </a:cubicBezTo>
                  <a:cubicBezTo>
                    <a:pt x="335" y="1156"/>
                    <a:pt x="487" y="1216"/>
                    <a:pt x="639" y="1216"/>
                  </a:cubicBezTo>
                  <a:cubicBezTo>
                    <a:pt x="791" y="1216"/>
                    <a:pt x="943" y="1156"/>
                    <a:pt x="1065" y="1034"/>
                  </a:cubicBezTo>
                  <a:cubicBezTo>
                    <a:pt x="1186" y="912"/>
                    <a:pt x="1247" y="760"/>
                    <a:pt x="1247" y="608"/>
                  </a:cubicBezTo>
                  <a:cubicBezTo>
                    <a:pt x="1247" y="457"/>
                    <a:pt x="1186" y="305"/>
                    <a:pt x="1065" y="183"/>
                  </a:cubicBezTo>
                  <a:cubicBezTo>
                    <a:pt x="943" y="92"/>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1"/>
            <p:cNvSpPr/>
            <p:nvPr/>
          </p:nvSpPr>
          <p:spPr>
            <a:xfrm>
              <a:off x="1589950" y="3106725"/>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1"/>
            <p:cNvSpPr/>
            <p:nvPr/>
          </p:nvSpPr>
          <p:spPr>
            <a:xfrm>
              <a:off x="1502575"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1415175" y="3106725"/>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1678100"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1"/>
            <p:cNvSpPr/>
            <p:nvPr/>
          </p:nvSpPr>
          <p:spPr>
            <a:xfrm>
              <a:off x="1764725" y="3106725"/>
              <a:ext cx="31200" cy="30425"/>
            </a:xfrm>
            <a:custGeom>
              <a:avLst/>
              <a:gdLst/>
              <a:ahLst/>
              <a:cxnLst/>
              <a:rect l="l" t="t" r="r" b="b"/>
              <a:pathLst>
                <a:path w="1248" h="1217" extrusionOk="0">
                  <a:moveTo>
                    <a:pt x="670" y="0"/>
                  </a:moveTo>
                  <a:cubicBezTo>
                    <a:pt x="518" y="0"/>
                    <a:pt x="366" y="61"/>
                    <a:pt x="275" y="183"/>
                  </a:cubicBezTo>
                  <a:cubicBezTo>
                    <a:pt x="1" y="365"/>
                    <a:pt x="1" y="791"/>
                    <a:pt x="214" y="1034"/>
                  </a:cubicBezTo>
                  <a:cubicBezTo>
                    <a:pt x="335" y="1125"/>
                    <a:pt x="487" y="1216"/>
                    <a:pt x="639" y="1216"/>
                  </a:cubicBezTo>
                  <a:cubicBezTo>
                    <a:pt x="791" y="1216"/>
                    <a:pt x="943" y="1125"/>
                    <a:pt x="1065" y="1034"/>
                  </a:cubicBezTo>
                  <a:cubicBezTo>
                    <a:pt x="1186" y="912"/>
                    <a:pt x="1247" y="760"/>
                    <a:pt x="1247" y="608"/>
                  </a:cubicBezTo>
                  <a:cubicBezTo>
                    <a:pt x="1247" y="517"/>
                    <a:pt x="1247" y="456"/>
                    <a:pt x="1217" y="365"/>
                  </a:cubicBezTo>
                  <a:cubicBezTo>
                    <a:pt x="1186" y="304"/>
                    <a:pt x="1126" y="213"/>
                    <a:pt x="1095" y="183"/>
                  </a:cubicBezTo>
                  <a:cubicBezTo>
                    <a:pt x="974" y="61"/>
                    <a:pt x="822" y="0"/>
                    <a:pt x="67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a:off x="1678100" y="302390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1327800" y="3023900"/>
              <a:ext cx="30425" cy="30400"/>
            </a:xfrm>
            <a:custGeom>
              <a:avLst/>
              <a:gdLst/>
              <a:ahLst/>
              <a:cxnLst/>
              <a:rect l="l" t="t" r="r" b="b"/>
              <a:pathLst>
                <a:path w="1217" h="1216" extrusionOk="0">
                  <a:moveTo>
                    <a:pt x="608" y="0"/>
                  </a:moveTo>
                  <a:cubicBezTo>
                    <a:pt x="274" y="31"/>
                    <a:pt x="0" y="30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p:nvPr/>
          </p:nvSpPr>
          <p:spPr>
            <a:xfrm>
              <a:off x="1589950" y="3023900"/>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1"/>
            <p:cNvSpPr/>
            <p:nvPr/>
          </p:nvSpPr>
          <p:spPr>
            <a:xfrm>
              <a:off x="1415175" y="3023900"/>
              <a:ext cx="30425" cy="30400"/>
            </a:xfrm>
            <a:custGeom>
              <a:avLst/>
              <a:gdLst/>
              <a:ahLst/>
              <a:cxnLst/>
              <a:rect l="l" t="t" r="r" b="b"/>
              <a:pathLst>
                <a:path w="1217" h="1216" extrusionOk="0">
                  <a:moveTo>
                    <a:pt x="609" y="0"/>
                  </a:moveTo>
                  <a:cubicBezTo>
                    <a:pt x="275" y="31"/>
                    <a:pt x="1" y="30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1"/>
            <p:cNvSpPr/>
            <p:nvPr/>
          </p:nvSpPr>
          <p:spPr>
            <a:xfrm>
              <a:off x="1502575" y="302390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1"/>
            <p:cNvSpPr/>
            <p:nvPr/>
          </p:nvSpPr>
          <p:spPr>
            <a:xfrm>
              <a:off x="1765500" y="3024650"/>
              <a:ext cx="30425" cy="29650"/>
            </a:xfrm>
            <a:custGeom>
              <a:avLst/>
              <a:gdLst/>
              <a:ahLst/>
              <a:cxnLst/>
              <a:rect l="l" t="t" r="r" b="b"/>
              <a:pathLst>
                <a:path w="1217" h="1186" extrusionOk="0">
                  <a:moveTo>
                    <a:pt x="608" y="1"/>
                  </a:moveTo>
                  <a:cubicBezTo>
                    <a:pt x="456" y="1"/>
                    <a:pt x="304" y="92"/>
                    <a:pt x="183" y="183"/>
                  </a:cubicBezTo>
                  <a:cubicBezTo>
                    <a:pt x="31" y="304"/>
                    <a:pt x="0" y="517"/>
                    <a:pt x="31" y="700"/>
                  </a:cubicBezTo>
                  <a:cubicBezTo>
                    <a:pt x="31" y="730"/>
                    <a:pt x="31" y="760"/>
                    <a:pt x="92" y="821"/>
                  </a:cubicBezTo>
                  <a:cubicBezTo>
                    <a:pt x="92" y="852"/>
                    <a:pt x="122" y="882"/>
                    <a:pt x="122" y="912"/>
                  </a:cubicBezTo>
                  <a:cubicBezTo>
                    <a:pt x="152" y="973"/>
                    <a:pt x="152" y="1004"/>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53"/>
                  </a:cubicBezTo>
                  <a:lnTo>
                    <a:pt x="943" y="92"/>
                  </a:lnTo>
                  <a:cubicBezTo>
                    <a:pt x="912" y="31"/>
                    <a:pt x="882" y="31"/>
                    <a:pt x="821" y="31"/>
                  </a:cubicBezTo>
                  <a:cubicBezTo>
                    <a:pt x="791" y="31"/>
                    <a:pt x="760" y="1"/>
                    <a:pt x="73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1589950" y="2941825"/>
              <a:ext cx="30425" cy="30425"/>
            </a:xfrm>
            <a:custGeom>
              <a:avLst/>
              <a:gdLst/>
              <a:ahLst/>
              <a:cxnLst/>
              <a:rect l="l" t="t" r="r" b="b"/>
              <a:pathLst>
                <a:path w="1217" h="1217" extrusionOk="0">
                  <a:moveTo>
                    <a:pt x="609" y="0"/>
                  </a:moveTo>
                  <a:cubicBezTo>
                    <a:pt x="275" y="0"/>
                    <a:pt x="1" y="274"/>
                    <a:pt x="1" y="608"/>
                  </a:cubicBezTo>
                  <a:cubicBezTo>
                    <a:pt x="1" y="973"/>
                    <a:pt x="275"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p:nvPr/>
          </p:nvSpPr>
          <p:spPr>
            <a:xfrm>
              <a:off x="1415175" y="2942575"/>
              <a:ext cx="30425" cy="30425"/>
            </a:xfrm>
            <a:custGeom>
              <a:avLst/>
              <a:gdLst/>
              <a:ahLst/>
              <a:cxnLst/>
              <a:rect l="l" t="t" r="r" b="b"/>
              <a:pathLst>
                <a:path w="1217" h="1217" extrusionOk="0">
                  <a:moveTo>
                    <a:pt x="609" y="1"/>
                  </a:moveTo>
                  <a:cubicBezTo>
                    <a:pt x="275" y="31"/>
                    <a:pt x="1" y="305"/>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1"/>
            <p:cNvSpPr/>
            <p:nvPr/>
          </p:nvSpPr>
          <p:spPr>
            <a:xfrm>
              <a:off x="1502575" y="2941825"/>
              <a:ext cx="30425" cy="30425"/>
            </a:xfrm>
            <a:custGeom>
              <a:avLst/>
              <a:gdLst/>
              <a:ahLst/>
              <a:cxnLst/>
              <a:rect l="l" t="t" r="r" b="b"/>
              <a:pathLst>
                <a:path w="1217" h="1217" extrusionOk="0">
                  <a:moveTo>
                    <a:pt x="608" y="0"/>
                  </a:moveTo>
                  <a:cubicBezTo>
                    <a:pt x="274" y="0"/>
                    <a:pt x="0" y="274"/>
                    <a:pt x="0" y="608"/>
                  </a:cubicBezTo>
                  <a:cubicBezTo>
                    <a:pt x="0" y="973"/>
                    <a:pt x="274" y="1216"/>
                    <a:pt x="608" y="1216"/>
                  </a:cubicBezTo>
                  <a:cubicBezTo>
                    <a:pt x="943" y="1216"/>
                    <a:pt x="1216" y="97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1"/>
            <p:cNvSpPr/>
            <p:nvPr/>
          </p:nvSpPr>
          <p:spPr>
            <a:xfrm>
              <a:off x="1327800" y="2942575"/>
              <a:ext cx="30425" cy="30425"/>
            </a:xfrm>
            <a:custGeom>
              <a:avLst/>
              <a:gdLst/>
              <a:ahLst/>
              <a:cxnLst/>
              <a:rect l="l" t="t" r="r" b="b"/>
              <a:pathLst>
                <a:path w="1217" h="1217" extrusionOk="0">
                  <a:moveTo>
                    <a:pt x="608" y="1"/>
                  </a:moveTo>
                  <a:cubicBezTo>
                    <a:pt x="274" y="31"/>
                    <a:pt x="0" y="305"/>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1678100" y="2941825"/>
              <a:ext cx="30425" cy="3042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1240400" y="2942575"/>
              <a:ext cx="30425" cy="30425"/>
            </a:xfrm>
            <a:custGeom>
              <a:avLst/>
              <a:gdLst/>
              <a:ahLst/>
              <a:cxnLst/>
              <a:rect l="l" t="t" r="r" b="b"/>
              <a:pathLst>
                <a:path w="1217" h="1217" extrusionOk="0">
                  <a:moveTo>
                    <a:pt x="609" y="1"/>
                  </a:moveTo>
                  <a:cubicBezTo>
                    <a:pt x="274" y="31"/>
                    <a:pt x="1" y="305"/>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1"/>
            <p:cNvSpPr/>
            <p:nvPr/>
          </p:nvSpPr>
          <p:spPr>
            <a:xfrm>
              <a:off x="1765500" y="2943350"/>
              <a:ext cx="30425" cy="29650"/>
            </a:xfrm>
            <a:custGeom>
              <a:avLst/>
              <a:gdLst/>
              <a:ahLst/>
              <a:cxnLst/>
              <a:rect l="l" t="t" r="r" b="b"/>
              <a:pathLst>
                <a:path w="1217" h="1186" extrusionOk="0">
                  <a:moveTo>
                    <a:pt x="608" y="0"/>
                  </a:moveTo>
                  <a:cubicBezTo>
                    <a:pt x="456" y="0"/>
                    <a:pt x="304" y="61"/>
                    <a:pt x="183" y="183"/>
                  </a:cubicBezTo>
                  <a:cubicBezTo>
                    <a:pt x="31" y="304"/>
                    <a:pt x="0" y="487"/>
                    <a:pt x="31" y="669"/>
                  </a:cubicBezTo>
                  <a:cubicBezTo>
                    <a:pt x="31" y="730"/>
                    <a:pt x="31" y="760"/>
                    <a:pt x="92" y="790"/>
                  </a:cubicBezTo>
                  <a:cubicBezTo>
                    <a:pt x="92" y="821"/>
                    <a:pt x="122" y="882"/>
                    <a:pt x="122" y="912"/>
                  </a:cubicBezTo>
                  <a:cubicBezTo>
                    <a:pt x="152" y="942"/>
                    <a:pt x="152" y="973"/>
                    <a:pt x="183" y="973"/>
                  </a:cubicBezTo>
                  <a:cubicBezTo>
                    <a:pt x="304" y="1094"/>
                    <a:pt x="456" y="1186"/>
                    <a:pt x="608" y="1186"/>
                  </a:cubicBezTo>
                  <a:cubicBezTo>
                    <a:pt x="760" y="1186"/>
                    <a:pt x="912" y="1094"/>
                    <a:pt x="1034" y="973"/>
                  </a:cubicBezTo>
                  <a:cubicBezTo>
                    <a:pt x="1125" y="882"/>
                    <a:pt x="1216" y="730"/>
                    <a:pt x="1216" y="578"/>
                  </a:cubicBezTo>
                  <a:cubicBezTo>
                    <a:pt x="1216" y="426"/>
                    <a:pt x="1125" y="274"/>
                    <a:pt x="1034" y="152"/>
                  </a:cubicBezTo>
                  <a:lnTo>
                    <a:pt x="943" y="61"/>
                  </a:lnTo>
                  <a:cubicBezTo>
                    <a:pt x="912" y="31"/>
                    <a:pt x="882" y="31"/>
                    <a:pt x="821" y="31"/>
                  </a:cubicBezTo>
                  <a:cubicBezTo>
                    <a:pt x="791" y="31"/>
                    <a:pt x="760" y="0"/>
                    <a:pt x="73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1"/>
            <p:cNvSpPr/>
            <p:nvPr/>
          </p:nvSpPr>
          <p:spPr>
            <a:xfrm>
              <a:off x="1327800" y="2860525"/>
              <a:ext cx="30425" cy="30400"/>
            </a:xfrm>
            <a:custGeom>
              <a:avLst/>
              <a:gdLst/>
              <a:ahLst/>
              <a:cxnLst/>
              <a:rect l="l" t="t" r="r" b="b"/>
              <a:pathLst>
                <a:path w="1217" h="1216" extrusionOk="0">
                  <a:moveTo>
                    <a:pt x="608" y="0"/>
                  </a:moveTo>
                  <a:cubicBezTo>
                    <a:pt x="274" y="30"/>
                    <a:pt x="0" y="30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1415175" y="2860525"/>
              <a:ext cx="30425" cy="30400"/>
            </a:xfrm>
            <a:custGeom>
              <a:avLst/>
              <a:gdLst/>
              <a:ahLst/>
              <a:cxnLst/>
              <a:rect l="l" t="t" r="r" b="b"/>
              <a:pathLst>
                <a:path w="1217" h="1216" extrusionOk="0">
                  <a:moveTo>
                    <a:pt x="609" y="0"/>
                  </a:moveTo>
                  <a:cubicBezTo>
                    <a:pt x="275" y="30"/>
                    <a:pt x="1" y="30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1"/>
            <p:cNvSpPr/>
            <p:nvPr/>
          </p:nvSpPr>
          <p:spPr>
            <a:xfrm>
              <a:off x="1152275" y="2860525"/>
              <a:ext cx="30400" cy="30400"/>
            </a:xfrm>
            <a:custGeom>
              <a:avLst/>
              <a:gdLst/>
              <a:ahLst/>
              <a:cxnLst/>
              <a:rect l="l" t="t" r="r" b="b"/>
              <a:pathLst>
                <a:path w="1216" h="1216" extrusionOk="0">
                  <a:moveTo>
                    <a:pt x="608" y="0"/>
                  </a:moveTo>
                  <a:cubicBezTo>
                    <a:pt x="243" y="30"/>
                    <a:pt x="0" y="30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1"/>
            <p:cNvSpPr/>
            <p:nvPr/>
          </p:nvSpPr>
          <p:spPr>
            <a:xfrm>
              <a:off x="1678100" y="2860525"/>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1"/>
            <p:cNvSpPr/>
            <p:nvPr/>
          </p:nvSpPr>
          <p:spPr>
            <a:xfrm>
              <a:off x="1589950" y="2860525"/>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1"/>
            <p:cNvSpPr/>
            <p:nvPr/>
          </p:nvSpPr>
          <p:spPr>
            <a:xfrm>
              <a:off x="1502575" y="2860525"/>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1"/>
            <p:cNvSpPr/>
            <p:nvPr/>
          </p:nvSpPr>
          <p:spPr>
            <a:xfrm>
              <a:off x="1240400" y="2860525"/>
              <a:ext cx="30425" cy="30400"/>
            </a:xfrm>
            <a:custGeom>
              <a:avLst/>
              <a:gdLst/>
              <a:ahLst/>
              <a:cxnLst/>
              <a:rect l="l" t="t" r="r" b="b"/>
              <a:pathLst>
                <a:path w="1217" h="1216" extrusionOk="0">
                  <a:moveTo>
                    <a:pt x="609" y="0"/>
                  </a:moveTo>
                  <a:cubicBezTo>
                    <a:pt x="274" y="30"/>
                    <a:pt x="1" y="30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1"/>
            <p:cNvSpPr/>
            <p:nvPr/>
          </p:nvSpPr>
          <p:spPr>
            <a:xfrm>
              <a:off x="1764725" y="2860525"/>
              <a:ext cx="31200" cy="30400"/>
            </a:xfrm>
            <a:custGeom>
              <a:avLst/>
              <a:gdLst/>
              <a:ahLst/>
              <a:cxnLst/>
              <a:rect l="l" t="t" r="r" b="b"/>
              <a:pathLst>
                <a:path w="1248" h="1216" extrusionOk="0">
                  <a:moveTo>
                    <a:pt x="639" y="0"/>
                  </a:moveTo>
                  <a:cubicBezTo>
                    <a:pt x="487" y="0"/>
                    <a:pt x="335" y="91"/>
                    <a:pt x="214" y="182"/>
                  </a:cubicBezTo>
                  <a:cubicBezTo>
                    <a:pt x="1" y="426"/>
                    <a:pt x="1" y="790"/>
                    <a:pt x="214" y="1034"/>
                  </a:cubicBezTo>
                  <a:cubicBezTo>
                    <a:pt x="335" y="1155"/>
                    <a:pt x="487" y="1216"/>
                    <a:pt x="639" y="1216"/>
                  </a:cubicBezTo>
                  <a:cubicBezTo>
                    <a:pt x="791" y="1216"/>
                    <a:pt x="943" y="1155"/>
                    <a:pt x="1065" y="1034"/>
                  </a:cubicBezTo>
                  <a:cubicBezTo>
                    <a:pt x="1186" y="912"/>
                    <a:pt x="1247" y="760"/>
                    <a:pt x="1247" y="608"/>
                  </a:cubicBezTo>
                  <a:cubicBezTo>
                    <a:pt x="1247" y="456"/>
                    <a:pt x="1186" y="304"/>
                    <a:pt x="1065" y="182"/>
                  </a:cubicBezTo>
                  <a:cubicBezTo>
                    <a:pt x="943" y="91"/>
                    <a:pt x="791" y="0"/>
                    <a:pt x="63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1"/>
            <p:cNvSpPr/>
            <p:nvPr/>
          </p:nvSpPr>
          <p:spPr>
            <a:xfrm>
              <a:off x="1678100" y="27792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1589950" y="2779200"/>
              <a:ext cx="30425" cy="30425"/>
            </a:xfrm>
            <a:custGeom>
              <a:avLst/>
              <a:gdLst/>
              <a:ahLst/>
              <a:cxnLst/>
              <a:rect l="l" t="t" r="r" b="b"/>
              <a:pathLst>
                <a:path w="1217" h="1217" extrusionOk="0">
                  <a:moveTo>
                    <a:pt x="609" y="1"/>
                  </a:moveTo>
                  <a:cubicBezTo>
                    <a:pt x="275" y="1"/>
                    <a:pt x="1" y="244"/>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1"/>
            <p:cNvSpPr/>
            <p:nvPr/>
          </p:nvSpPr>
          <p:spPr>
            <a:xfrm>
              <a:off x="1415175" y="2779200"/>
              <a:ext cx="30425" cy="30425"/>
            </a:xfrm>
            <a:custGeom>
              <a:avLst/>
              <a:gdLst/>
              <a:ahLst/>
              <a:cxnLst/>
              <a:rect l="l" t="t" r="r" b="b"/>
              <a:pathLst>
                <a:path w="1217" h="1217" extrusionOk="0">
                  <a:moveTo>
                    <a:pt x="609" y="1"/>
                  </a:moveTo>
                  <a:cubicBezTo>
                    <a:pt x="275" y="31"/>
                    <a:pt x="1" y="305"/>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1"/>
            <p:cNvSpPr/>
            <p:nvPr/>
          </p:nvSpPr>
          <p:spPr>
            <a:xfrm>
              <a:off x="1152275" y="2779200"/>
              <a:ext cx="30400" cy="30425"/>
            </a:xfrm>
            <a:custGeom>
              <a:avLst/>
              <a:gdLst/>
              <a:ahLst/>
              <a:cxnLst/>
              <a:rect l="l" t="t" r="r" b="b"/>
              <a:pathLst>
                <a:path w="1216" h="1217" extrusionOk="0">
                  <a:moveTo>
                    <a:pt x="608" y="1"/>
                  </a:moveTo>
                  <a:cubicBezTo>
                    <a:pt x="243" y="31"/>
                    <a:pt x="0" y="305"/>
                    <a:pt x="0" y="609"/>
                  </a:cubicBezTo>
                  <a:cubicBezTo>
                    <a:pt x="0" y="943"/>
                    <a:pt x="243" y="1217"/>
                    <a:pt x="608" y="1217"/>
                  </a:cubicBezTo>
                  <a:cubicBezTo>
                    <a:pt x="942" y="1217"/>
                    <a:pt x="1216" y="943"/>
                    <a:pt x="1216" y="609"/>
                  </a:cubicBezTo>
                  <a:cubicBezTo>
                    <a:pt x="1216" y="24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1"/>
            <p:cNvSpPr/>
            <p:nvPr/>
          </p:nvSpPr>
          <p:spPr>
            <a:xfrm>
              <a:off x="1502575" y="2779200"/>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1"/>
            <p:cNvSpPr/>
            <p:nvPr/>
          </p:nvSpPr>
          <p:spPr>
            <a:xfrm>
              <a:off x="1327800" y="2779200"/>
              <a:ext cx="30425" cy="30425"/>
            </a:xfrm>
            <a:custGeom>
              <a:avLst/>
              <a:gdLst/>
              <a:ahLst/>
              <a:cxnLst/>
              <a:rect l="l" t="t" r="r" b="b"/>
              <a:pathLst>
                <a:path w="1217" h="1217" extrusionOk="0">
                  <a:moveTo>
                    <a:pt x="608" y="1"/>
                  </a:moveTo>
                  <a:cubicBezTo>
                    <a:pt x="274" y="31"/>
                    <a:pt x="0" y="305"/>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1064125" y="2779200"/>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216" y="24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1"/>
            <p:cNvSpPr/>
            <p:nvPr/>
          </p:nvSpPr>
          <p:spPr>
            <a:xfrm>
              <a:off x="1240400" y="2779200"/>
              <a:ext cx="30425" cy="30425"/>
            </a:xfrm>
            <a:custGeom>
              <a:avLst/>
              <a:gdLst/>
              <a:ahLst/>
              <a:cxnLst/>
              <a:rect l="l" t="t" r="r" b="b"/>
              <a:pathLst>
                <a:path w="1217" h="1217" extrusionOk="0">
                  <a:moveTo>
                    <a:pt x="609" y="1"/>
                  </a:moveTo>
                  <a:cubicBezTo>
                    <a:pt x="274" y="31"/>
                    <a:pt x="1" y="305"/>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1"/>
            <p:cNvSpPr/>
            <p:nvPr/>
          </p:nvSpPr>
          <p:spPr>
            <a:xfrm>
              <a:off x="1764725" y="2777675"/>
              <a:ext cx="31200" cy="30425"/>
            </a:xfrm>
            <a:custGeom>
              <a:avLst/>
              <a:gdLst/>
              <a:ahLst/>
              <a:cxnLst/>
              <a:rect l="l" t="t" r="r" b="b"/>
              <a:pathLst>
                <a:path w="1248" h="1217" extrusionOk="0">
                  <a:moveTo>
                    <a:pt x="578" y="1"/>
                  </a:moveTo>
                  <a:cubicBezTo>
                    <a:pt x="487" y="92"/>
                    <a:pt x="457" y="92"/>
                    <a:pt x="427" y="123"/>
                  </a:cubicBezTo>
                  <a:cubicBezTo>
                    <a:pt x="366" y="123"/>
                    <a:pt x="335" y="153"/>
                    <a:pt x="305" y="153"/>
                  </a:cubicBezTo>
                  <a:cubicBezTo>
                    <a:pt x="275" y="183"/>
                    <a:pt x="214" y="183"/>
                    <a:pt x="214" y="244"/>
                  </a:cubicBezTo>
                  <a:cubicBezTo>
                    <a:pt x="1" y="457"/>
                    <a:pt x="1" y="852"/>
                    <a:pt x="214" y="1065"/>
                  </a:cubicBezTo>
                  <a:lnTo>
                    <a:pt x="305" y="1156"/>
                  </a:lnTo>
                  <a:cubicBezTo>
                    <a:pt x="335" y="1186"/>
                    <a:pt x="366" y="1186"/>
                    <a:pt x="427" y="1186"/>
                  </a:cubicBezTo>
                  <a:cubicBezTo>
                    <a:pt x="457" y="1186"/>
                    <a:pt x="487" y="1217"/>
                    <a:pt x="518" y="1217"/>
                  </a:cubicBezTo>
                  <a:lnTo>
                    <a:pt x="639" y="1217"/>
                  </a:lnTo>
                  <a:cubicBezTo>
                    <a:pt x="791" y="1217"/>
                    <a:pt x="943" y="1156"/>
                    <a:pt x="1065" y="1034"/>
                  </a:cubicBezTo>
                  <a:cubicBezTo>
                    <a:pt x="1186" y="913"/>
                    <a:pt x="1247" y="761"/>
                    <a:pt x="1247" y="609"/>
                  </a:cubicBezTo>
                  <a:lnTo>
                    <a:pt x="1247" y="487"/>
                  </a:lnTo>
                  <a:cubicBezTo>
                    <a:pt x="1247" y="457"/>
                    <a:pt x="1247" y="427"/>
                    <a:pt x="1217" y="396"/>
                  </a:cubicBezTo>
                  <a:cubicBezTo>
                    <a:pt x="1217" y="335"/>
                    <a:pt x="1186" y="305"/>
                    <a:pt x="1186" y="275"/>
                  </a:cubicBezTo>
                  <a:cubicBezTo>
                    <a:pt x="1126" y="244"/>
                    <a:pt x="1126" y="183"/>
                    <a:pt x="1095" y="183"/>
                  </a:cubicBezTo>
                  <a:cubicBezTo>
                    <a:pt x="974" y="92"/>
                    <a:pt x="822" y="1"/>
                    <a:pt x="6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975975"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1"/>
            <p:cNvSpPr/>
            <p:nvPr/>
          </p:nvSpPr>
          <p:spPr>
            <a:xfrm>
              <a:off x="1327800"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1"/>
            <p:cNvSpPr/>
            <p:nvPr/>
          </p:nvSpPr>
          <p:spPr>
            <a:xfrm>
              <a:off x="1152275" y="2697150"/>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1"/>
            <p:cNvSpPr/>
            <p:nvPr/>
          </p:nvSpPr>
          <p:spPr>
            <a:xfrm>
              <a:off x="1064125" y="2697150"/>
              <a:ext cx="30400" cy="30400"/>
            </a:xfrm>
            <a:custGeom>
              <a:avLst/>
              <a:gdLst/>
              <a:ahLst/>
              <a:cxnLst/>
              <a:rect l="l" t="t" r="r" b="b"/>
              <a:pathLst>
                <a:path w="1216" h="1216" extrusionOk="0">
                  <a:moveTo>
                    <a:pt x="608" y="0"/>
                  </a:moveTo>
                  <a:cubicBezTo>
                    <a:pt x="274" y="0"/>
                    <a:pt x="0" y="27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1"/>
            <p:cNvSpPr/>
            <p:nvPr/>
          </p:nvSpPr>
          <p:spPr>
            <a:xfrm>
              <a:off x="1240400" y="26971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1"/>
            <p:cNvSpPr/>
            <p:nvPr/>
          </p:nvSpPr>
          <p:spPr>
            <a:xfrm>
              <a:off x="1678100" y="26971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1"/>
            <p:cNvSpPr/>
            <p:nvPr/>
          </p:nvSpPr>
          <p:spPr>
            <a:xfrm>
              <a:off x="1589950" y="2697150"/>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1502575"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1"/>
            <p:cNvSpPr/>
            <p:nvPr/>
          </p:nvSpPr>
          <p:spPr>
            <a:xfrm>
              <a:off x="1415175" y="2697150"/>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1"/>
            <p:cNvSpPr/>
            <p:nvPr/>
          </p:nvSpPr>
          <p:spPr>
            <a:xfrm>
              <a:off x="1765500" y="2697150"/>
              <a:ext cx="30425" cy="30400"/>
            </a:xfrm>
            <a:custGeom>
              <a:avLst/>
              <a:gdLst/>
              <a:ahLst/>
              <a:cxnLst/>
              <a:rect l="l" t="t" r="r" b="b"/>
              <a:pathLst>
                <a:path w="1217" h="1216" extrusionOk="0">
                  <a:moveTo>
                    <a:pt x="547" y="0"/>
                  </a:moveTo>
                  <a:cubicBezTo>
                    <a:pt x="456" y="30"/>
                    <a:pt x="426" y="30"/>
                    <a:pt x="396" y="91"/>
                  </a:cubicBezTo>
                  <a:cubicBezTo>
                    <a:pt x="335" y="91"/>
                    <a:pt x="304" y="122"/>
                    <a:pt x="274" y="122"/>
                  </a:cubicBezTo>
                  <a:cubicBezTo>
                    <a:pt x="244" y="152"/>
                    <a:pt x="183" y="152"/>
                    <a:pt x="183" y="182"/>
                  </a:cubicBezTo>
                  <a:lnTo>
                    <a:pt x="122" y="274"/>
                  </a:lnTo>
                  <a:cubicBezTo>
                    <a:pt x="92" y="304"/>
                    <a:pt x="92" y="334"/>
                    <a:pt x="92" y="365"/>
                  </a:cubicBezTo>
                  <a:cubicBezTo>
                    <a:pt x="92" y="426"/>
                    <a:pt x="31" y="456"/>
                    <a:pt x="31" y="486"/>
                  </a:cubicBezTo>
                  <a:cubicBezTo>
                    <a:pt x="0" y="699"/>
                    <a:pt x="92" y="882"/>
                    <a:pt x="183" y="1033"/>
                  </a:cubicBezTo>
                  <a:cubicBezTo>
                    <a:pt x="304" y="1155"/>
                    <a:pt x="456" y="1216"/>
                    <a:pt x="608" y="1216"/>
                  </a:cubicBezTo>
                  <a:cubicBezTo>
                    <a:pt x="760" y="1216"/>
                    <a:pt x="912" y="1155"/>
                    <a:pt x="1034" y="1033"/>
                  </a:cubicBezTo>
                  <a:cubicBezTo>
                    <a:pt x="1155" y="912"/>
                    <a:pt x="1216" y="760"/>
                    <a:pt x="1216" y="608"/>
                  </a:cubicBezTo>
                  <a:cubicBezTo>
                    <a:pt x="1216" y="547"/>
                    <a:pt x="1216" y="456"/>
                    <a:pt x="1186" y="395"/>
                  </a:cubicBezTo>
                  <a:cubicBezTo>
                    <a:pt x="1155" y="304"/>
                    <a:pt x="1095" y="243"/>
                    <a:pt x="1064" y="182"/>
                  </a:cubicBezTo>
                  <a:cubicBezTo>
                    <a:pt x="943" y="91"/>
                    <a:pt x="791" y="0"/>
                    <a:pt x="63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1"/>
            <p:cNvSpPr/>
            <p:nvPr/>
          </p:nvSpPr>
          <p:spPr>
            <a:xfrm>
              <a:off x="801200"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1"/>
            <p:cNvSpPr/>
            <p:nvPr/>
          </p:nvSpPr>
          <p:spPr>
            <a:xfrm>
              <a:off x="888575" y="2697150"/>
              <a:ext cx="30425" cy="30400"/>
            </a:xfrm>
            <a:custGeom>
              <a:avLst/>
              <a:gdLst/>
              <a:ahLst/>
              <a:cxnLst/>
              <a:rect l="l" t="t" r="r" b="b"/>
              <a:pathLst>
                <a:path w="1217" h="1216" extrusionOk="0">
                  <a:moveTo>
                    <a:pt x="609" y="0"/>
                  </a:moveTo>
                  <a:cubicBezTo>
                    <a:pt x="365" y="0"/>
                    <a:pt x="122" y="182"/>
                    <a:pt x="31" y="456"/>
                  </a:cubicBezTo>
                  <a:cubicBezTo>
                    <a:pt x="31" y="486"/>
                    <a:pt x="1" y="547"/>
                    <a:pt x="1" y="608"/>
                  </a:cubicBezTo>
                  <a:cubicBezTo>
                    <a:pt x="1" y="942"/>
                    <a:pt x="274" y="1216"/>
                    <a:pt x="609" y="1216"/>
                  </a:cubicBezTo>
                  <a:cubicBezTo>
                    <a:pt x="882" y="1216"/>
                    <a:pt x="1095" y="1033"/>
                    <a:pt x="1186" y="760"/>
                  </a:cubicBezTo>
                  <a:cubicBezTo>
                    <a:pt x="1186" y="730"/>
                    <a:pt x="1217" y="638"/>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1"/>
            <p:cNvSpPr/>
            <p:nvPr/>
          </p:nvSpPr>
          <p:spPr>
            <a:xfrm>
              <a:off x="626425"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1"/>
            <p:cNvSpPr/>
            <p:nvPr/>
          </p:nvSpPr>
          <p:spPr>
            <a:xfrm>
              <a:off x="713800" y="26971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73" y="1216"/>
                    <a:pt x="1217" y="94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1"/>
            <p:cNvSpPr/>
            <p:nvPr/>
          </p:nvSpPr>
          <p:spPr>
            <a:xfrm>
              <a:off x="539025" y="2697150"/>
              <a:ext cx="31950" cy="30400"/>
            </a:xfrm>
            <a:custGeom>
              <a:avLst/>
              <a:gdLst/>
              <a:ahLst/>
              <a:cxnLst/>
              <a:rect l="l" t="t" r="r" b="b"/>
              <a:pathLst>
                <a:path w="1278" h="1216" extrusionOk="0">
                  <a:moveTo>
                    <a:pt x="609" y="0"/>
                  </a:moveTo>
                  <a:cubicBezTo>
                    <a:pt x="457" y="0"/>
                    <a:pt x="305" y="91"/>
                    <a:pt x="213" y="182"/>
                  </a:cubicBezTo>
                  <a:cubicBezTo>
                    <a:pt x="61" y="304"/>
                    <a:pt x="1" y="456"/>
                    <a:pt x="1" y="608"/>
                  </a:cubicBezTo>
                  <a:cubicBezTo>
                    <a:pt x="1" y="760"/>
                    <a:pt x="92" y="912"/>
                    <a:pt x="213" y="1033"/>
                  </a:cubicBezTo>
                  <a:cubicBezTo>
                    <a:pt x="305" y="1155"/>
                    <a:pt x="457" y="1216"/>
                    <a:pt x="609" y="1216"/>
                  </a:cubicBezTo>
                  <a:cubicBezTo>
                    <a:pt x="761" y="1216"/>
                    <a:pt x="913" y="1155"/>
                    <a:pt x="1034" y="1033"/>
                  </a:cubicBezTo>
                  <a:cubicBezTo>
                    <a:pt x="1277" y="790"/>
                    <a:pt x="1277" y="426"/>
                    <a:pt x="1034" y="182"/>
                  </a:cubicBezTo>
                  <a:cubicBezTo>
                    <a:pt x="913" y="91"/>
                    <a:pt x="761"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1"/>
            <p:cNvSpPr/>
            <p:nvPr/>
          </p:nvSpPr>
          <p:spPr>
            <a:xfrm>
              <a:off x="713050" y="2779200"/>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1"/>
            <p:cNvSpPr/>
            <p:nvPr/>
          </p:nvSpPr>
          <p:spPr>
            <a:xfrm>
              <a:off x="977500" y="2779975"/>
              <a:ext cx="28900" cy="29650"/>
            </a:xfrm>
            <a:custGeom>
              <a:avLst/>
              <a:gdLst/>
              <a:ahLst/>
              <a:cxnLst/>
              <a:rect l="l" t="t" r="r" b="b"/>
              <a:pathLst>
                <a:path w="1156" h="1186" extrusionOk="0">
                  <a:moveTo>
                    <a:pt x="486" y="0"/>
                  </a:moveTo>
                  <a:cubicBezTo>
                    <a:pt x="243" y="31"/>
                    <a:pt x="91" y="183"/>
                    <a:pt x="30" y="365"/>
                  </a:cubicBezTo>
                  <a:cubicBezTo>
                    <a:pt x="0" y="456"/>
                    <a:pt x="0" y="486"/>
                    <a:pt x="0" y="578"/>
                  </a:cubicBezTo>
                  <a:cubicBezTo>
                    <a:pt x="0" y="790"/>
                    <a:pt x="152" y="1034"/>
                    <a:pt x="334" y="1094"/>
                  </a:cubicBezTo>
                  <a:cubicBezTo>
                    <a:pt x="365" y="1094"/>
                    <a:pt x="365" y="1094"/>
                    <a:pt x="395" y="1125"/>
                  </a:cubicBezTo>
                  <a:cubicBezTo>
                    <a:pt x="456" y="1125"/>
                    <a:pt x="517" y="1186"/>
                    <a:pt x="547" y="1186"/>
                  </a:cubicBezTo>
                  <a:lnTo>
                    <a:pt x="669" y="1186"/>
                  </a:lnTo>
                  <a:cubicBezTo>
                    <a:pt x="912" y="1125"/>
                    <a:pt x="1064" y="973"/>
                    <a:pt x="1125" y="790"/>
                  </a:cubicBezTo>
                  <a:cubicBezTo>
                    <a:pt x="1155" y="730"/>
                    <a:pt x="1155" y="669"/>
                    <a:pt x="1155" y="608"/>
                  </a:cubicBezTo>
                  <a:cubicBezTo>
                    <a:pt x="1155" y="365"/>
                    <a:pt x="1003" y="152"/>
                    <a:pt x="821" y="61"/>
                  </a:cubicBezTo>
                  <a:cubicBezTo>
                    <a:pt x="790" y="61"/>
                    <a:pt x="790" y="61"/>
                    <a:pt x="760" y="31"/>
                  </a:cubicBezTo>
                  <a:cubicBezTo>
                    <a:pt x="699" y="31"/>
                    <a:pt x="638"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1"/>
            <p:cNvSpPr/>
            <p:nvPr/>
          </p:nvSpPr>
          <p:spPr>
            <a:xfrm>
              <a:off x="625650" y="27792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1"/>
            <p:cNvSpPr/>
            <p:nvPr/>
          </p:nvSpPr>
          <p:spPr>
            <a:xfrm>
              <a:off x="888575" y="27792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73" y="1217"/>
                    <a:pt x="1217" y="943"/>
                    <a:pt x="1217" y="609"/>
                  </a:cubicBezTo>
                  <a:cubicBezTo>
                    <a:pt x="1217" y="244"/>
                    <a:pt x="97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1"/>
            <p:cNvSpPr/>
            <p:nvPr/>
          </p:nvSpPr>
          <p:spPr>
            <a:xfrm>
              <a:off x="801200" y="2779200"/>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73" y="1217"/>
                    <a:pt x="1216" y="943"/>
                    <a:pt x="1216" y="609"/>
                  </a:cubicBezTo>
                  <a:cubicBezTo>
                    <a:pt x="1216" y="24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1"/>
            <p:cNvSpPr/>
            <p:nvPr/>
          </p:nvSpPr>
          <p:spPr>
            <a:xfrm>
              <a:off x="538275" y="2779200"/>
              <a:ext cx="31175" cy="30425"/>
            </a:xfrm>
            <a:custGeom>
              <a:avLst/>
              <a:gdLst/>
              <a:ahLst/>
              <a:cxnLst/>
              <a:rect l="l" t="t" r="r" b="b"/>
              <a:pathLst>
                <a:path w="1247" h="1217" extrusionOk="0">
                  <a:moveTo>
                    <a:pt x="608" y="1"/>
                  </a:moveTo>
                  <a:cubicBezTo>
                    <a:pt x="456" y="1"/>
                    <a:pt x="304" y="62"/>
                    <a:pt x="183" y="183"/>
                  </a:cubicBezTo>
                  <a:cubicBezTo>
                    <a:pt x="61" y="305"/>
                    <a:pt x="0" y="457"/>
                    <a:pt x="0" y="609"/>
                  </a:cubicBezTo>
                  <a:cubicBezTo>
                    <a:pt x="0" y="669"/>
                    <a:pt x="0" y="761"/>
                    <a:pt x="31" y="821"/>
                  </a:cubicBezTo>
                  <a:cubicBezTo>
                    <a:pt x="61" y="882"/>
                    <a:pt x="122" y="973"/>
                    <a:pt x="152" y="1004"/>
                  </a:cubicBezTo>
                  <a:cubicBezTo>
                    <a:pt x="274" y="1125"/>
                    <a:pt x="426" y="1217"/>
                    <a:pt x="578" y="1217"/>
                  </a:cubicBezTo>
                  <a:cubicBezTo>
                    <a:pt x="730" y="1217"/>
                    <a:pt x="882" y="1125"/>
                    <a:pt x="973" y="1004"/>
                  </a:cubicBezTo>
                  <a:cubicBezTo>
                    <a:pt x="1247" y="791"/>
                    <a:pt x="1247" y="396"/>
                    <a:pt x="1034" y="183"/>
                  </a:cubicBezTo>
                  <a:cubicBezTo>
                    <a:pt x="912" y="62"/>
                    <a:pt x="760"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1"/>
            <p:cNvSpPr/>
            <p:nvPr/>
          </p:nvSpPr>
          <p:spPr>
            <a:xfrm>
              <a:off x="801200" y="2860525"/>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713800" y="2860525"/>
              <a:ext cx="30425" cy="30400"/>
            </a:xfrm>
            <a:custGeom>
              <a:avLst/>
              <a:gdLst/>
              <a:ahLst/>
              <a:cxnLst/>
              <a:rect l="l" t="t" r="r" b="b"/>
              <a:pathLst>
                <a:path w="1217" h="1216" extrusionOk="0">
                  <a:moveTo>
                    <a:pt x="609" y="0"/>
                  </a:moveTo>
                  <a:cubicBezTo>
                    <a:pt x="274" y="30"/>
                    <a:pt x="1" y="304"/>
                    <a:pt x="1" y="608"/>
                  </a:cubicBezTo>
                  <a:cubicBezTo>
                    <a:pt x="1" y="942"/>
                    <a:pt x="274" y="1216"/>
                    <a:pt x="609" y="1216"/>
                  </a:cubicBezTo>
                  <a:cubicBezTo>
                    <a:pt x="973" y="1216"/>
                    <a:pt x="1217" y="94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p:cNvSpPr/>
            <p:nvPr/>
          </p:nvSpPr>
          <p:spPr>
            <a:xfrm>
              <a:off x="626425" y="2860525"/>
              <a:ext cx="30425" cy="30400"/>
            </a:xfrm>
            <a:custGeom>
              <a:avLst/>
              <a:gdLst/>
              <a:ahLst/>
              <a:cxnLst/>
              <a:rect l="l" t="t" r="r" b="b"/>
              <a:pathLst>
                <a:path w="1217" h="1216" extrusionOk="0">
                  <a:moveTo>
                    <a:pt x="608" y="0"/>
                  </a:moveTo>
                  <a:cubicBezTo>
                    <a:pt x="274" y="30"/>
                    <a:pt x="0" y="30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p:cNvSpPr/>
            <p:nvPr/>
          </p:nvSpPr>
          <p:spPr>
            <a:xfrm>
              <a:off x="1064875" y="2860525"/>
              <a:ext cx="29650" cy="30400"/>
            </a:xfrm>
            <a:custGeom>
              <a:avLst/>
              <a:gdLst/>
              <a:ahLst/>
              <a:cxnLst/>
              <a:rect l="l" t="t" r="r" b="b"/>
              <a:pathLst>
                <a:path w="1186" h="1216" extrusionOk="0">
                  <a:moveTo>
                    <a:pt x="608" y="0"/>
                  </a:moveTo>
                  <a:cubicBezTo>
                    <a:pt x="335" y="30"/>
                    <a:pt x="92" y="182"/>
                    <a:pt x="31" y="426"/>
                  </a:cubicBezTo>
                  <a:cubicBezTo>
                    <a:pt x="1" y="486"/>
                    <a:pt x="1" y="547"/>
                    <a:pt x="1" y="608"/>
                  </a:cubicBezTo>
                  <a:cubicBezTo>
                    <a:pt x="1" y="942"/>
                    <a:pt x="244" y="1216"/>
                    <a:pt x="608" y="1216"/>
                  </a:cubicBezTo>
                  <a:cubicBezTo>
                    <a:pt x="852" y="1216"/>
                    <a:pt x="1095" y="1034"/>
                    <a:pt x="1156" y="790"/>
                  </a:cubicBezTo>
                  <a:cubicBezTo>
                    <a:pt x="1186" y="730"/>
                    <a:pt x="1186" y="669"/>
                    <a:pt x="1186" y="608"/>
                  </a:cubicBezTo>
                  <a:cubicBezTo>
                    <a:pt x="118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p:cNvSpPr/>
            <p:nvPr/>
          </p:nvSpPr>
          <p:spPr>
            <a:xfrm>
              <a:off x="977500" y="2860525"/>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p:cNvSpPr/>
            <p:nvPr/>
          </p:nvSpPr>
          <p:spPr>
            <a:xfrm>
              <a:off x="888575" y="2860525"/>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1"/>
            <p:cNvSpPr/>
            <p:nvPr/>
          </p:nvSpPr>
          <p:spPr>
            <a:xfrm>
              <a:off x="539025" y="2859750"/>
              <a:ext cx="30425" cy="30425"/>
            </a:xfrm>
            <a:custGeom>
              <a:avLst/>
              <a:gdLst/>
              <a:ahLst/>
              <a:cxnLst/>
              <a:rect l="l" t="t" r="r" b="b"/>
              <a:pathLst>
                <a:path w="1217" h="1217" extrusionOk="0">
                  <a:moveTo>
                    <a:pt x="609" y="1"/>
                  </a:moveTo>
                  <a:cubicBezTo>
                    <a:pt x="457" y="1"/>
                    <a:pt x="305" y="61"/>
                    <a:pt x="183" y="183"/>
                  </a:cubicBezTo>
                  <a:cubicBezTo>
                    <a:pt x="61" y="335"/>
                    <a:pt x="1" y="487"/>
                    <a:pt x="1" y="639"/>
                  </a:cubicBezTo>
                  <a:cubicBezTo>
                    <a:pt x="1" y="791"/>
                    <a:pt x="92" y="943"/>
                    <a:pt x="213" y="1065"/>
                  </a:cubicBezTo>
                  <a:lnTo>
                    <a:pt x="274" y="1125"/>
                  </a:lnTo>
                  <a:cubicBezTo>
                    <a:pt x="305" y="1156"/>
                    <a:pt x="365" y="1156"/>
                    <a:pt x="396" y="1156"/>
                  </a:cubicBezTo>
                  <a:cubicBezTo>
                    <a:pt x="426" y="1156"/>
                    <a:pt x="457" y="1217"/>
                    <a:pt x="517" y="1217"/>
                  </a:cubicBezTo>
                  <a:lnTo>
                    <a:pt x="609" y="1217"/>
                  </a:lnTo>
                  <a:cubicBezTo>
                    <a:pt x="761" y="1217"/>
                    <a:pt x="913" y="1125"/>
                    <a:pt x="1034" y="1004"/>
                  </a:cubicBezTo>
                  <a:cubicBezTo>
                    <a:pt x="1186" y="852"/>
                    <a:pt x="1217" y="669"/>
                    <a:pt x="1186" y="487"/>
                  </a:cubicBezTo>
                  <a:cubicBezTo>
                    <a:pt x="1186" y="457"/>
                    <a:pt x="1186" y="396"/>
                    <a:pt x="1156" y="365"/>
                  </a:cubicBezTo>
                  <a:cubicBezTo>
                    <a:pt x="1156" y="335"/>
                    <a:pt x="1095" y="305"/>
                    <a:pt x="1095" y="244"/>
                  </a:cubicBezTo>
                  <a:cubicBezTo>
                    <a:pt x="1065" y="213"/>
                    <a:pt x="1065" y="183"/>
                    <a:pt x="1034" y="183"/>
                  </a:cubicBezTo>
                  <a:cubicBezTo>
                    <a:pt x="913" y="61"/>
                    <a:pt x="761"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1"/>
            <p:cNvSpPr/>
            <p:nvPr/>
          </p:nvSpPr>
          <p:spPr>
            <a:xfrm>
              <a:off x="713050" y="2942575"/>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186"/>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1"/>
            <p:cNvSpPr/>
            <p:nvPr/>
          </p:nvSpPr>
          <p:spPr>
            <a:xfrm>
              <a:off x="801200" y="2941825"/>
              <a:ext cx="30425" cy="30425"/>
            </a:xfrm>
            <a:custGeom>
              <a:avLst/>
              <a:gdLst/>
              <a:ahLst/>
              <a:cxnLst/>
              <a:rect l="l" t="t" r="r" b="b"/>
              <a:pathLst>
                <a:path w="1217" h="1217" extrusionOk="0">
                  <a:moveTo>
                    <a:pt x="608" y="0"/>
                  </a:moveTo>
                  <a:cubicBezTo>
                    <a:pt x="274" y="0"/>
                    <a:pt x="0" y="274"/>
                    <a:pt x="0" y="608"/>
                  </a:cubicBezTo>
                  <a:cubicBezTo>
                    <a:pt x="0" y="973"/>
                    <a:pt x="274" y="1216"/>
                    <a:pt x="608" y="1216"/>
                  </a:cubicBezTo>
                  <a:cubicBezTo>
                    <a:pt x="942" y="1216"/>
                    <a:pt x="1216" y="97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625650" y="2942575"/>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186"/>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977500" y="2941825"/>
              <a:ext cx="30400" cy="30425"/>
            </a:xfrm>
            <a:custGeom>
              <a:avLst/>
              <a:gdLst/>
              <a:ahLst/>
              <a:cxnLst/>
              <a:rect l="l" t="t" r="r" b="b"/>
              <a:pathLst>
                <a:path w="1216" h="1217" extrusionOk="0">
                  <a:moveTo>
                    <a:pt x="608" y="0"/>
                  </a:moveTo>
                  <a:cubicBezTo>
                    <a:pt x="243" y="0"/>
                    <a:pt x="0" y="274"/>
                    <a:pt x="0" y="608"/>
                  </a:cubicBezTo>
                  <a:cubicBezTo>
                    <a:pt x="0" y="973"/>
                    <a:pt x="243" y="1216"/>
                    <a:pt x="608" y="1216"/>
                  </a:cubicBezTo>
                  <a:cubicBezTo>
                    <a:pt x="942" y="1216"/>
                    <a:pt x="1216" y="97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1064125" y="2941825"/>
              <a:ext cx="30400" cy="30425"/>
            </a:xfrm>
            <a:custGeom>
              <a:avLst/>
              <a:gdLst/>
              <a:ahLst/>
              <a:cxnLst/>
              <a:rect l="l" t="t" r="r" b="b"/>
              <a:pathLst>
                <a:path w="1216" h="1217" extrusionOk="0">
                  <a:moveTo>
                    <a:pt x="608" y="0"/>
                  </a:moveTo>
                  <a:cubicBezTo>
                    <a:pt x="274" y="0"/>
                    <a:pt x="0" y="274"/>
                    <a:pt x="0" y="608"/>
                  </a:cubicBezTo>
                  <a:cubicBezTo>
                    <a:pt x="0" y="973"/>
                    <a:pt x="274" y="1216"/>
                    <a:pt x="608" y="1216"/>
                  </a:cubicBezTo>
                  <a:cubicBezTo>
                    <a:pt x="973" y="1216"/>
                    <a:pt x="1216" y="97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888575" y="2941825"/>
              <a:ext cx="30425" cy="3042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1152275" y="2943350"/>
              <a:ext cx="28900" cy="29650"/>
            </a:xfrm>
            <a:custGeom>
              <a:avLst/>
              <a:gdLst/>
              <a:ahLst/>
              <a:cxnLst/>
              <a:rect l="l" t="t" r="r" b="b"/>
              <a:pathLst>
                <a:path w="1156" h="1186" extrusionOk="0">
                  <a:moveTo>
                    <a:pt x="456" y="0"/>
                  </a:moveTo>
                  <a:cubicBezTo>
                    <a:pt x="304" y="31"/>
                    <a:pt x="91" y="183"/>
                    <a:pt x="30" y="365"/>
                  </a:cubicBezTo>
                  <a:cubicBezTo>
                    <a:pt x="0" y="456"/>
                    <a:pt x="0" y="487"/>
                    <a:pt x="0" y="578"/>
                  </a:cubicBezTo>
                  <a:cubicBezTo>
                    <a:pt x="0" y="790"/>
                    <a:pt x="152" y="1034"/>
                    <a:pt x="334" y="1094"/>
                  </a:cubicBezTo>
                  <a:cubicBezTo>
                    <a:pt x="365" y="1094"/>
                    <a:pt x="365" y="1094"/>
                    <a:pt x="395" y="1125"/>
                  </a:cubicBezTo>
                  <a:cubicBezTo>
                    <a:pt x="456" y="1125"/>
                    <a:pt x="517" y="1186"/>
                    <a:pt x="547" y="1186"/>
                  </a:cubicBezTo>
                  <a:lnTo>
                    <a:pt x="669" y="1186"/>
                  </a:lnTo>
                  <a:cubicBezTo>
                    <a:pt x="912" y="1125"/>
                    <a:pt x="1064" y="973"/>
                    <a:pt x="1125" y="790"/>
                  </a:cubicBezTo>
                  <a:cubicBezTo>
                    <a:pt x="1155" y="730"/>
                    <a:pt x="1155" y="669"/>
                    <a:pt x="1155" y="608"/>
                  </a:cubicBezTo>
                  <a:cubicBezTo>
                    <a:pt x="1155" y="335"/>
                    <a:pt x="973" y="122"/>
                    <a:pt x="699" y="31"/>
                  </a:cubicBezTo>
                  <a:cubicBezTo>
                    <a:pt x="669" y="31"/>
                    <a:pt x="608" y="0"/>
                    <a:pt x="54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538275" y="2942575"/>
              <a:ext cx="30425" cy="28900"/>
            </a:xfrm>
            <a:custGeom>
              <a:avLst/>
              <a:gdLst/>
              <a:ahLst/>
              <a:cxnLst/>
              <a:rect l="l" t="t" r="r" b="b"/>
              <a:pathLst>
                <a:path w="1217" h="1156" extrusionOk="0">
                  <a:moveTo>
                    <a:pt x="608" y="1"/>
                  </a:moveTo>
                  <a:cubicBezTo>
                    <a:pt x="456" y="1"/>
                    <a:pt x="304" y="62"/>
                    <a:pt x="183" y="183"/>
                  </a:cubicBezTo>
                  <a:cubicBezTo>
                    <a:pt x="61" y="305"/>
                    <a:pt x="0" y="426"/>
                    <a:pt x="0" y="609"/>
                  </a:cubicBezTo>
                  <a:cubicBezTo>
                    <a:pt x="0" y="761"/>
                    <a:pt x="61" y="913"/>
                    <a:pt x="183" y="1004"/>
                  </a:cubicBezTo>
                  <a:lnTo>
                    <a:pt x="274" y="1095"/>
                  </a:lnTo>
                  <a:cubicBezTo>
                    <a:pt x="304" y="1125"/>
                    <a:pt x="335" y="1125"/>
                    <a:pt x="365" y="1125"/>
                  </a:cubicBezTo>
                  <a:cubicBezTo>
                    <a:pt x="426" y="1125"/>
                    <a:pt x="456" y="1156"/>
                    <a:pt x="487" y="1156"/>
                  </a:cubicBezTo>
                  <a:lnTo>
                    <a:pt x="608" y="1156"/>
                  </a:lnTo>
                  <a:cubicBezTo>
                    <a:pt x="760" y="1156"/>
                    <a:pt x="912" y="1095"/>
                    <a:pt x="1034" y="973"/>
                  </a:cubicBezTo>
                  <a:cubicBezTo>
                    <a:pt x="1186" y="913"/>
                    <a:pt x="1216" y="670"/>
                    <a:pt x="1186" y="487"/>
                  </a:cubicBezTo>
                  <a:cubicBezTo>
                    <a:pt x="1186" y="426"/>
                    <a:pt x="1186" y="396"/>
                    <a:pt x="1155" y="366"/>
                  </a:cubicBezTo>
                  <a:cubicBezTo>
                    <a:pt x="1155" y="335"/>
                    <a:pt x="1095" y="305"/>
                    <a:pt x="1095" y="244"/>
                  </a:cubicBezTo>
                  <a:cubicBezTo>
                    <a:pt x="1064" y="214"/>
                    <a:pt x="1064" y="183"/>
                    <a:pt x="1034" y="183"/>
                  </a:cubicBezTo>
                  <a:cubicBezTo>
                    <a:pt x="912" y="62"/>
                    <a:pt x="760"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713800" y="3023900"/>
              <a:ext cx="30425" cy="30400"/>
            </a:xfrm>
            <a:custGeom>
              <a:avLst/>
              <a:gdLst/>
              <a:ahLst/>
              <a:cxnLst/>
              <a:rect l="l" t="t" r="r" b="b"/>
              <a:pathLst>
                <a:path w="1217" h="1216" extrusionOk="0">
                  <a:moveTo>
                    <a:pt x="609" y="0"/>
                  </a:moveTo>
                  <a:cubicBezTo>
                    <a:pt x="274" y="31"/>
                    <a:pt x="1" y="304"/>
                    <a:pt x="1" y="608"/>
                  </a:cubicBezTo>
                  <a:cubicBezTo>
                    <a:pt x="1" y="942"/>
                    <a:pt x="274" y="1216"/>
                    <a:pt x="609" y="1216"/>
                  </a:cubicBezTo>
                  <a:cubicBezTo>
                    <a:pt x="973" y="1216"/>
                    <a:pt x="1217" y="94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1240400" y="3024650"/>
              <a:ext cx="30425" cy="30425"/>
            </a:xfrm>
            <a:custGeom>
              <a:avLst/>
              <a:gdLst/>
              <a:ahLst/>
              <a:cxnLst/>
              <a:rect l="l" t="t" r="r" b="b"/>
              <a:pathLst>
                <a:path w="1217" h="1217" extrusionOk="0">
                  <a:moveTo>
                    <a:pt x="609" y="1"/>
                  </a:moveTo>
                  <a:cubicBezTo>
                    <a:pt x="305" y="1"/>
                    <a:pt x="123" y="153"/>
                    <a:pt x="31" y="426"/>
                  </a:cubicBezTo>
                  <a:cubicBezTo>
                    <a:pt x="31" y="517"/>
                    <a:pt x="1" y="548"/>
                    <a:pt x="1" y="608"/>
                  </a:cubicBezTo>
                  <a:cubicBezTo>
                    <a:pt x="1" y="943"/>
                    <a:pt x="274" y="1216"/>
                    <a:pt x="609" y="1216"/>
                  </a:cubicBezTo>
                  <a:cubicBezTo>
                    <a:pt x="882" y="1216"/>
                    <a:pt x="1095" y="1064"/>
                    <a:pt x="1186" y="821"/>
                  </a:cubicBezTo>
                  <a:cubicBezTo>
                    <a:pt x="1217" y="730"/>
                    <a:pt x="1217" y="700"/>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1"/>
            <p:cNvSpPr/>
            <p:nvPr/>
          </p:nvSpPr>
          <p:spPr>
            <a:xfrm>
              <a:off x="1152275" y="3023900"/>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626425" y="3023900"/>
              <a:ext cx="30425" cy="30400"/>
            </a:xfrm>
            <a:custGeom>
              <a:avLst/>
              <a:gdLst/>
              <a:ahLst/>
              <a:cxnLst/>
              <a:rect l="l" t="t" r="r" b="b"/>
              <a:pathLst>
                <a:path w="1217" h="1216" extrusionOk="0">
                  <a:moveTo>
                    <a:pt x="608" y="0"/>
                  </a:moveTo>
                  <a:cubicBezTo>
                    <a:pt x="274" y="31"/>
                    <a:pt x="0" y="30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1064125" y="3023900"/>
              <a:ext cx="30400" cy="30400"/>
            </a:xfrm>
            <a:custGeom>
              <a:avLst/>
              <a:gdLst/>
              <a:ahLst/>
              <a:cxnLst/>
              <a:rect l="l" t="t" r="r" b="b"/>
              <a:pathLst>
                <a:path w="1216" h="1216" extrusionOk="0">
                  <a:moveTo>
                    <a:pt x="608" y="0"/>
                  </a:moveTo>
                  <a:cubicBezTo>
                    <a:pt x="274" y="0"/>
                    <a:pt x="0" y="27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888575" y="302390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1"/>
            <p:cNvSpPr/>
            <p:nvPr/>
          </p:nvSpPr>
          <p:spPr>
            <a:xfrm>
              <a:off x="977500" y="3023900"/>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1"/>
            <p:cNvSpPr/>
            <p:nvPr/>
          </p:nvSpPr>
          <p:spPr>
            <a:xfrm>
              <a:off x="801200" y="302390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539025" y="3023900"/>
              <a:ext cx="31950" cy="30400"/>
            </a:xfrm>
            <a:custGeom>
              <a:avLst/>
              <a:gdLst/>
              <a:ahLst/>
              <a:cxnLst/>
              <a:rect l="l" t="t" r="r" b="b"/>
              <a:pathLst>
                <a:path w="1278" h="1216" extrusionOk="0">
                  <a:moveTo>
                    <a:pt x="609" y="0"/>
                  </a:moveTo>
                  <a:cubicBezTo>
                    <a:pt x="457" y="0"/>
                    <a:pt x="305" y="91"/>
                    <a:pt x="213" y="183"/>
                  </a:cubicBezTo>
                  <a:cubicBezTo>
                    <a:pt x="61" y="304"/>
                    <a:pt x="1" y="456"/>
                    <a:pt x="1" y="608"/>
                  </a:cubicBezTo>
                  <a:cubicBezTo>
                    <a:pt x="1" y="760"/>
                    <a:pt x="92" y="912"/>
                    <a:pt x="213" y="1034"/>
                  </a:cubicBezTo>
                  <a:cubicBezTo>
                    <a:pt x="305" y="1155"/>
                    <a:pt x="457" y="1216"/>
                    <a:pt x="609" y="1216"/>
                  </a:cubicBezTo>
                  <a:cubicBezTo>
                    <a:pt x="761" y="1216"/>
                    <a:pt x="913" y="1155"/>
                    <a:pt x="1034" y="1034"/>
                  </a:cubicBezTo>
                  <a:cubicBezTo>
                    <a:pt x="1277" y="790"/>
                    <a:pt x="1277" y="426"/>
                    <a:pt x="1034" y="183"/>
                  </a:cubicBezTo>
                  <a:cubicBezTo>
                    <a:pt x="913" y="91"/>
                    <a:pt x="761"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p:nvPr/>
          </p:nvSpPr>
          <p:spPr>
            <a:xfrm>
              <a:off x="1239650" y="3106725"/>
              <a:ext cx="30425" cy="30425"/>
            </a:xfrm>
            <a:custGeom>
              <a:avLst/>
              <a:gdLst/>
              <a:ahLst/>
              <a:cxnLst/>
              <a:rect l="l" t="t" r="r" b="b"/>
              <a:pathLst>
                <a:path w="1217" h="1217" extrusionOk="0">
                  <a:moveTo>
                    <a:pt x="608" y="0"/>
                  </a:moveTo>
                  <a:cubicBezTo>
                    <a:pt x="244" y="0"/>
                    <a:pt x="1" y="274"/>
                    <a:pt x="1" y="608"/>
                  </a:cubicBezTo>
                  <a:cubicBezTo>
                    <a:pt x="1" y="943"/>
                    <a:pt x="244" y="1216"/>
                    <a:pt x="608" y="1216"/>
                  </a:cubicBezTo>
                  <a:cubicBezTo>
                    <a:pt x="943" y="1186"/>
                    <a:pt x="1216" y="91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1"/>
            <p:cNvSpPr/>
            <p:nvPr/>
          </p:nvSpPr>
          <p:spPr>
            <a:xfrm>
              <a:off x="1152275" y="3106725"/>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186"/>
                    <a:pt x="1216" y="91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1063350"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73" y="1186"/>
                    <a:pt x="1217" y="91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p:nvPr/>
          </p:nvSpPr>
          <p:spPr>
            <a:xfrm>
              <a:off x="888575"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73" y="1186"/>
                    <a:pt x="1217" y="91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1"/>
            <p:cNvSpPr/>
            <p:nvPr/>
          </p:nvSpPr>
          <p:spPr>
            <a:xfrm>
              <a:off x="625650"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186"/>
                    <a:pt x="1217" y="91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1"/>
            <p:cNvSpPr/>
            <p:nvPr/>
          </p:nvSpPr>
          <p:spPr>
            <a:xfrm>
              <a:off x="1327800" y="3106725"/>
              <a:ext cx="29650" cy="29650"/>
            </a:xfrm>
            <a:custGeom>
              <a:avLst/>
              <a:gdLst/>
              <a:ahLst/>
              <a:cxnLst/>
              <a:rect l="l" t="t" r="r" b="b"/>
              <a:pathLst>
                <a:path w="1186" h="1186" extrusionOk="0">
                  <a:moveTo>
                    <a:pt x="487" y="0"/>
                  </a:moveTo>
                  <a:cubicBezTo>
                    <a:pt x="274" y="31"/>
                    <a:pt x="122" y="183"/>
                    <a:pt x="31" y="365"/>
                  </a:cubicBezTo>
                  <a:cubicBezTo>
                    <a:pt x="0" y="456"/>
                    <a:pt x="0" y="487"/>
                    <a:pt x="0" y="578"/>
                  </a:cubicBezTo>
                  <a:cubicBezTo>
                    <a:pt x="0" y="791"/>
                    <a:pt x="152" y="1034"/>
                    <a:pt x="335" y="1094"/>
                  </a:cubicBezTo>
                  <a:cubicBezTo>
                    <a:pt x="365" y="1094"/>
                    <a:pt x="365" y="1094"/>
                    <a:pt x="426" y="1125"/>
                  </a:cubicBezTo>
                  <a:cubicBezTo>
                    <a:pt x="456" y="1125"/>
                    <a:pt x="517" y="1186"/>
                    <a:pt x="578" y="1186"/>
                  </a:cubicBezTo>
                  <a:lnTo>
                    <a:pt x="669" y="1186"/>
                  </a:lnTo>
                  <a:cubicBezTo>
                    <a:pt x="912" y="1125"/>
                    <a:pt x="1064" y="973"/>
                    <a:pt x="1125" y="791"/>
                  </a:cubicBezTo>
                  <a:cubicBezTo>
                    <a:pt x="1186" y="730"/>
                    <a:pt x="1186" y="669"/>
                    <a:pt x="1186" y="608"/>
                  </a:cubicBezTo>
                  <a:cubicBezTo>
                    <a:pt x="1186" y="365"/>
                    <a:pt x="1034" y="152"/>
                    <a:pt x="821" y="61"/>
                  </a:cubicBezTo>
                  <a:cubicBezTo>
                    <a:pt x="791" y="61"/>
                    <a:pt x="791" y="61"/>
                    <a:pt x="760" y="31"/>
                  </a:cubicBezTo>
                  <a:cubicBezTo>
                    <a:pt x="730" y="31"/>
                    <a:pt x="639"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p:nvPr/>
          </p:nvSpPr>
          <p:spPr>
            <a:xfrm>
              <a:off x="801200"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186"/>
                    <a:pt x="1216" y="91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1"/>
            <p:cNvSpPr/>
            <p:nvPr/>
          </p:nvSpPr>
          <p:spPr>
            <a:xfrm>
              <a:off x="975975"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186"/>
                    <a:pt x="1216" y="91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1"/>
            <p:cNvSpPr/>
            <p:nvPr/>
          </p:nvSpPr>
          <p:spPr>
            <a:xfrm>
              <a:off x="713050"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186"/>
                    <a:pt x="1216" y="91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1"/>
            <p:cNvSpPr/>
            <p:nvPr/>
          </p:nvSpPr>
          <p:spPr>
            <a:xfrm>
              <a:off x="538275" y="3107475"/>
              <a:ext cx="31175" cy="30425"/>
            </a:xfrm>
            <a:custGeom>
              <a:avLst/>
              <a:gdLst/>
              <a:ahLst/>
              <a:cxnLst/>
              <a:rect l="l" t="t" r="r" b="b"/>
              <a:pathLst>
                <a:path w="1247" h="1217" extrusionOk="0">
                  <a:moveTo>
                    <a:pt x="608" y="1"/>
                  </a:moveTo>
                  <a:cubicBezTo>
                    <a:pt x="456" y="1"/>
                    <a:pt x="304" y="61"/>
                    <a:pt x="183" y="183"/>
                  </a:cubicBezTo>
                  <a:cubicBezTo>
                    <a:pt x="91" y="305"/>
                    <a:pt x="0" y="457"/>
                    <a:pt x="0" y="609"/>
                  </a:cubicBezTo>
                  <a:lnTo>
                    <a:pt x="0" y="730"/>
                  </a:lnTo>
                  <a:cubicBezTo>
                    <a:pt x="0" y="761"/>
                    <a:pt x="0" y="791"/>
                    <a:pt x="31" y="852"/>
                  </a:cubicBezTo>
                  <a:cubicBezTo>
                    <a:pt x="31" y="882"/>
                    <a:pt x="91" y="913"/>
                    <a:pt x="91" y="943"/>
                  </a:cubicBezTo>
                  <a:cubicBezTo>
                    <a:pt x="122" y="1004"/>
                    <a:pt x="122" y="1034"/>
                    <a:pt x="152" y="1034"/>
                  </a:cubicBezTo>
                  <a:cubicBezTo>
                    <a:pt x="274" y="1156"/>
                    <a:pt x="426" y="1216"/>
                    <a:pt x="578" y="1216"/>
                  </a:cubicBezTo>
                  <a:lnTo>
                    <a:pt x="699" y="1216"/>
                  </a:lnTo>
                  <a:cubicBezTo>
                    <a:pt x="760" y="1156"/>
                    <a:pt x="791" y="1095"/>
                    <a:pt x="821" y="1095"/>
                  </a:cubicBezTo>
                  <a:cubicBezTo>
                    <a:pt x="882" y="1095"/>
                    <a:pt x="912" y="1064"/>
                    <a:pt x="943" y="1064"/>
                  </a:cubicBezTo>
                  <a:cubicBezTo>
                    <a:pt x="973" y="1034"/>
                    <a:pt x="1034" y="1034"/>
                    <a:pt x="1034" y="1004"/>
                  </a:cubicBezTo>
                  <a:cubicBezTo>
                    <a:pt x="1247" y="761"/>
                    <a:pt x="1247" y="365"/>
                    <a:pt x="1034" y="153"/>
                  </a:cubicBezTo>
                  <a:lnTo>
                    <a:pt x="943" y="92"/>
                  </a:lnTo>
                  <a:cubicBezTo>
                    <a:pt x="912" y="31"/>
                    <a:pt x="882" y="31"/>
                    <a:pt x="821" y="31"/>
                  </a:cubicBezTo>
                  <a:cubicBezTo>
                    <a:pt x="791" y="31"/>
                    <a:pt x="760" y="1"/>
                    <a:pt x="73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1"/>
            <p:cNvSpPr/>
            <p:nvPr/>
          </p:nvSpPr>
          <p:spPr>
            <a:xfrm>
              <a:off x="1415175" y="3188025"/>
              <a:ext cx="29675" cy="30425"/>
            </a:xfrm>
            <a:custGeom>
              <a:avLst/>
              <a:gdLst/>
              <a:ahLst/>
              <a:cxnLst/>
              <a:rect l="l" t="t" r="r" b="b"/>
              <a:pathLst>
                <a:path w="1187" h="1217" extrusionOk="0">
                  <a:moveTo>
                    <a:pt x="578" y="1"/>
                  </a:moveTo>
                  <a:cubicBezTo>
                    <a:pt x="305" y="1"/>
                    <a:pt x="62" y="213"/>
                    <a:pt x="31" y="457"/>
                  </a:cubicBezTo>
                  <a:cubicBezTo>
                    <a:pt x="31" y="517"/>
                    <a:pt x="1" y="548"/>
                    <a:pt x="1" y="608"/>
                  </a:cubicBezTo>
                  <a:cubicBezTo>
                    <a:pt x="1" y="943"/>
                    <a:pt x="275" y="1216"/>
                    <a:pt x="609" y="1216"/>
                  </a:cubicBezTo>
                  <a:cubicBezTo>
                    <a:pt x="882" y="1216"/>
                    <a:pt x="1095" y="1034"/>
                    <a:pt x="1186" y="760"/>
                  </a:cubicBezTo>
                  <a:lnTo>
                    <a:pt x="1186" y="608"/>
                  </a:lnTo>
                  <a:cubicBezTo>
                    <a:pt x="1186" y="274"/>
                    <a:pt x="913"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1"/>
            <p:cNvSpPr/>
            <p:nvPr/>
          </p:nvSpPr>
          <p:spPr>
            <a:xfrm>
              <a:off x="713800"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73" y="1216"/>
                    <a:pt x="1217" y="973"/>
                    <a:pt x="1217" y="608"/>
                  </a:cubicBezTo>
                  <a:cubicBezTo>
                    <a:pt x="1217" y="274"/>
                    <a:pt x="97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1"/>
            <p:cNvSpPr/>
            <p:nvPr/>
          </p:nvSpPr>
          <p:spPr>
            <a:xfrm>
              <a:off x="626425"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73" y="1216"/>
                    <a:pt x="1216" y="973"/>
                    <a:pt x="1216" y="608"/>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1"/>
            <p:cNvSpPr/>
            <p:nvPr/>
          </p:nvSpPr>
          <p:spPr>
            <a:xfrm>
              <a:off x="977500" y="3188025"/>
              <a:ext cx="30400" cy="30425"/>
            </a:xfrm>
            <a:custGeom>
              <a:avLst/>
              <a:gdLst/>
              <a:ahLst/>
              <a:cxnLst/>
              <a:rect l="l" t="t" r="r" b="b"/>
              <a:pathLst>
                <a:path w="1216" h="1217" extrusionOk="0">
                  <a:moveTo>
                    <a:pt x="608" y="1"/>
                  </a:moveTo>
                  <a:cubicBezTo>
                    <a:pt x="243" y="1"/>
                    <a:pt x="0" y="274"/>
                    <a:pt x="0" y="608"/>
                  </a:cubicBezTo>
                  <a:cubicBezTo>
                    <a:pt x="0" y="943"/>
                    <a:pt x="243" y="1216"/>
                    <a:pt x="608" y="1216"/>
                  </a:cubicBezTo>
                  <a:cubicBezTo>
                    <a:pt x="942" y="1216"/>
                    <a:pt x="1216" y="943"/>
                    <a:pt x="1216" y="608"/>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1"/>
            <p:cNvSpPr/>
            <p:nvPr/>
          </p:nvSpPr>
          <p:spPr>
            <a:xfrm>
              <a:off x="1327800"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43" y="1216"/>
                    <a:pt x="1216" y="973"/>
                    <a:pt x="1216" y="608"/>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1"/>
            <p:cNvSpPr/>
            <p:nvPr/>
          </p:nvSpPr>
          <p:spPr>
            <a:xfrm>
              <a:off x="888575"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1"/>
            <p:cNvSpPr/>
            <p:nvPr/>
          </p:nvSpPr>
          <p:spPr>
            <a:xfrm>
              <a:off x="801200"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42" y="1216"/>
                    <a:pt x="1216" y="943"/>
                    <a:pt x="1216" y="608"/>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1240400"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7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1"/>
            <p:cNvSpPr/>
            <p:nvPr/>
          </p:nvSpPr>
          <p:spPr>
            <a:xfrm>
              <a:off x="1064125" y="3188025"/>
              <a:ext cx="30400" cy="30425"/>
            </a:xfrm>
            <a:custGeom>
              <a:avLst/>
              <a:gdLst/>
              <a:ahLst/>
              <a:cxnLst/>
              <a:rect l="l" t="t" r="r" b="b"/>
              <a:pathLst>
                <a:path w="1216" h="1217" extrusionOk="0">
                  <a:moveTo>
                    <a:pt x="608" y="1"/>
                  </a:moveTo>
                  <a:cubicBezTo>
                    <a:pt x="274" y="1"/>
                    <a:pt x="0" y="274"/>
                    <a:pt x="0" y="608"/>
                  </a:cubicBezTo>
                  <a:cubicBezTo>
                    <a:pt x="0" y="943"/>
                    <a:pt x="274" y="1216"/>
                    <a:pt x="608" y="1216"/>
                  </a:cubicBezTo>
                  <a:cubicBezTo>
                    <a:pt x="973" y="1216"/>
                    <a:pt x="1216" y="943"/>
                    <a:pt x="1216" y="608"/>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1"/>
            <p:cNvSpPr/>
            <p:nvPr/>
          </p:nvSpPr>
          <p:spPr>
            <a:xfrm>
              <a:off x="1152275" y="3188025"/>
              <a:ext cx="30400" cy="30425"/>
            </a:xfrm>
            <a:custGeom>
              <a:avLst/>
              <a:gdLst/>
              <a:ahLst/>
              <a:cxnLst/>
              <a:rect l="l" t="t" r="r" b="b"/>
              <a:pathLst>
                <a:path w="1216" h="1217" extrusionOk="0">
                  <a:moveTo>
                    <a:pt x="608" y="1"/>
                  </a:moveTo>
                  <a:cubicBezTo>
                    <a:pt x="243" y="1"/>
                    <a:pt x="0" y="274"/>
                    <a:pt x="0" y="608"/>
                  </a:cubicBezTo>
                  <a:cubicBezTo>
                    <a:pt x="0" y="943"/>
                    <a:pt x="243" y="1216"/>
                    <a:pt x="608" y="1216"/>
                  </a:cubicBezTo>
                  <a:cubicBezTo>
                    <a:pt x="942" y="1216"/>
                    <a:pt x="1216" y="943"/>
                    <a:pt x="1216" y="608"/>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539025" y="3189550"/>
              <a:ext cx="29675" cy="28900"/>
            </a:xfrm>
            <a:custGeom>
              <a:avLst/>
              <a:gdLst/>
              <a:ahLst/>
              <a:cxnLst/>
              <a:rect l="l" t="t" r="r" b="b"/>
              <a:pathLst>
                <a:path w="1187" h="1156" extrusionOk="0">
                  <a:moveTo>
                    <a:pt x="578" y="0"/>
                  </a:moveTo>
                  <a:cubicBezTo>
                    <a:pt x="426" y="0"/>
                    <a:pt x="274" y="61"/>
                    <a:pt x="153" y="183"/>
                  </a:cubicBezTo>
                  <a:cubicBezTo>
                    <a:pt x="61" y="244"/>
                    <a:pt x="1" y="365"/>
                    <a:pt x="1" y="547"/>
                  </a:cubicBezTo>
                  <a:cubicBezTo>
                    <a:pt x="1" y="639"/>
                    <a:pt x="1" y="699"/>
                    <a:pt x="61" y="791"/>
                  </a:cubicBezTo>
                  <a:cubicBezTo>
                    <a:pt x="92" y="851"/>
                    <a:pt x="122" y="943"/>
                    <a:pt x="153" y="973"/>
                  </a:cubicBezTo>
                  <a:cubicBezTo>
                    <a:pt x="274" y="1095"/>
                    <a:pt x="426" y="1155"/>
                    <a:pt x="578" y="1155"/>
                  </a:cubicBezTo>
                  <a:lnTo>
                    <a:pt x="700" y="1155"/>
                  </a:lnTo>
                  <a:cubicBezTo>
                    <a:pt x="730" y="1155"/>
                    <a:pt x="761" y="1125"/>
                    <a:pt x="791" y="1125"/>
                  </a:cubicBezTo>
                  <a:cubicBezTo>
                    <a:pt x="852" y="1125"/>
                    <a:pt x="882" y="1095"/>
                    <a:pt x="913" y="1095"/>
                  </a:cubicBezTo>
                  <a:cubicBezTo>
                    <a:pt x="943" y="1034"/>
                    <a:pt x="1004" y="1034"/>
                    <a:pt x="1004" y="1003"/>
                  </a:cubicBezTo>
                  <a:lnTo>
                    <a:pt x="1065" y="943"/>
                  </a:lnTo>
                  <a:cubicBezTo>
                    <a:pt x="1125" y="882"/>
                    <a:pt x="1125" y="851"/>
                    <a:pt x="1125" y="821"/>
                  </a:cubicBezTo>
                  <a:cubicBezTo>
                    <a:pt x="1125" y="791"/>
                    <a:pt x="1156" y="760"/>
                    <a:pt x="1156" y="699"/>
                  </a:cubicBezTo>
                  <a:cubicBezTo>
                    <a:pt x="1186" y="517"/>
                    <a:pt x="1125" y="335"/>
                    <a:pt x="1004" y="183"/>
                  </a:cubicBezTo>
                  <a:cubicBezTo>
                    <a:pt x="882" y="61"/>
                    <a:pt x="730"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888575" y="32701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1"/>
            <p:cNvSpPr/>
            <p:nvPr/>
          </p:nvSpPr>
          <p:spPr>
            <a:xfrm>
              <a:off x="977500" y="3270100"/>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626425" y="3270100"/>
              <a:ext cx="30425" cy="30425"/>
            </a:xfrm>
            <a:custGeom>
              <a:avLst/>
              <a:gdLst/>
              <a:ahLst/>
              <a:cxnLst/>
              <a:rect l="l" t="t" r="r" b="b"/>
              <a:pathLst>
                <a:path w="1217" h="1217" extrusionOk="0">
                  <a:moveTo>
                    <a:pt x="608" y="0"/>
                  </a:moveTo>
                  <a:cubicBezTo>
                    <a:pt x="274" y="0"/>
                    <a:pt x="0" y="243"/>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801200" y="3270100"/>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713800" y="3270100"/>
              <a:ext cx="30425" cy="30425"/>
            </a:xfrm>
            <a:custGeom>
              <a:avLst/>
              <a:gdLst/>
              <a:ahLst/>
              <a:cxnLst/>
              <a:rect l="l" t="t" r="r" b="b"/>
              <a:pathLst>
                <a:path w="1217" h="1217" extrusionOk="0">
                  <a:moveTo>
                    <a:pt x="609" y="0"/>
                  </a:moveTo>
                  <a:cubicBezTo>
                    <a:pt x="274" y="0"/>
                    <a:pt x="1" y="243"/>
                    <a:pt x="1" y="608"/>
                  </a:cubicBezTo>
                  <a:cubicBezTo>
                    <a:pt x="1" y="943"/>
                    <a:pt x="274" y="1216"/>
                    <a:pt x="609" y="1216"/>
                  </a:cubicBezTo>
                  <a:cubicBezTo>
                    <a:pt x="973" y="1216"/>
                    <a:pt x="1217" y="943"/>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1"/>
            <p:cNvSpPr/>
            <p:nvPr/>
          </p:nvSpPr>
          <p:spPr>
            <a:xfrm>
              <a:off x="1240400" y="3270100"/>
              <a:ext cx="30425" cy="30425"/>
            </a:xfrm>
            <a:custGeom>
              <a:avLst/>
              <a:gdLst/>
              <a:ahLst/>
              <a:cxnLst/>
              <a:rect l="l" t="t" r="r" b="b"/>
              <a:pathLst>
                <a:path w="1217" h="1217" extrusionOk="0">
                  <a:moveTo>
                    <a:pt x="609" y="0"/>
                  </a:moveTo>
                  <a:cubicBezTo>
                    <a:pt x="274" y="0"/>
                    <a:pt x="1" y="243"/>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1"/>
            <p:cNvSpPr/>
            <p:nvPr/>
          </p:nvSpPr>
          <p:spPr>
            <a:xfrm>
              <a:off x="1502575" y="3270100"/>
              <a:ext cx="30425" cy="30425"/>
            </a:xfrm>
            <a:custGeom>
              <a:avLst/>
              <a:gdLst/>
              <a:ahLst/>
              <a:cxnLst/>
              <a:rect l="l" t="t" r="r" b="b"/>
              <a:pathLst>
                <a:path w="1217" h="1217" extrusionOk="0">
                  <a:moveTo>
                    <a:pt x="608" y="0"/>
                  </a:moveTo>
                  <a:cubicBezTo>
                    <a:pt x="335" y="0"/>
                    <a:pt x="122" y="183"/>
                    <a:pt x="31" y="426"/>
                  </a:cubicBezTo>
                  <a:cubicBezTo>
                    <a:pt x="31" y="456"/>
                    <a:pt x="0" y="517"/>
                    <a:pt x="0" y="608"/>
                  </a:cubicBezTo>
                  <a:cubicBezTo>
                    <a:pt x="0" y="943"/>
                    <a:pt x="244" y="1216"/>
                    <a:pt x="608" y="1216"/>
                  </a:cubicBezTo>
                  <a:cubicBezTo>
                    <a:pt x="852" y="1216"/>
                    <a:pt x="1095" y="1034"/>
                    <a:pt x="1155" y="791"/>
                  </a:cubicBezTo>
                  <a:cubicBezTo>
                    <a:pt x="1155" y="760"/>
                    <a:pt x="1216" y="669"/>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1415175" y="3270100"/>
              <a:ext cx="30425" cy="30425"/>
            </a:xfrm>
            <a:custGeom>
              <a:avLst/>
              <a:gdLst/>
              <a:ahLst/>
              <a:cxnLst/>
              <a:rect l="l" t="t" r="r" b="b"/>
              <a:pathLst>
                <a:path w="1217" h="1217" extrusionOk="0">
                  <a:moveTo>
                    <a:pt x="609" y="0"/>
                  </a:moveTo>
                  <a:cubicBezTo>
                    <a:pt x="275" y="0"/>
                    <a:pt x="1" y="243"/>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1"/>
            <p:cNvSpPr/>
            <p:nvPr/>
          </p:nvSpPr>
          <p:spPr>
            <a:xfrm>
              <a:off x="1152275" y="3270100"/>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1"/>
            <p:cNvSpPr/>
            <p:nvPr/>
          </p:nvSpPr>
          <p:spPr>
            <a:xfrm>
              <a:off x="1327800" y="3270100"/>
              <a:ext cx="30425" cy="30425"/>
            </a:xfrm>
            <a:custGeom>
              <a:avLst/>
              <a:gdLst/>
              <a:ahLst/>
              <a:cxnLst/>
              <a:rect l="l" t="t" r="r" b="b"/>
              <a:pathLst>
                <a:path w="1217" h="1217" extrusionOk="0">
                  <a:moveTo>
                    <a:pt x="608" y="0"/>
                  </a:moveTo>
                  <a:cubicBezTo>
                    <a:pt x="274" y="0"/>
                    <a:pt x="0" y="243"/>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1064125" y="3270100"/>
              <a:ext cx="30400" cy="30425"/>
            </a:xfrm>
            <a:custGeom>
              <a:avLst/>
              <a:gdLst/>
              <a:ahLst/>
              <a:cxnLst/>
              <a:rect l="l" t="t" r="r" b="b"/>
              <a:pathLst>
                <a:path w="1216"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1"/>
            <p:cNvSpPr/>
            <p:nvPr/>
          </p:nvSpPr>
          <p:spPr>
            <a:xfrm>
              <a:off x="538275" y="3270100"/>
              <a:ext cx="28125" cy="28125"/>
            </a:xfrm>
            <a:custGeom>
              <a:avLst/>
              <a:gdLst/>
              <a:ahLst/>
              <a:cxnLst/>
              <a:rect l="l" t="t" r="r" b="b"/>
              <a:pathLst>
                <a:path w="1125" h="1125" extrusionOk="0">
                  <a:moveTo>
                    <a:pt x="456" y="0"/>
                  </a:moveTo>
                  <a:cubicBezTo>
                    <a:pt x="456" y="31"/>
                    <a:pt x="426" y="31"/>
                    <a:pt x="395" y="31"/>
                  </a:cubicBezTo>
                  <a:cubicBezTo>
                    <a:pt x="335" y="31"/>
                    <a:pt x="304" y="61"/>
                    <a:pt x="274" y="61"/>
                  </a:cubicBezTo>
                  <a:cubicBezTo>
                    <a:pt x="243" y="122"/>
                    <a:pt x="183" y="122"/>
                    <a:pt x="183" y="152"/>
                  </a:cubicBezTo>
                  <a:cubicBezTo>
                    <a:pt x="91" y="274"/>
                    <a:pt x="0" y="426"/>
                    <a:pt x="0" y="578"/>
                  </a:cubicBezTo>
                  <a:cubicBezTo>
                    <a:pt x="0" y="639"/>
                    <a:pt x="0" y="730"/>
                    <a:pt x="31" y="791"/>
                  </a:cubicBezTo>
                  <a:cubicBezTo>
                    <a:pt x="91" y="882"/>
                    <a:pt x="122" y="943"/>
                    <a:pt x="152" y="973"/>
                  </a:cubicBezTo>
                  <a:lnTo>
                    <a:pt x="243" y="1064"/>
                  </a:lnTo>
                  <a:cubicBezTo>
                    <a:pt x="274" y="1095"/>
                    <a:pt x="304" y="1095"/>
                    <a:pt x="335" y="1095"/>
                  </a:cubicBezTo>
                  <a:cubicBezTo>
                    <a:pt x="395" y="1095"/>
                    <a:pt x="426" y="1125"/>
                    <a:pt x="456" y="1125"/>
                  </a:cubicBezTo>
                  <a:lnTo>
                    <a:pt x="669" y="1125"/>
                  </a:lnTo>
                  <a:cubicBezTo>
                    <a:pt x="730" y="1125"/>
                    <a:pt x="760" y="1095"/>
                    <a:pt x="791" y="1095"/>
                  </a:cubicBezTo>
                  <a:cubicBezTo>
                    <a:pt x="821" y="1095"/>
                    <a:pt x="882" y="1064"/>
                    <a:pt x="912" y="1064"/>
                  </a:cubicBezTo>
                  <a:cubicBezTo>
                    <a:pt x="943" y="1034"/>
                    <a:pt x="973" y="1034"/>
                    <a:pt x="973" y="973"/>
                  </a:cubicBezTo>
                  <a:lnTo>
                    <a:pt x="1064" y="912"/>
                  </a:lnTo>
                  <a:cubicBezTo>
                    <a:pt x="1095" y="882"/>
                    <a:pt x="1095" y="821"/>
                    <a:pt x="1095" y="791"/>
                  </a:cubicBezTo>
                  <a:cubicBezTo>
                    <a:pt x="1095" y="760"/>
                    <a:pt x="1125" y="730"/>
                    <a:pt x="1125" y="669"/>
                  </a:cubicBezTo>
                  <a:lnTo>
                    <a:pt x="1125" y="456"/>
                  </a:lnTo>
                  <a:cubicBezTo>
                    <a:pt x="1125" y="426"/>
                    <a:pt x="1095" y="365"/>
                    <a:pt x="1095" y="335"/>
                  </a:cubicBezTo>
                  <a:cubicBezTo>
                    <a:pt x="1095" y="304"/>
                    <a:pt x="1064" y="274"/>
                    <a:pt x="1064" y="213"/>
                  </a:cubicBezTo>
                  <a:cubicBezTo>
                    <a:pt x="1034" y="183"/>
                    <a:pt x="1034" y="152"/>
                    <a:pt x="973" y="152"/>
                  </a:cubicBezTo>
                  <a:lnTo>
                    <a:pt x="912" y="61"/>
                  </a:lnTo>
                  <a:cubicBezTo>
                    <a:pt x="882" y="31"/>
                    <a:pt x="821" y="31"/>
                    <a:pt x="791" y="31"/>
                  </a:cubicBezTo>
                  <a:cubicBezTo>
                    <a:pt x="760" y="31"/>
                    <a:pt x="730" y="0"/>
                    <a:pt x="66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1"/>
            <p:cNvSpPr/>
            <p:nvPr/>
          </p:nvSpPr>
          <p:spPr>
            <a:xfrm>
              <a:off x="1502575" y="3352100"/>
              <a:ext cx="30425" cy="29725"/>
            </a:xfrm>
            <a:custGeom>
              <a:avLst/>
              <a:gdLst/>
              <a:ahLst/>
              <a:cxnLst/>
              <a:rect l="l" t="t" r="r" b="b"/>
              <a:pathLst>
                <a:path w="1217" h="1189" extrusionOk="0">
                  <a:moveTo>
                    <a:pt x="558" y="1"/>
                  </a:moveTo>
                  <a:cubicBezTo>
                    <a:pt x="247" y="1"/>
                    <a:pt x="0" y="263"/>
                    <a:pt x="0" y="581"/>
                  </a:cubicBezTo>
                  <a:cubicBezTo>
                    <a:pt x="0" y="915"/>
                    <a:pt x="244" y="1188"/>
                    <a:pt x="608" y="1188"/>
                  </a:cubicBezTo>
                  <a:cubicBezTo>
                    <a:pt x="943" y="1188"/>
                    <a:pt x="1216" y="945"/>
                    <a:pt x="1216" y="581"/>
                  </a:cubicBezTo>
                  <a:cubicBezTo>
                    <a:pt x="1216" y="246"/>
                    <a:pt x="943" y="3"/>
                    <a:pt x="608" y="3"/>
                  </a:cubicBezTo>
                  <a:cubicBezTo>
                    <a:pt x="591" y="1"/>
                    <a:pt x="574"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1"/>
            <p:cNvSpPr/>
            <p:nvPr/>
          </p:nvSpPr>
          <p:spPr>
            <a:xfrm>
              <a:off x="801200" y="3352100"/>
              <a:ext cx="30425" cy="29725"/>
            </a:xfrm>
            <a:custGeom>
              <a:avLst/>
              <a:gdLst/>
              <a:ahLst/>
              <a:cxnLst/>
              <a:rect l="l" t="t" r="r" b="b"/>
              <a:pathLst>
                <a:path w="1217" h="1189" extrusionOk="0">
                  <a:moveTo>
                    <a:pt x="557" y="1"/>
                  </a:moveTo>
                  <a:cubicBezTo>
                    <a:pt x="247" y="1"/>
                    <a:pt x="0" y="263"/>
                    <a:pt x="0" y="581"/>
                  </a:cubicBezTo>
                  <a:cubicBezTo>
                    <a:pt x="0" y="915"/>
                    <a:pt x="274" y="1188"/>
                    <a:pt x="608" y="1188"/>
                  </a:cubicBezTo>
                  <a:cubicBezTo>
                    <a:pt x="973" y="1188"/>
                    <a:pt x="1216" y="945"/>
                    <a:pt x="1216" y="581"/>
                  </a:cubicBezTo>
                  <a:cubicBezTo>
                    <a:pt x="1216" y="246"/>
                    <a:pt x="973" y="3"/>
                    <a:pt x="608" y="3"/>
                  </a:cubicBezTo>
                  <a:cubicBezTo>
                    <a:pt x="591" y="1"/>
                    <a:pt x="574" y="1"/>
                    <a:pt x="55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1"/>
            <p:cNvSpPr/>
            <p:nvPr/>
          </p:nvSpPr>
          <p:spPr>
            <a:xfrm>
              <a:off x="889350" y="3352100"/>
              <a:ext cx="30400" cy="29725"/>
            </a:xfrm>
            <a:custGeom>
              <a:avLst/>
              <a:gdLst/>
              <a:ahLst/>
              <a:cxnLst/>
              <a:rect l="l" t="t" r="r" b="b"/>
              <a:pathLst>
                <a:path w="1216" h="1189" extrusionOk="0">
                  <a:moveTo>
                    <a:pt x="557" y="1"/>
                  </a:moveTo>
                  <a:cubicBezTo>
                    <a:pt x="246" y="1"/>
                    <a:pt x="0" y="263"/>
                    <a:pt x="0" y="581"/>
                  </a:cubicBezTo>
                  <a:cubicBezTo>
                    <a:pt x="0" y="915"/>
                    <a:pt x="274" y="1188"/>
                    <a:pt x="608" y="1188"/>
                  </a:cubicBezTo>
                  <a:cubicBezTo>
                    <a:pt x="973" y="1188"/>
                    <a:pt x="1216" y="945"/>
                    <a:pt x="1216" y="581"/>
                  </a:cubicBezTo>
                  <a:cubicBezTo>
                    <a:pt x="1216" y="246"/>
                    <a:pt x="973" y="3"/>
                    <a:pt x="608" y="3"/>
                  </a:cubicBezTo>
                  <a:cubicBezTo>
                    <a:pt x="591" y="1"/>
                    <a:pt x="574" y="1"/>
                    <a:pt x="55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1"/>
            <p:cNvSpPr/>
            <p:nvPr/>
          </p:nvSpPr>
          <p:spPr>
            <a:xfrm>
              <a:off x="713800" y="3352100"/>
              <a:ext cx="30425" cy="29725"/>
            </a:xfrm>
            <a:custGeom>
              <a:avLst/>
              <a:gdLst/>
              <a:ahLst/>
              <a:cxnLst/>
              <a:rect l="l" t="t" r="r" b="b"/>
              <a:pathLst>
                <a:path w="1217" h="1189" extrusionOk="0">
                  <a:moveTo>
                    <a:pt x="558" y="1"/>
                  </a:moveTo>
                  <a:cubicBezTo>
                    <a:pt x="247" y="1"/>
                    <a:pt x="1" y="263"/>
                    <a:pt x="1" y="581"/>
                  </a:cubicBezTo>
                  <a:cubicBezTo>
                    <a:pt x="1" y="915"/>
                    <a:pt x="274" y="1188"/>
                    <a:pt x="609" y="1188"/>
                  </a:cubicBezTo>
                  <a:cubicBezTo>
                    <a:pt x="973" y="1188"/>
                    <a:pt x="1217" y="945"/>
                    <a:pt x="1217" y="581"/>
                  </a:cubicBezTo>
                  <a:cubicBezTo>
                    <a:pt x="1217" y="246"/>
                    <a:pt x="973" y="3"/>
                    <a:pt x="609" y="3"/>
                  </a:cubicBezTo>
                  <a:cubicBezTo>
                    <a:pt x="592" y="1"/>
                    <a:pt x="575"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626425" y="3352100"/>
              <a:ext cx="30425" cy="29725"/>
            </a:xfrm>
            <a:custGeom>
              <a:avLst/>
              <a:gdLst/>
              <a:ahLst/>
              <a:cxnLst/>
              <a:rect l="l" t="t" r="r" b="b"/>
              <a:pathLst>
                <a:path w="1217" h="1189" extrusionOk="0">
                  <a:moveTo>
                    <a:pt x="557" y="1"/>
                  </a:moveTo>
                  <a:cubicBezTo>
                    <a:pt x="247" y="1"/>
                    <a:pt x="0" y="263"/>
                    <a:pt x="0" y="581"/>
                  </a:cubicBezTo>
                  <a:cubicBezTo>
                    <a:pt x="0" y="915"/>
                    <a:pt x="274" y="1188"/>
                    <a:pt x="608" y="1188"/>
                  </a:cubicBezTo>
                  <a:cubicBezTo>
                    <a:pt x="973" y="1188"/>
                    <a:pt x="1216" y="945"/>
                    <a:pt x="1216" y="581"/>
                  </a:cubicBezTo>
                  <a:cubicBezTo>
                    <a:pt x="1216" y="246"/>
                    <a:pt x="973" y="3"/>
                    <a:pt x="608" y="3"/>
                  </a:cubicBezTo>
                  <a:cubicBezTo>
                    <a:pt x="591" y="1"/>
                    <a:pt x="574" y="1"/>
                    <a:pt x="55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1"/>
            <p:cNvSpPr/>
            <p:nvPr/>
          </p:nvSpPr>
          <p:spPr>
            <a:xfrm>
              <a:off x="977500" y="3352100"/>
              <a:ext cx="29650" cy="29725"/>
            </a:xfrm>
            <a:custGeom>
              <a:avLst/>
              <a:gdLst/>
              <a:ahLst/>
              <a:cxnLst/>
              <a:rect l="l" t="t" r="r" b="b"/>
              <a:pathLst>
                <a:path w="1186" h="1189" extrusionOk="0">
                  <a:moveTo>
                    <a:pt x="527" y="1"/>
                  </a:moveTo>
                  <a:cubicBezTo>
                    <a:pt x="219" y="1"/>
                    <a:pt x="0" y="263"/>
                    <a:pt x="0" y="581"/>
                  </a:cubicBezTo>
                  <a:cubicBezTo>
                    <a:pt x="0" y="915"/>
                    <a:pt x="243" y="1188"/>
                    <a:pt x="578" y="1188"/>
                  </a:cubicBezTo>
                  <a:cubicBezTo>
                    <a:pt x="942" y="1188"/>
                    <a:pt x="1185" y="945"/>
                    <a:pt x="1185" y="581"/>
                  </a:cubicBezTo>
                  <a:cubicBezTo>
                    <a:pt x="1185" y="246"/>
                    <a:pt x="942" y="3"/>
                    <a:pt x="578" y="3"/>
                  </a:cubicBezTo>
                  <a:cubicBezTo>
                    <a:pt x="560" y="1"/>
                    <a:pt x="544" y="1"/>
                    <a:pt x="52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1"/>
            <p:cNvSpPr/>
            <p:nvPr/>
          </p:nvSpPr>
          <p:spPr>
            <a:xfrm>
              <a:off x="1327800" y="3352100"/>
              <a:ext cx="30425" cy="29725"/>
            </a:xfrm>
            <a:custGeom>
              <a:avLst/>
              <a:gdLst/>
              <a:ahLst/>
              <a:cxnLst/>
              <a:rect l="l" t="t" r="r" b="b"/>
              <a:pathLst>
                <a:path w="1217" h="1189" extrusionOk="0">
                  <a:moveTo>
                    <a:pt x="558" y="1"/>
                  </a:moveTo>
                  <a:cubicBezTo>
                    <a:pt x="247" y="1"/>
                    <a:pt x="0" y="263"/>
                    <a:pt x="0" y="581"/>
                  </a:cubicBezTo>
                  <a:cubicBezTo>
                    <a:pt x="0" y="915"/>
                    <a:pt x="274" y="1188"/>
                    <a:pt x="608" y="1188"/>
                  </a:cubicBezTo>
                  <a:cubicBezTo>
                    <a:pt x="943" y="1188"/>
                    <a:pt x="1216" y="945"/>
                    <a:pt x="1216" y="581"/>
                  </a:cubicBezTo>
                  <a:cubicBezTo>
                    <a:pt x="1216" y="246"/>
                    <a:pt x="943" y="3"/>
                    <a:pt x="608" y="3"/>
                  </a:cubicBezTo>
                  <a:cubicBezTo>
                    <a:pt x="591" y="1"/>
                    <a:pt x="574"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1240400" y="3352100"/>
              <a:ext cx="30425" cy="29725"/>
            </a:xfrm>
            <a:custGeom>
              <a:avLst/>
              <a:gdLst/>
              <a:ahLst/>
              <a:cxnLst/>
              <a:rect l="l" t="t" r="r" b="b"/>
              <a:pathLst>
                <a:path w="1217" h="1189" extrusionOk="0">
                  <a:moveTo>
                    <a:pt x="558" y="1"/>
                  </a:moveTo>
                  <a:cubicBezTo>
                    <a:pt x="247" y="1"/>
                    <a:pt x="1" y="263"/>
                    <a:pt x="1" y="581"/>
                  </a:cubicBezTo>
                  <a:cubicBezTo>
                    <a:pt x="1" y="915"/>
                    <a:pt x="274" y="1188"/>
                    <a:pt x="609" y="1188"/>
                  </a:cubicBezTo>
                  <a:cubicBezTo>
                    <a:pt x="943" y="1188"/>
                    <a:pt x="1217" y="945"/>
                    <a:pt x="1217" y="581"/>
                  </a:cubicBezTo>
                  <a:cubicBezTo>
                    <a:pt x="1217" y="246"/>
                    <a:pt x="943" y="3"/>
                    <a:pt x="609" y="3"/>
                  </a:cubicBezTo>
                  <a:cubicBezTo>
                    <a:pt x="592" y="1"/>
                    <a:pt x="575"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1"/>
            <p:cNvSpPr/>
            <p:nvPr/>
          </p:nvSpPr>
          <p:spPr>
            <a:xfrm>
              <a:off x="1415175" y="3352100"/>
              <a:ext cx="30425" cy="29725"/>
            </a:xfrm>
            <a:custGeom>
              <a:avLst/>
              <a:gdLst/>
              <a:ahLst/>
              <a:cxnLst/>
              <a:rect l="l" t="t" r="r" b="b"/>
              <a:pathLst>
                <a:path w="1217" h="1189" extrusionOk="0">
                  <a:moveTo>
                    <a:pt x="558" y="1"/>
                  </a:moveTo>
                  <a:cubicBezTo>
                    <a:pt x="247" y="1"/>
                    <a:pt x="1" y="263"/>
                    <a:pt x="1" y="581"/>
                  </a:cubicBezTo>
                  <a:cubicBezTo>
                    <a:pt x="1" y="915"/>
                    <a:pt x="275" y="1188"/>
                    <a:pt x="609" y="1188"/>
                  </a:cubicBezTo>
                  <a:cubicBezTo>
                    <a:pt x="943" y="1188"/>
                    <a:pt x="1217" y="945"/>
                    <a:pt x="1217" y="581"/>
                  </a:cubicBezTo>
                  <a:cubicBezTo>
                    <a:pt x="1217" y="246"/>
                    <a:pt x="943" y="3"/>
                    <a:pt x="609" y="3"/>
                  </a:cubicBezTo>
                  <a:cubicBezTo>
                    <a:pt x="592" y="1"/>
                    <a:pt x="575"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1"/>
            <p:cNvSpPr/>
            <p:nvPr/>
          </p:nvSpPr>
          <p:spPr>
            <a:xfrm>
              <a:off x="1064875" y="3352100"/>
              <a:ext cx="29650" cy="29725"/>
            </a:xfrm>
            <a:custGeom>
              <a:avLst/>
              <a:gdLst/>
              <a:ahLst/>
              <a:cxnLst/>
              <a:rect l="l" t="t" r="r" b="b"/>
              <a:pathLst>
                <a:path w="1186" h="1189" extrusionOk="0">
                  <a:moveTo>
                    <a:pt x="554" y="1"/>
                  </a:moveTo>
                  <a:cubicBezTo>
                    <a:pt x="220" y="1"/>
                    <a:pt x="1" y="263"/>
                    <a:pt x="1" y="581"/>
                  </a:cubicBezTo>
                  <a:cubicBezTo>
                    <a:pt x="1" y="915"/>
                    <a:pt x="244" y="1188"/>
                    <a:pt x="608" y="1188"/>
                  </a:cubicBezTo>
                  <a:cubicBezTo>
                    <a:pt x="943" y="1188"/>
                    <a:pt x="1186" y="945"/>
                    <a:pt x="1186" y="581"/>
                  </a:cubicBezTo>
                  <a:cubicBezTo>
                    <a:pt x="1186" y="246"/>
                    <a:pt x="943" y="3"/>
                    <a:pt x="608" y="3"/>
                  </a:cubicBezTo>
                  <a:cubicBezTo>
                    <a:pt x="590" y="1"/>
                    <a:pt x="572" y="1"/>
                    <a:pt x="55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1152275" y="3352100"/>
              <a:ext cx="30400" cy="29725"/>
            </a:xfrm>
            <a:custGeom>
              <a:avLst/>
              <a:gdLst/>
              <a:ahLst/>
              <a:cxnLst/>
              <a:rect l="l" t="t" r="r" b="b"/>
              <a:pathLst>
                <a:path w="1216" h="1189" extrusionOk="0">
                  <a:moveTo>
                    <a:pt x="553" y="1"/>
                  </a:moveTo>
                  <a:cubicBezTo>
                    <a:pt x="219" y="1"/>
                    <a:pt x="0" y="263"/>
                    <a:pt x="0" y="581"/>
                  </a:cubicBezTo>
                  <a:cubicBezTo>
                    <a:pt x="0" y="915"/>
                    <a:pt x="243" y="1188"/>
                    <a:pt x="608" y="1188"/>
                  </a:cubicBezTo>
                  <a:cubicBezTo>
                    <a:pt x="942" y="1188"/>
                    <a:pt x="1216" y="945"/>
                    <a:pt x="1216" y="581"/>
                  </a:cubicBezTo>
                  <a:cubicBezTo>
                    <a:pt x="1216" y="246"/>
                    <a:pt x="942" y="3"/>
                    <a:pt x="608" y="3"/>
                  </a:cubicBezTo>
                  <a:cubicBezTo>
                    <a:pt x="589" y="1"/>
                    <a:pt x="571" y="1"/>
                    <a:pt x="55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1"/>
            <p:cNvSpPr/>
            <p:nvPr/>
          </p:nvSpPr>
          <p:spPr>
            <a:xfrm>
              <a:off x="539025" y="3351400"/>
              <a:ext cx="30425" cy="30425"/>
            </a:xfrm>
            <a:custGeom>
              <a:avLst/>
              <a:gdLst/>
              <a:ahLst/>
              <a:cxnLst/>
              <a:rect l="l" t="t" r="r" b="b"/>
              <a:pathLst>
                <a:path w="1217" h="1217" extrusionOk="0">
                  <a:moveTo>
                    <a:pt x="609" y="1"/>
                  </a:moveTo>
                  <a:cubicBezTo>
                    <a:pt x="457" y="1"/>
                    <a:pt x="305" y="92"/>
                    <a:pt x="213" y="213"/>
                  </a:cubicBezTo>
                  <a:cubicBezTo>
                    <a:pt x="61" y="305"/>
                    <a:pt x="1" y="457"/>
                    <a:pt x="1" y="609"/>
                  </a:cubicBezTo>
                  <a:cubicBezTo>
                    <a:pt x="1" y="761"/>
                    <a:pt x="92" y="912"/>
                    <a:pt x="213" y="1034"/>
                  </a:cubicBezTo>
                  <a:cubicBezTo>
                    <a:pt x="305" y="1156"/>
                    <a:pt x="457" y="1216"/>
                    <a:pt x="609" y="1216"/>
                  </a:cubicBezTo>
                  <a:cubicBezTo>
                    <a:pt x="761" y="1216"/>
                    <a:pt x="913" y="1156"/>
                    <a:pt x="1034" y="1034"/>
                  </a:cubicBezTo>
                  <a:lnTo>
                    <a:pt x="1125" y="973"/>
                  </a:lnTo>
                  <a:cubicBezTo>
                    <a:pt x="1156" y="912"/>
                    <a:pt x="1156" y="882"/>
                    <a:pt x="1156" y="852"/>
                  </a:cubicBezTo>
                  <a:cubicBezTo>
                    <a:pt x="1156" y="791"/>
                    <a:pt x="1186" y="761"/>
                    <a:pt x="1186" y="730"/>
                  </a:cubicBezTo>
                  <a:cubicBezTo>
                    <a:pt x="1217" y="548"/>
                    <a:pt x="1156" y="365"/>
                    <a:pt x="1034" y="213"/>
                  </a:cubicBezTo>
                  <a:cubicBezTo>
                    <a:pt x="913" y="92"/>
                    <a:pt x="761"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1"/>
            <p:cNvSpPr/>
            <p:nvPr/>
          </p:nvSpPr>
          <p:spPr>
            <a:xfrm>
              <a:off x="1502575" y="3433475"/>
              <a:ext cx="28900" cy="30425"/>
            </a:xfrm>
            <a:custGeom>
              <a:avLst/>
              <a:gdLst/>
              <a:ahLst/>
              <a:cxnLst/>
              <a:rect l="l" t="t" r="r" b="b"/>
              <a:pathLst>
                <a:path w="1156" h="1217" extrusionOk="0">
                  <a:moveTo>
                    <a:pt x="578" y="0"/>
                  </a:moveTo>
                  <a:cubicBezTo>
                    <a:pt x="274" y="0"/>
                    <a:pt x="0" y="274"/>
                    <a:pt x="0" y="608"/>
                  </a:cubicBezTo>
                  <a:cubicBezTo>
                    <a:pt x="0" y="943"/>
                    <a:pt x="244" y="1216"/>
                    <a:pt x="578" y="1216"/>
                  </a:cubicBezTo>
                  <a:cubicBezTo>
                    <a:pt x="912" y="1216"/>
                    <a:pt x="1155" y="943"/>
                    <a:pt x="1155" y="608"/>
                  </a:cubicBezTo>
                  <a:cubicBezTo>
                    <a:pt x="1155" y="274"/>
                    <a:pt x="912"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1240400" y="343347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1"/>
            <p:cNvSpPr/>
            <p:nvPr/>
          </p:nvSpPr>
          <p:spPr>
            <a:xfrm>
              <a:off x="1678100" y="3433475"/>
              <a:ext cx="30425" cy="30425"/>
            </a:xfrm>
            <a:custGeom>
              <a:avLst/>
              <a:gdLst/>
              <a:ahLst/>
              <a:cxnLst/>
              <a:rect l="l" t="t" r="r" b="b"/>
              <a:pathLst>
                <a:path w="1217" h="1217" extrusionOk="0">
                  <a:moveTo>
                    <a:pt x="609" y="0"/>
                  </a:moveTo>
                  <a:cubicBezTo>
                    <a:pt x="335" y="0"/>
                    <a:pt x="122" y="183"/>
                    <a:pt x="31" y="426"/>
                  </a:cubicBezTo>
                  <a:cubicBezTo>
                    <a:pt x="31" y="456"/>
                    <a:pt x="1" y="517"/>
                    <a:pt x="1" y="608"/>
                  </a:cubicBezTo>
                  <a:cubicBezTo>
                    <a:pt x="1" y="943"/>
                    <a:pt x="274" y="1216"/>
                    <a:pt x="609" y="1216"/>
                  </a:cubicBezTo>
                  <a:cubicBezTo>
                    <a:pt x="882" y="1216"/>
                    <a:pt x="1095" y="1034"/>
                    <a:pt x="1186" y="791"/>
                  </a:cubicBezTo>
                  <a:cubicBezTo>
                    <a:pt x="1186" y="760"/>
                    <a:pt x="1217" y="669"/>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1"/>
            <p:cNvSpPr/>
            <p:nvPr/>
          </p:nvSpPr>
          <p:spPr>
            <a:xfrm>
              <a:off x="1152275" y="3433475"/>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1"/>
            <p:cNvSpPr/>
            <p:nvPr/>
          </p:nvSpPr>
          <p:spPr>
            <a:xfrm>
              <a:off x="1327800"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1"/>
            <p:cNvSpPr/>
            <p:nvPr/>
          </p:nvSpPr>
          <p:spPr>
            <a:xfrm>
              <a:off x="1590725"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1"/>
            <p:cNvSpPr/>
            <p:nvPr/>
          </p:nvSpPr>
          <p:spPr>
            <a:xfrm>
              <a:off x="1415175" y="3433475"/>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1"/>
            <p:cNvSpPr/>
            <p:nvPr/>
          </p:nvSpPr>
          <p:spPr>
            <a:xfrm>
              <a:off x="1064875" y="3433475"/>
              <a:ext cx="29650" cy="30425"/>
            </a:xfrm>
            <a:custGeom>
              <a:avLst/>
              <a:gdLst/>
              <a:ahLst/>
              <a:cxnLst/>
              <a:rect l="l" t="t" r="r" b="b"/>
              <a:pathLst>
                <a:path w="1186" h="1217" extrusionOk="0">
                  <a:moveTo>
                    <a:pt x="608" y="0"/>
                  </a:moveTo>
                  <a:cubicBezTo>
                    <a:pt x="244" y="0"/>
                    <a:pt x="1" y="274"/>
                    <a:pt x="1" y="608"/>
                  </a:cubicBezTo>
                  <a:cubicBezTo>
                    <a:pt x="1" y="943"/>
                    <a:pt x="244" y="1216"/>
                    <a:pt x="608" y="1216"/>
                  </a:cubicBezTo>
                  <a:cubicBezTo>
                    <a:pt x="943" y="1216"/>
                    <a:pt x="1186" y="943"/>
                    <a:pt x="1186" y="608"/>
                  </a:cubicBezTo>
                  <a:cubicBezTo>
                    <a:pt x="118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977500" y="3433475"/>
              <a:ext cx="29650" cy="30425"/>
            </a:xfrm>
            <a:custGeom>
              <a:avLst/>
              <a:gdLst/>
              <a:ahLst/>
              <a:cxnLst/>
              <a:rect l="l" t="t" r="r" b="b"/>
              <a:pathLst>
                <a:path w="1186" h="1217" extrusionOk="0">
                  <a:moveTo>
                    <a:pt x="578" y="0"/>
                  </a:moveTo>
                  <a:cubicBezTo>
                    <a:pt x="243" y="0"/>
                    <a:pt x="0" y="274"/>
                    <a:pt x="0" y="608"/>
                  </a:cubicBezTo>
                  <a:cubicBezTo>
                    <a:pt x="0" y="943"/>
                    <a:pt x="243" y="1216"/>
                    <a:pt x="578" y="1216"/>
                  </a:cubicBezTo>
                  <a:cubicBezTo>
                    <a:pt x="942" y="1216"/>
                    <a:pt x="1185" y="943"/>
                    <a:pt x="1185" y="608"/>
                  </a:cubicBezTo>
                  <a:cubicBezTo>
                    <a:pt x="1185" y="274"/>
                    <a:pt x="942"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1"/>
            <p:cNvSpPr/>
            <p:nvPr/>
          </p:nvSpPr>
          <p:spPr>
            <a:xfrm>
              <a:off x="626425"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1"/>
            <p:cNvSpPr/>
            <p:nvPr/>
          </p:nvSpPr>
          <p:spPr>
            <a:xfrm>
              <a:off x="713800" y="343347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73" y="1216"/>
                    <a:pt x="1217" y="943"/>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1"/>
            <p:cNvSpPr/>
            <p:nvPr/>
          </p:nvSpPr>
          <p:spPr>
            <a:xfrm>
              <a:off x="801200"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889350" y="3433475"/>
              <a:ext cx="30400" cy="30425"/>
            </a:xfrm>
            <a:custGeom>
              <a:avLst/>
              <a:gdLst/>
              <a:ahLst/>
              <a:cxnLst/>
              <a:rect l="l" t="t" r="r" b="b"/>
              <a:pathLst>
                <a:path w="1216"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1"/>
            <p:cNvSpPr/>
            <p:nvPr/>
          </p:nvSpPr>
          <p:spPr>
            <a:xfrm>
              <a:off x="538275" y="3434225"/>
              <a:ext cx="28125" cy="28900"/>
            </a:xfrm>
            <a:custGeom>
              <a:avLst/>
              <a:gdLst/>
              <a:ahLst/>
              <a:cxnLst/>
              <a:rect l="l" t="t" r="r" b="b"/>
              <a:pathLst>
                <a:path w="1125" h="1156" extrusionOk="0">
                  <a:moveTo>
                    <a:pt x="456" y="1"/>
                  </a:moveTo>
                  <a:cubicBezTo>
                    <a:pt x="456" y="1"/>
                    <a:pt x="426" y="1"/>
                    <a:pt x="395" y="31"/>
                  </a:cubicBezTo>
                  <a:cubicBezTo>
                    <a:pt x="335" y="31"/>
                    <a:pt x="304" y="92"/>
                    <a:pt x="274" y="92"/>
                  </a:cubicBezTo>
                  <a:cubicBezTo>
                    <a:pt x="243" y="122"/>
                    <a:pt x="183" y="122"/>
                    <a:pt x="183" y="153"/>
                  </a:cubicBezTo>
                  <a:cubicBezTo>
                    <a:pt x="91" y="274"/>
                    <a:pt x="0" y="426"/>
                    <a:pt x="0" y="578"/>
                  </a:cubicBezTo>
                  <a:cubicBezTo>
                    <a:pt x="0" y="639"/>
                    <a:pt x="0" y="730"/>
                    <a:pt x="31" y="791"/>
                  </a:cubicBezTo>
                  <a:cubicBezTo>
                    <a:pt x="91" y="882"/>
                    <a:pt x="122" y="943"/>
                    <a:pt x="152" y="1004"/>
                  </a:cubicBezTo>
                  <a:lnTo>
                    <a:pt x="243" y="1065"/>
                  </a:lnTo>
                  <a:cubicBezTo>
                    <a:pt x="274" y="1095"/>
                    <a:pt x="304" y="1095"/>
                    <a:pt x="335" y="1095"/>
                  </a:cubicBezTo>
                  <a:cubicBezTo>
                    <a:pt x="395" y="1095"/>
                    <a:pt x="426" y="1156"/>
                    <a:pt x="456" y="1156"/>
                  </a:cubicBezTo>
                  <a:lnTo>
                    <a:pt x="669" y="1156"/>
                  </a:lnTo>
                  <a:cubicBezTo>
                    <a:pt x="730" y="1156"/>
                    <a:pt x="760" y="1095"/>
                    <a:pt x="791" y="1095"/>
                  </a:cubicBezTo>
                  <a:cubicBezTo>
                    <a:pt x="821" y="1095"/>
                    <a:pt x="882" y="1065"/>
                    <a:pt x="912" y="1065"/>
                  </a:cubicBezTo>
                  <a:cubicBezTo>
                    <a:pt x="943" y="1034"/>
                    <a:pt x="973" y="1034"/>
                    <a:pt x="973" y="1004"/>
                  </a:cubicBezTo>
                  <a:lnTo>
                    <a:pt x="1064" y="913"/>
                  </a:lnTo>
                  <a:cubicBezTo>
                    <a:pt x="1095" y="882"/>
                    <a:pt x="1095" y="852"/>
                    <a:pt x="1095" y="791"/>
                  </a:cubicBezTo>
                  <a:cubicBezTo>
                    <a:pt x="1095" y="761"/>
                    <a:pt x="1125" y="730"/>
                    <a:pt x="1125" y="700"/>
                  </a:cubicBezTo>
                  <a:lnTo>
                    <a:pt x="1125" y="457"/>
                  </a:lnTo>
                  <a:cubicBezTo>
                    <a:pt x="1125" y="426"/>
                    <a:pt x="1095" y="396"/>
                    <a:pt x="1095" y="335"/>
                  </a:cubicBezTo>
                  <a:cubicBezTo>
                    <a:pt x="1095" y="305"/>
                    <a:pt x="1064" y="274"/>
                    <a:pt x="1064" y="244"/>
                  </a:cubicBezTo>
                  <a:cubicBezTo>
                    <a:pt x="1034" y="183"/>
                    <a:pt x="1034" y="153"/>
                    <a:pt x="973" y="153"/>
                  </a:cubicBezTo>
                  <a:lnTo>
                    <a:pt x="912" y="92"/>
                  </a:lnTo>
                  <a:cubicBezTo>
                    <a:pt x="882" y="31"/>
                    <a:pt x="821" y="31"/>
                    <a:pt x="791" y="31"/>
                  </a:cubicBezTo>
                  <a:cubicBezTo>
                    <a:pt x="760" y="31"/>
                    <a:pt x="730" y="1"/>
                    <a:pt x="66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1"/>
            <p:cNvSpPr/>
            <p:nvPr/>
          </p:nvSpPr>
          <p:spPr>
            <a:xfrm>
              <a:off x="1152275" y="3514775"/>
              <a:ext cx="30400" cy="30425"/>
            </a:xfrm>
            <a:custGeom>
              <a:avLst/>
              <a:gdLst/>
              <a:ahLst/>
              <a:cxnLst/>
              <a:rect l="l" t="t" r="r" b="b"/>
              <a:pathLst>
                <a:path w="1216" h="1217" extrusionOk="0">
                  <a:moveTo>
                    <a:pt x="608" y="1"/>
                  </a:moveTo>
                  <a:cubicBezTo>
                    <a:pt x="243" y="1"/>
                    <a:pt x="0" y="274"/>
                    <a:pt x="0" y="609"/>
                  </a:cubicBezTo>
                  <a:cubicBezTo>
                    <a:pt x="0" y="943"/>
                    <a:pt x="243" y="1217"/>
                    <a:pt x="608" y="1217"/>
                  </a:cubicBezTo>
                  <a:cubicBezTo>
                    <a:pt x="942" y="1217"/>
                    <a:pt x="1216" y="943"/>
                    <a:pt x="1216" y="609"/>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1"/>
            <p:cNvSpPr/>
            <p:nvPr/>
          </p:nvSpPr>
          <p:spPr>
            <a:xfrm>
              <a:off x="1678100" y="3514775"/>
              <a:ext cx="30425" cy="30425"/>
            </a:xfrm>
            <a:custGeom>
              <a:avLst/>
              <a:gdLst/>
              <a:ahLst/>
              <a:cxnLst/>
              <a:rect l="l" t="t" r="r" b="b"/>
              <a:pathLst>
                <a:path w="1217" h="1217" extrusionOk="0">
                  <a:moveTo>
                    <a:pt x="609" y="1"/>
                  </a:moveTo>
                  <a:cubicBezTo>
                    <a:pt x="274" y="1"/>
                    <a:pt x="1" y="274"/>
                    <a:pt x="1" y="609"/>
                  </a:cubicBezTo>
                  <a:cubicBezTo>
                    <a:pt x="1" y="973"/>
                    <a:pt x="274"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1"/>
            <p:cNvSpPr/>
            <p:nvPr/>
          </p:nvSpPr>
          <p:spPr>
            <a:xfrm>
              <a:off x="1064125" y="3514775"/>
              <a:ext cx="30400" cy="30425"/>
            </a:xfrm>
            <a:custGeom>
              <a:avLst/>
              <a:gdLst/>
              <a:ahLst/>
              <a:cxnLst/>
              <a:rect l="l" t="t" r="r" b="b"/>
              <a:pathLst>
                <a:path w="1216" h="1217" extrusionOk="0">
                  <a:moveTo>
                    <a:pt x="608" y="1"/>
                  </a:moveTo>
                  <a:cubicBezTo>
                    <a:pt x="274" y="1"/>
                    <a:pt x="0" y="274"/>
                    <a:pt x="0" y="609"/>
                  </a:cubicBezTo>
                  <a:cubicBezTo>
                    <a:pt x="0" y="943"/>
                    <a:pt x="274" y="1217"/>
                    <a:pt x="608" y="1217"/>
                  </a:cubicBezTo>
                  <a:cubicBezTo>
                    <a:pt x="973" y="1217"/>
                    <a:pt x="1216" y="943"/>
                    <a:pt x="1216" y="609"/>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1"/>
            <p:cNvSpPr/>
            <p:nvPr/>
          </p:nvSpPr>
          <p:spPr>
            <a:xfrm>
              <a:off x="1589950" y="3514775"/>
              <a:ext cx="30425" cy="30425"/>
            </a:xfrm>
            <a:custGeom>
              <a:avLst/>
              <a:gdLst/>
              <a:ahLst/>
              <a:cxnLst/>
              <a:rect l="l" t="t" r="r" b="b"/>
              <a:pathLst>
                <a:path w="1217" h="1217" extrusionOk="0">
                  <a:moveTo>
                    <a:pt x="609" y="1"/>
                  </a:moveTo>
                  <a:cubicBezTo>
                    <a:pt x="275" y="1"/>
                    <a:pt x="1" y="274"/>
                    <a:pt x="1" y="609"/>
                  </a:cubicBezTo>
                  <a:cubicBezTo>
                    <a:pt x="1" y="943"/>
                    <a:pt x="275" y="1217"/>
                    <a:pt x="609" y="1217"/>
                  </a:cubicBezTo>
                  <a:cubicBezTo>
                    <a:pt x="943" y="1217"/>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1"/>
            <p:cNvSpPr/>
            <p:nvPr/>
          </p:nvSpPr>
          <p:spPr>
            <a:xfrm>
              <a:off x="1327800" y="3514775"/>
              <a:ext cx="30425" cy="30425"/>
            </a:xfrm>
            <a:custGeom>
              <a:avLst/>
              <a:gdLst/>
              <a:ahLst/>
              <a:cxnLst/>
              <a:rect l="l" t="t" r="r" b="b"/>
              <a:pathLst>
                <a:path w="1217" h="1217" extrusionOk="0">
                  <a:moveTo>
                    <a:pt x="608" y="1"/>
                  </a:moveTo>
                  <a:cubicBezTo>
                    <a:pt x="274" y="1"/>
                    <a:pt x="0" y="274"/>
                    <a:pt x="0" y="609"/>
                  </a:cubicBezTo>
                  <a:cubicBezTo>
                    <a:pt x="0" y="973"/>
                    <a:pt x="274" y="1217"/>
                    <a:pt x="608" y="1217"/>
                  </a:cubicBezTo>
                  <a:cubicBezTo>
                    <a:pt x="943" y="1217"/>
                    <a:pt x="1216" y="973"/>
                    <a:pt x="1216" y="609"/>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1"/>
            <p:cNvSpPr/>
            <p:nvPr/>
          </p:nvSpPr>
          <p:spPr>
            <a:xfrm>
              <a:off x="1415175" y="3514775"/>
              <a:ext cx="30425" cy="30425"/>
            </a:xfrm>
            <a:custGeom>
              <a:avLst/>
              <a:gdLst/>
              <a:ahLst/>
              <a:cxnLst/>
              <a:rect l="l" t="t" r="r" b="b"/>
              <a:pathLst>
                <a:path w="1217" h="1217" extrusionOk="0">
                  <a:moveTo>
                    <a:pt x="609" y="1"/>
                  </a:moveTo>
                  <a:cubicBezTo>
                    <a:pt x="275" y="1"/>
                    <a:pt x="1" y="274"/>
                    <a:pt x="1" y="609"/>
                  </a:cubicBezTo>
                  <a:cubicBezTo>
                    <a:pt x="1" y="973"/>
                    <a:pt x="275"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1502575" y="3514775"/>
              <a:ext cx="28900" cy="30425"/>
            </a:xfrm>
            <a:custGeom>
              <a:avLst/>
              <a:gdLst/>
              <a:ahLst/>
              <a:cxnLst/>
              <a:rect l="l" t="t" r="r" b="b"/>
              <a:pathLst>
                <a:path w="1156" h="1217" extrusionOk="0">
                  <a:moveTo>
                    <a:pt x="578" y="1"/>
                  </a:moveTo>
                  <a:cubicBezTo>
                    <a:pt x="274" y="1"/>
                    <a:pt x="0" y="274"/>
                    <a:pt x="0" y="609"/>
                  </a:cubicBezTo>
                  <a:cubicBezTo>
                    <a:pt x="0" y="973"/>
                    <a:pt x="244" y="1217"/>
                    <a:pt x="578" y="1217"/>
                  </a:cubicBezTo>
                  <a:cubicBezTo>
                    <a:pt x="912" y="1217"/>
                    <a:pt x="1155" y="973"/>
                    <a:pt x="1155" y="609"/>
                  </a:cubicBezTo>
                  <a:cubicBezTo>
                    <a:pt x="1155" y="274"/>
                    <a:pt x="912"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1"/>
            <p:cNvSpPr/>
            <p:nvPr/>
          </p:nvSpPr>
          <p:spPr>
            <a:xfrm>
              <a:off x="1240400" y="3514775"/>
              <a:ext cx="30425" cy="30425"/>
            </a:xfrm>
            <a:custGeom>
              <a:avLst/>
              <a:gdLst/>
              <a:ahLst/>
              <a:cxnLst/>
              <a:rect l="l" t="t" r="r" b="b"/>
              <a:pathLst>
                <a:path w="1217" h="1217" extrusionOk="0">
                  <a:moveTo>
                    <a:pt x="609" y="1"/>
                  </a:moveTo>
                  <a:cubicBezTo>
                    <a:pt x="274" y="1"/>
                    <a:pt x="1" y="274"/>
                    <a:pt x="1" y="609"/>
                  </a:cubicBezTo>
                  <a:cubicBezTo>
                    <a:pt x="1" y="973"/>
                    <a:pt x="274"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713800" y="3514775"/>
              <a:ext cx="30425" cy="30425"/>
            </a:xfrm>
            <a:custGeom>
              <a:avLst/>
              <a:gdLst/>
              <a:ahLst/>
              <a:cxnLst/>
              <a:rect l="l" t="t" r="r" b="b"/>
              <a:pathLst>
                <a:path w="1217" h="1217" extrusionOk="0">
                  <a:moveTo>
                    <a:pt x="609" y="1"/>
                  </a:moveTo>
                  <a:cubicBezTo>
                    <a:pt x="274" y="1"/>
                    <a:pt x="1" y="274"/>
                    <a:pt x="1" y="609"/>
                  </a:cubicBezTo>
                  <a:cubicBezTo>
                    <a:pt x="1" y="973"/>
                    <a:pt x="274" y="1217"/>
                    <a:pt x="609" y="1217"/>
                  </a:cubicBezTo>
                  <a:cubicBezTo>
                    <a:pt x="973" y="1217"/>
                    <a:pt x="1217" y="973"/>
                    <a:pt x="1217" y="609"/>
                  </a:cubicBezTo>
                  <a:cubicBezTo>
                    <a:pt x="1217" y="274"/>
                    <a:pt x="97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801200" y="3514775"/>
              <a:ext cx="30425" cy="30425"/>
            </a:xfrm>
            <a:custGeom>
              <a:avLst/>
              <a:gdLst/>
              <a:ahLst/>
              <a:cxnLst/>
              <a:rect l="l" t="t" r="r" b="b"/>
              <a:pathLst>
                <a:path w="1217" h="1217" extrusionOk="0">
                  <a:moveTo>
                    <a:pt x="608" y="1"/>
                  </a:moveTo>
                  <a:cubicBezTo>
                    <a:pt x="274" y="1"/>
                    <a:pt x="0" y="274"/>
                    <a:pt x="0" y="609"/>
                  </a:cubicBezTo>
                  <a:cubicBezTo>
                    <a:pt x="0" y="943"/>
                    <a:pt x="274" y="1217"/>
                    <a:pt x="608" y="1217"/>
                  </a:cubicBezTo>
                  <a:cubicBezTo>
                    <a:pt x="942" y="1217"/>
                    <a:pt x="1216" y="943"/>
                    <a:pt x="1216" y="609"/>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626425" y="3514775"/>
              <a:ext cx="30425" cy="30425"/>
            </a:xfrm>
            <a:custGeom>
              <a:avLst/>
              <a:gdLst/>
              <a:ahLst/>
              <a:cxnLst/>
              <a:rect l="l" t="t" r="r" b="b"/>
              <a:pathLst>
                <a:path w="1217" h="1217" extrusionOk="0">
                  <a:moveTo>
                    <a:pt x="608" y="1"/>
                  </a:moveTo>
                  <a:cubicBezTo>
                    <a:pt x="274" y="1"/>
                    <a:pt x="0" y="274"/>
                    <a:pt x="0" y="609"/>
                  </a:cubicBezTo>
                  <a:cubicBezTo>
                    <a:pt x="0" y="973"/>
                    <a:pt x="274" y="1217"/>
                    <a:pt x="608" y="1217"/>
                  </a:cubicBezTo>
                  <a:cubicBezTo>
                    <a:pt x="973" y="1217"/>
                    <a:pt x="1216" y="973"/>
                    <a:pt x="1216" y="609"/>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1"/>
            <p:cNvSpPr/>
            <p:nvPr/>
          </p:nvSpPr>
          <p:spPr>
            <a:xfrm>
              <a:off x="888575" y="3514775"/>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1"/>
            <p:cNvSpPr/>
            <p:nvPr/>
          </p:nvSpPr>
          <p:spPr>
            <a:xfrm>
              <a:off x="977500" y="3514775"/>
              <a:ext cx="30400" cy="30425"/>
            </a:xfrm>
            <a:custGeom>
              <a:avLst/>
              <a:gdLst/>
              <a:ahLst/>
              <a:cxnLst/>
              <a:rect l="l" t="t" r="r" b="b"/>
              <a:pathLst>
                <a:path w="1216" h="1217" extrusionOk="0">
                  <a:moveTo>
                    <a:pt x="608" y="1"/>
                  </a:moveTo>
                  <a:cubicBezTo>
                    <a:pt x="243" y="1"/>
                    <a:pt x="0" y="274"/>
                    <a:pt x="0" y="609"/>
                  </a:cubicBezTo>
                  <a:cubicBezTo>
                    <a:pt x="0" y="943"/>
                    <a:pt x="243" y="1217"/>
                    <a:pt x="608" y="1217"/>
                  </a:cubicBezTo>
                  <a:cubicBezTo>
                    <a:pt x="942" y="1217"/>
                    <a:pt x="1216" y="943"/>
                    <a:pt x="1216" y="609"/>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1"/>
            <p:cNvSpPr/>
            <p:nvPr/>
          </p:nvSpPr>
          <p:spPr>
            <a:xfrm>
              <a:off x="539025" y="3515550"/>
              <a:ext cx="28900" cy="28900"/>
            </a:xfrm>
            <a:custGeom>
              <a:avLst/>
              <a:gdLst/>
              <a:ahLst/>
              <a:cxnLst/>
              <a:rect l="l" t="t" r="r" b="b"/>
              <a:pathLst>
                <a:path w="1156" h="1156" extrusionOk="0">
                  <a:moveTo>
                    <a:pt x="578" y="0"/>
                  </a:moveTo>
                  <a:cubicBezTo>
                    <a:pt x="426" y="0"/>
                    <a:pt x="274" y="91"/>
                    <a:pt x="153" y="213"/>
                  </a:cubicBezTo>
                  <a:cubicBezTo>
                    <a:pt x="61" y="274"/>
                    <a:pt x="1" y="426"/>
                    <a:pt x="1" y="578"/>
                  </a:cubicBezTo>
                  <a:cubicBezTo>
                    <a:pt x="1" y="669"/>
                    <a:pt x="1" y="730"/>
                    <a:pt x="61" y="821"/>
                  </a:cubicBezTo>
                  <a:cubicBezTo>
                    <a:pt x="92" y="882"/>
                    <a:pt x="122" y="973"/>
                    <a:pt x="153" y="1003"/>
                  </a:cubicBezTo>
                  <a:lnTo>
                    <a:pt x="244" y="1094"/>
                  </a:lnTo>
                  <a:cubicBezTo>
                    <a:pt x="274" y="1125"/>
                    <a:pt x="305" y="1125"/>
                    <a:pt x="365" y="1125"/>
                  </a:cubicBezTo>
                  <a:cubicBezTo>
                    <a:pt x="396" y="1125"/>
                    <a:pt x="426" y="1155"/>
                    <a:pt x="457" y="1155"/>
                  </a:cubicBezTo>
                  <a:lnTo>
                    <a:pt x="700" y="1155"/>
                  </a:lnTo>
                  <a:cubicBezTo>
                    <a:pt x="730" y="1155"/>
                    <a:pt x="761" y="1125"/>
                    <a:pt x="791" y="1125"/>
                  </a:cubicBezTo>
                  <a:cubicBezTo>
                    <a:pt x="852" y="1125"/>
                    <a:pt x="882" y="1094"/>
                    <a:pt x="913" y="1094"/>
                  </a:cubicBezTo>
                  <a:cubicBezTo>
                    <a:pt x="943" y="1034"/>
                    <a:pt x="1004" y="1034"/>
                    <a:pt x="1004" y="1003"/>
                  </a:cubicBezTo>
                  <a:lnTo>
                    <a:pt x="1065" y="942"/>
                  </a:lnTo>
                  <a:cubicBezTo>
                    <a:pt x="1095" y="882"/>
                    <a:pt x="1095" y="851"/>
                    <a:pt x="1095" y="821"/>
                  </a:cubicBezTo>
                  <a:cubicBezTo>
                    <a:pt x="1095" y="790"/>
                    <a:pt x="1156" y="730"/>
                    <a:pt x="1156" y="699"/>
                  </a:cubicBezTo>
                  <a:lnTo>
                    <a:pt x="1156" y="486"/>
                  </a:lnTo>
                  <a:cubicBezTo>
                    <a:pt x="1156" y="426"/>
                    <a:pt x="1095" y="395"/>
                    <a:pt x="1095" y="365"/>
                  </a:cubicBezTo>
                  <a:cubicBezTo>
                    <a:pt x="1095" y="304"/>
                    <a:pt x="1065" y="274"/>
                    <a:pt x="1065" y="243"/>
                  </a:cubicBezTo>
                  <a:cubicBezTo>
                    <a:pt x="1034" y="213"/>
                    <a:pt x="1034" y="182"/>
                    <a:pt x="1004" y="182"/>
                  </a:cubicBezTo>
                  <a:lnTo>
                    <a:pt x="913" y="91"/>
                  </a:lnTo>
                  <a:cubicBezTo>
                    <a:pt x="882" y="61"/>
                    <a:pt x="852" y="61"/>
                    <a:pt x="791" y="61"/>
                  </a:cubicBezTo>
                  <a:cubicBezTo>
                    <a:pt x="761" y="61"/>
                    <a:pt x="730" y="0"/>
                    <a:pt x="70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2035"/>
        <p:cNvGrpSpPr/>
        <p:nvPr/>
      </p:nvGrpSpPr>
      <p:grpSpPr>
        <a:xfrm>
          <a:off x="0" y="0"/>
          <a:ext cx="0" cy="0"/>
          <a:chOff x="0" y="0"/>
          <a:chExt cx="0" cy="0"/>
        </a:xfrm>
      </p:grpSpPr>
      <p:sp>
        <p:nvSpPr>
          <p:cNvPr id="2036" name="Google Shape;2036;p52"/>
          <p:cNvSpPr/>
          <p:nvPr/>
        </p:nvSpPr>
        <p:spPr>
          <a:xfrm>
            <a:off x="0" y="3454400"/>
            <a:ext cx="9144000" cy="11496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2"/>
          <p:cNvSpPr txBox="1">
            <a:spLocks noGrp="1"/>
          </p:cNvSpPr>
          <p:nvPr>
            <p:ph type="title"/>
          </p:nvPr>
        </p:nvSpPr>
        <p:spPr>
          <a:xfrm>
            <a:off x="4485175" y="3454400"/>
            <a:ext cx="3945600" cy="114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a:t>
            </a:r>
            <a:r>
              <a:rPr lang="en" i="1"/>
              <a:t>words</a:t>
            </a:r>
            <a:endParaRPr i="1"/>
          </a:p>
        </p:txBody>
      </p:sp>
      <p:grpSp>
        <p:nvGrpSpPr>
          <p:cNvPr id="2038" name="Google Shape;2038;p52"/>
          <p:cNvGrpSpPr/>
          <p:nvPr/>
        </p:nvGrpSpPr>
        <p:grpSpPr>
          <a:xfrm rot="5400000">
            <a:off x="1139457" y="2937376"/>
            <a:ext cx="475806" cy="2436660"/>
            <a:chOff x="-1582400" y="253375"/>
            <a:chExt cx="217750" cy="1115125"/>
          </a:xfrm>
        </p:grpSpPr>
        <p:sp>
          <p:nvSpPr>
            <p:cNvPr id="2039" name="Google Shape;2039;p52"/>
            <p:cNvSpPr/>
            <p:nvPr/>
          </p:nvSpPr>
          <p:spPr>
            <a:xfrm>
              <a:off x="-1582400" y="253375"/>
              <a:ext cx="17325" cy="17325"/>
            </a:xfrm>
            <a:custGeom>
              <a:avLst/>
              <a:gdLst/>
              <a:ahLst/>
              <a:cxnLst/>
              <a:rect l="l" t="t" r="r" b="b"/>
              <a:pathLst>
                <a:path w="693" h="693" extrusionOk="0">
                  <a:moveTo>
                    <a:pt x="367" y="0"/>
                  </a:moveTo>
                  <a:cubicBezTo>
                    <a:pt x="163" y="0"/>
                    <a:pt x="0" y="163"/>
                    <a:pt x="0" y="367"/>
                  </a:cubicBezTo>
                  <a:cubicBezTo>
                    <a:pt x="0" y="570"/>
                    <a:pt x="163" y="692"/>
                    <a:pt x="367" y="692"/>
                  </a:cubicBezTo>
                  <a:cubicBezTo>
                    <a:pt x="570" y="692"/>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2"/>
            <p:cNvSpPr/>
            <p:nvPr/>
          </p:nvSpPr>
          <p:spPr>
            <a:xfrm>
              <a:off x="-1532550"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29" y="692"/>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2"/>
            <p:cNvSpPr/>
            <p:nvPr/>
          </p:nvSpPr>
          <p:spPr>
            <a:xfrm>
              <a:off x="-1481675" y="253375"/>
              <a:ext cx="17325" cy="17325"/>
            </a:xfrm>
            <a:custGeom>
              <a:avLst/>
              <a:gdLst/>
              <a:ahLst/>
              <a:cxnLst/>
              <a:rect l="l" t="t" r="r" b="b"/>
              <a:pathLst>
                <a:path w="693" h="693" extrusionOk="0">
                  <a:moveTo>
                    <a:pt x="326" y="0"/>
                  </a:moveTo>
                  <a:cubicBezTo>
                    <a:pt x="122" y="0"/>
                    <a:pt x="0" y="163"/>
                    <a:pt x="0" y="367"/>
                  </a:cubicBezTo>
                  <a:cubicBezTo>
                    <a:pt x="0" y="570"/>
                    <a:pt x="122" y="692"/>
                    <a:pt x="326" y="692"/>
                  </a:cubicBezTo>
                  <a:cubicBezTo>
                    <a:pt x="529" y="692"/>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2"/>
            <p:cNvSpPr/>
            <p:nvPr/>
          </p:nvSpPr>
          <p:spPr>
            <a:xfrm>
              <a:off x="-1431825"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30" y="692"/>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2"/>
            <p:cNvSpPr/>
            <p:nvPr/>
          </p:nvSpPr>
          <p:spPr>
            <a:xfrm>
              <a:off x="-1383000" y="253375"/>
              <a:ext cx="18350" cy="17325"/>
            </a:xfrm>
            <a:custGeom>
              <a:avLst/>
              <a:gdLst/>
              <a:ahLst/>
              <a:cxnLst/>
              <a:rect l="l" t="t" r="r" b="b"/>
              <a:pathLst>
                <a:path w="734" h="693" extrusionOk="0">
                  <a:moveTo>
                    <a:pt x="367" y="0"/>
                  </a:moveTo>
                  <a:cubicBezTo>
                    <a:pt x="164" y="0"/>
                    <a:pt x="1" y="163"/>
                    <a:pt x="1" y="367"/>
                  </a:cubicBezTo>
                  <a:cubicBezTo>
                    <a:pt x="1" y="570"/>
                    <a:pt x="164" y="692"/>
                    <a:pt x="367" y="692"/>
                  </a:cubicBezTo>
                  <a:cubicBezTo>
                    <a:pt x="571" y="692"/>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2"/>
            <p:cNvSpPr/>
            <p:nvPr/>
          </p:nvSpPr>
          <p:spPr>
            <a:xfrm>
              <a:off x="-1582400" y="29915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2"/>
            <p:cNvSpPr/>
            <p:nvPr/>
          </p:nvSpPr>
          <p:spPr>
            <a:xfrm>
              <a:off x="-1532550"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2"/>
            <p:cNvSpPr/>
            <p:nvPr/>
          </p:nvSpPr>
          <p:spPr>
            <a:xfrm>
              <a:off x="-1481675" y="29915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2"/>
            <p:cNvSpPr/>
            <p:nvPr/>
          </p:nvSpPr>
          <p:spPr>
            <a:xfrm>
              <a:off x="-1431825"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2"/>
            <p:cNvSpPr/>
            <p:nvPr/>
          </p:nvSpPr>
          <p:spPr>
            <a:xfrm>
              <a:off x="-1383000" y="29915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2"/>
            <p:cNvSpPr/>
            <p:nvPr/>
          </p:nvSpPr>
          <p:spPr>
            <a:xfrm>
              <a:off x="-1582400" y="344950"/>
              <a:ext cx="17325" cy="17325"/>
            </a:xfrm>
            <a:custGeom>
              <a:avLst/>
              <a:gdLst/>
              <a:ahLst/>
              <a:cxnLst/>
              <a:rect l="l" t="t" r="r" b="b"/>
              <a:pathLst>
                <a:path w="693" h="693"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2"/>
            <p:cNvSpPr/>
            <p:nvPr/>
          </p:nvSpPr>
          <p:spPr>
            <a:xfrm>
              <a:off x="-1532550"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2"/>
            <p:cNvSpPr/>
            <p:nvPr/>
          </p:nvSpPr>
          <p:spPr>
            <a:xfrm>
              <a:off x="-1481675" y="344950"/>
              <a:ext cx="17325" cy="17325"/>
            </a:xfrm>
            <a:custGeom>
              <a:avLst/>
              <a:gdLst/>
              <a:ahLst/>
              <a:cxnLst/>
              <a:rect l="l" t="t" r="r" b="b"/>
              <a:pathLst>
                <a:path w="693" h="693"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2"/>
            <p:cNvSpPr/>
            <p:nvPr/>
          </p:nvSpPr>
          <p:spPr>
            <a:xfrm>
              <a:off x="-1431825"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2"/>
            <p:cNvSpPr/>
            <p:nvPr/>
          </p:nvSpPr>
          <p:spPr>
            <a:xfrm>
              <a:off x="-1383000" y="344950"/>
              <a:ext cx="18350" cy="17325"/>
            </a:xfrm>
            <a:custGeom>
              <a:avLst/>
              <a:gdLst/>
              <a:ahLst/>
              <a:cxnLst/>
              <a:rect l="l" t="t" r="r" b="b"/>
              <a:pathLst>
                <a:path w="734" h="693"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2"/>
            <p:cNvSpPr/>
            <p:nvPr/>
          </p:nvSpPr>
          <p:spPr>
            <a:xfrm>
              <a:off x="-1582400" y="389700"/>
              <a:ext cx="17325" cy="17325"/>
            </a:xfrm>
            <a:custGeom>
              <a:avLst/>
              <a:gdLst/>
              <a:ahLst/>
              <a:cxnLst/>
              <a:rect l="l" t="t" r="r" b="b"/>
              <a:pathLst>
                <a:path w="693" h="693" extrusionOk="0">
                  <a:moveTo>
                    <a:pt x="367" y="1"/>
                  </a:moveTo>
                  <a:cubicBezTo>
                    <a:pt x="163" y="1"/>
                    <a:pt x="0" y="164"/>
                    <a:pt x="0" y="367"/>
                  </a:cubicBezTo>
                  <a:cubicBezTo>
                    <a:pt x="0" y="530"/>
                    <a:pt x="163" y="693"/>
                    <a:pt x="367" y="693"/>
                  </a:cubicBezTo>
                  <a:cubicBezTo>
                    <a:pt x="570" y="693"/>
                    <a:pt x="692" y="571"/>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2"/>
            <p:cNvSpPr/>
            <p:nvPr/>
          </p:nvSpPr>
          <p:spPr>
            <a:xfrm>
              <a:off x="-1532550"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29" y="693"/>
                    <a:pt x="692" y="571"/>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2"/>
            <p:cNvSpPr/>
            <p:nvPr/>
          </p:nvSpPr>
          <p:spPr>
            <a:xfrm>
              <a:off x="-1481675" y="389700"/>
              <a:ext cx="17325" cy="17325"/>
            </a:xfrm>
            <a:custGeom>
              <a:avLst/>
              <a:gdLst/>
              <a:ahLst/>
              <a:cxnLst/>
              <a:rect l="l" t="t" r="r" b="b"/>
              <a:pathLst>
                <a:path w="693" h="693" extrusionOk="0">
                  <a:moveTo>
                    <a:pt x="326" y="1"/>
                  </a:moveTo>
                  <a:cubicBezTo>
                    <a:pt x="122" y="1"/>
                    <a:pt x="0" y="164"/>
                    <a:pt x="0" y="367"/>
                  </a:cubicBezTo>
                  <a:cubicBezTo>
                    <a:pt x="0" y="530"/>
                    <a:pt x="122" y="693"/>
                    <a:pt x="326" y="693"/>
                  </a:cubicBezTo>
                  <a:cubicBezTo>
                    <a:pt x="529" y="693"/>
                    <a:pt x="692" y="571"/>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2"/>
            <p:cNvSpPr/>
            <p:nvPr/>
          </p:nvSpPr>
          <p:spPr>
            <a:xfrm>
              <a:off x="-1431825"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30" y="693"/>
                    <a:pt x="692" y="571"/>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2"/>
            <p:cNvSpPr/>
            <p:nvPr/>
          </p:nvSpPr>
          <p:spPr>
            <a:xfrm>
              <a:off x="-1383000" y="389700"/>
              <a:ext cx="18350" cy="17325"/>
            </a:xfrm>
            <a:custGeom>
              <a:avLst/>
              <a:gdLst/>
              <a:ahLst/>
              <a:cxnLst/>
              <a:rect l="l" t="t" r="r" b="b"/>
              <a:pathLst>
                <a:path w="734" h="693" extrusionOk="0">
                  <a:moveTo>
                    <a:pt x="367" y="1"/>
                  </a:moveTo>
                  <a:cubicBezTo>
                    <a:pt x="164" y="1"/>
                    <a:pt x="1" y="164"/>
                    <a:pt x="1" y="367"/>
                  </a:cubicBezTo>
                  <a:cubicBezTo>
                    <a:pt x="1" y="530"/>
                    <a:pt x="164" y="693"/>
                    <a:pt x="367" y="693"/>
                  </a:cubicBezTo>
                  <a:cubicBezTo>
                    <a:pt x="571" y="693"/>
                    <a:pt x="733" y="571"/>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2"/>
            <p:cNvSpPr/>
            <p:nvPr/>
          </p:nvSpPr>
          <p:spPr>
            <a:xfrm>
              <a:off x="-1582400" y="435500"/>
              <a:ext cx="17325" cy="17325"/>
            </a:xfrm>
            <a:custGeom>
              <a:avLst/>
              <a:gdLst/>
              <a:ahLst/>
              <a:cxnLst/>
              <a:rect l="l" t="t" r="r" b="b"/>
              <a:pathLst>
                <a:path w="693" h="693" extrusionOk="0">
                  <a:moveTo>
                    <a:pt x="367" y="0"/>
                  </a:moveTo>
                  <a:cubicBezTo>
                    <a:pt x="163" y="0"/>
                    <a:pt x="0" y="163"/>
                    <a:pt x="0" y="367"/>
                  </a:cubicBezTo>
                  <a:cubicBezTo>
                    <a:pt x="0" y="529"/>
                    <a:pt x="163" y="692"/>
                    <a:pt x="367" y="692"/>
                  </a:cubicBezTo>
                  <a:cubicBezTo>
                    <a:pt x="570" y="692"/>
                    <a:pt x="692" y="529"/>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2"/>
            <p:cNvSpPr/>
            <p:nvPr/>
          </p:nvSpPr>
          <p:spPr>
            <a:xfrm>
              <a:off x="-1532550"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29" y="692"/>
                    <a:pt x="692" y="529"/>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2"/>
            <p:cNvSpPr/>
            <p:nvPr/>
          </p:nvSpPr>
          <p:spPr>
            <a:xfrm>
              <a:off x="-1481675" y="435500"/>
              <a:ext cx="17325" cy="17325"/>
            </a:xfrm>
            <a:custGeom>
              <a:avLst/>
              <a:gdLst/>
              <a:ahLst/>
              <a:cxnLst/>
              <a:rect l="l" t="t" r="r" b="b"/>
              <a:pathLst>
                <a:path w="693" h="693" extrusionOk="0">
                  <a:moveTo>
                    <a:pt x="326" y="0"/>
                  </a:moveTo>
                  <a:cubicBezTo>
                    <a:pt x="122" y="0"/>
                    <a:pt x="0" y="163"/>
                    <a:pt x="0" y="367"/>
                  </a:cubicBezTo>
                  <a:cubicBezTo>
                    <a:pt x="0" y="529"/>
                    <a:pt x="122" y="692"/>
                    <a:pt x="326" y="692"/>
                  </a:cubicBezTo>
                  <a:cubicBezTo>
                    <a:pt x="529" y="692"/>
                    <a:pt x="692" y="529"/>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2"/>
            <p:cNvSpPr/>
            <p:nvPr/>
          </p:nvSpPr>
          <p:spPr>
            <a:xfrm>
              <a:off x="-1431825"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30" y="692"/>
                    <a:pt x="692" y="529"/>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2"/>
            <p:cNvSpPr/>
            <p:nvPr/>
          </p:nvSpPr>
          <p:spPr>
            <a:xfrm>
              <a:off x="-1383000" y="435500"/>
              <a:ext cx="18350" cy="17325"/>
            </a:xfrm>
            <a:custGeom>
              <a:avLst/>
              <a:gdLst/>
              <a:ahLst/>
              <a:cxnLst/>
              <a:rect l="l" t="t" r="r" b="b"/>
              <a:pathLst>
                <a:path w="734" h="693" extrusionOk="0">
                  <a:moveTo>
                    <a:pt x="367" y="0"/>
                  </a:moveTo>
                  <a:cubicBezTo>
                    <a:pt x="164" y="0"/>
                    <a:pt x="1" y="163"/>
                    <a:pt x="1" y="367"/>
                  </a:cubicBezTo>
                  <a:cubicBezTo>
                    <a:pt x="1" y="529"/>
                    <a:pt x="164" y="692"/>
                    <a:pt x="367" y="692"/>
                  </a:cubicBezTo>
                  <a:cubicBezTo>
                    <a:pt x="571" y="692"/>
                    <a:pt x="733" y="529"/>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2"/>
            <p:cNvSpPr/>
            <p:nvPr/>
          </p:nvSpPr>
          <p:spPr>
            <a:xfrm>
              <a:off x="-1582400" y="48230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2"/>
            <p:cNvSpPr/>
            <p:nvPr/>
          </p:nvSpPr>
          <p:spPr>
            <a:xfrm>
              <a:off x="-1532550"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2"/>
            <p:cNvSpPr/>
            <p:nvPr/>
          </p:nvSpPr>
          <p:spPr>
            <a:xfrm>
              <a:off x="-1481675" y="48230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2"/>
            <p:cNvSpPr/>
            <p:nvPr/>
          </p:nvSpPr>
          <p:spPr>
            <a:xfrm>
              <a:off x="-1431825"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2"/>
            <p:cNvSpPr/>
            <p:nvPr/>
          </p:nvSpPr>
          <p:spPr>
            <a:xfrm>
              <a:off x="-1383000" y="48230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2"/>
            <p:cNvSpPr/>
            <p:nvPr/>
          </p:nvSpPr>
          <p:spPr>
            <a:xfrm>
              <a:off x="-1582400" y="52807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2"/>
            <p:cNvSpPr/>
            <p:nvPr/>
          </p:nvSpPr>
          <p:spPr>
            <a:xfrm>
              <a:off x="-1532550"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2"/>
            <p:cNvSpPr/>
            <p:nvPr/>
          </p:nvSpPr>
          <p:spPr>
            <a:xfrm>
              <a:off x="-1481675" y="52807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2"/>
            <p:cNvSpPr/>
            <p:nvPr/>
          </p:nvSpPr>
          <p:spPr>
            <a:xfrm>
              <a:off x="-1431825"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2"/>
            <p:cNvSpPr/>
            <p:nvPr/>
          </p:nvSpPr>
          <p:spPr>
            <a:xfrm>
              <a:off x="-1383000" y="52807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2"/>
            <p:cNvSpPr/>
            <p:nvPr/>
          </p:nvSpPr>
          <p:spPr>
            <a:xfrm>
              <a:off x="-1582400" y="57387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2"/>
            <p:cNvSpPr/>
            <p:nvPr/>
          </p:nvSpPr>
          <p:spPr>
            <a:xfrm>
              <a:off x="-1532550"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2"/>
            <p:cNvSpPr/>
            <p:nvPr/>
          </p:nvSpPr>
          <p:spPr>
            <a:xfrm>
              <a:off x="-1481675" y="57387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2"/>
            <p:cNvSpPr/>
            <p:nvPr/>
          </p:nvSpPr>
          <p:spPr>
            <a:xfrm>
              <a:off x="-1431825"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2"/>
            <p:cNvSpPr/>
            <p:nvPr/>
          </p:nvSpPr>
          <p:spPr>
            <a:xfrm>
              <a:off x="-1383000" y="57387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2"/>
            <p:cNvSpPr/>
            <p:nvPr/>
          </p:nvSpPr>
          <p:spPr>
            <a:xfrm>
              <a:off x="-1582400" y="61862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2"/>
            <p:cNvSpPr/>
            <p:nvPr/>
          </p:nvSpPr>
          <p:spPr>
            <a:xfrm>
              <a:off x="-1532550"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2"/>
            <p:cNvSpPr/>
            <p:nvPr/>
          </p:nvSpPr>
          <p:spPr>
            <a:xfrm>
              <a:off x="-1481675" y="61862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2"/>
            <p:cNvSpPr/>
            <p:nvPr/>
          </p:nvSpPr>
          <p:spPr>
            <a:xfrm>
              <a:off x="-1431825"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2"/>
            <p:cNvSpPr/>
            <p:nvPr/>
          </p:nvSpPr>
          <p:spPr>
            <a:xfrm>
              <a:off x="-1383000" y="61862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2"/>
            <p:cNvSpPr/>
            <p:nvPr/>
          </p:nvSpPr>
          <p:spPr>
            <a:xfrm>
              <a:off x="-1582400" y="664425"/>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22"/>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2"/>
            <p:cNvSpPr/>
            <p:nvPr/>
          </p:nvSpPr>
          <p:spPr>
            <a:xfrm>
              <a:off x="-1532550"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22"/>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2"/>
            <p:cNvSpPr/>
            <p:nvPr/>
          </p:nvSpPr>
          <p:spPr>
            <a:xfrm>
              <a:off x="-1481675" y="664425"/>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22"/>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2"/>
            <p:cNvSpPr/>
            <p:nvPr/>
          </p:nvSpPr>
          <p:spPr>
            <a:xfrm>
              <a:off x="-1431825"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22"/>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2"/>
            <p:cNvSpPr/>
            <p:nvPr/>
          </p:nvSpPr>
          <p:spPr>
            <a:xfrm>
              <a:off x="-1383000" y="664425"/>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22"/>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2"/>
            <p:cNvSpPr/>
            <p:nvPr/>
          </p:nvSpPr>
          <p:spPr>
            <a:xfrm>
              <a:off x="-1582400" y="71122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2"/>
            <p:cNvSpPr/>
            <p:nvPr/>
          </p:nvSpPr>
          <p:spPr>
            <a:xfrm>
              <a:off x="-1532550"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2"/>
            <p:cNvSpPr/>
            <p:nvPr/>
          </p:nvSpPr>
          <p:spPr>
            <a:xfrm>
              <a:off x="-1481675" y="71122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2"/>
            <p:cNvSpPr/>
            <p:nvPr/>
          </p:nvSpPr>
          <p:spPr>
            <a:xfrm>
              <a:off x="-1431825"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2"/>
            <p:cNvSpPr/>
            <p:nvPr/>
          </p:nvSpPr>
          <p:spPr>
            <a:xfrm>
              <a:off x="-1383000" y="71122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2"/>
            <p:cNvSpPr/>
            <p:nvPr/>
          </p:nvSpPr>
          <p:spPr>
            <a:xfrm>
              <a:off x="-1582400" y="757000"/>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2"/>
            <p:cNvSpPr/>
            <p:nvPr/>
          </p:nvSpPr>
          <p:spPr>
            <a:xfrm>
              <a:off x="-1532550"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2"/>
            <p:cNvSpPr/>
            <p:nvPr/>
          </p:nvSpPr>
          <p:spPr>
            <a:xfrm>
              <a:off x="-1481675" y="757000"/>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2"/>
            <p:cNvSpPr/>
            <p:nvPr/>
          </p:nvSpPr>
          <p:spPr>
            <a:xfrm>
              <a:off x="-1431825"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2"/>
            <p:cNvSpPr/>
            <p:nvPr/>
          </p:nvSpPr>
          <p:spPr>
            <a:xfrm>
              <a:off x="-1383000" y="757000"/>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2"/>
            <p:cNvSpPr/>
            <p:nvPr/>
          </p:nvSpPr>
          <p:spPr>
            <a:xfrm>
              <a:off x="-1582400" y="802775"/>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2"/>
            <p:cNvSpPr/>
            <p:nvPr/>
          </p:nvSpPr>
          <p:spPr>
            <a:xfrm>
              <a:off x="-1532550"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2"/>
            <p:cNvSpPr/>
            <p:nvPr/>
          </p:nvSpPr>
          <p:spPr>
            <a:xfrm>
              <a:off x="-1481675" y="802775"/>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2"/>
            <p:cNvSpPr/>
            <p:nvPr/>
          </p:nvSpPr>
          <p:spPr>
            <a:xfrm>
              <a:off x="-1431825"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2"/>
            <p:cNvSpPr/>
            <p:nvPr/>
          </p:nvSpPr>
          <p:spPr>
            <a:xfrm>
              <a:off x="-1383000" y="802775"/>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2"/>
            <p:cNvSpPr/>
            <p:nvPr/>
          </p:nvSpPr>
          <p:spPr>
            <a:xfrm>
              <a:off x="-1582400" y="847550"/>
              <a:ext cx="17325" cy="17325"/>
            </a:xfrm>
            <a:custGeom>
              <a:avLst/>
              <a:gdLst/>
              <a:ahLst/>
              <a:cxnLst/>
              <a:rect l="l" t="t" r="r" b="b"/>
              <a:pathLst>
                <a:path w="693" h="693" extrusionOk="0">
                  <a:moveTo>
                    <a:pt x="367" y="1"/>
                  </a:moveTo>
                  <a:cubicBezTo>
                    <a:pt x="163" y="1"/>
                    <a:pt x="0" y="163"/>
                    <a:pt x="0" y="367"/>
                  </a:cubicBezTo>
                  <a:cubicBezTo>
                    <a:pt x="0" y="570"/>
                    <a:pt x="163" y="692"/>
                    <a:pt x="367" y="692"/>
                  </a:cubicBezTo>
                  <a:cubicBezTo>
                    <a:pt x="570" y="692"/>
                    <a:pt x="692" y="570"/>
                    <a:pt x="692" y="367"/>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2"/>
            <p:cNvSpPr/>
            <p:nvPr/>
          </p:nvSpPr>
          <p:spPr>
            <a:xfrm>
              <a:off x="-1532550"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29" y="692"/>
                    <a:pt x="692" y="570"/>
                    <a:pt x="692" y="367"/>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2"/>
            <p:cNvSpPr/>
            <p:nvPr/>
          </p:nvSpPr>
          <p:spPr>
            <a:xfrm>
              <a:off x="-1481675" y="847550"/>
              <a:ext cx="17325" cy="17325"/>
            </a:xfrm>
            <a:custGeom>
              <a:avLst/>
              <a:gdLst/>
              <a:ahLst/>
              <a:cxnLst/>
              <a:rect l="l" t="t" r="r" b="b"/>
              <a:pathLst>
                <a:path w="693" h="693" extrusionOk="0">
                  <a:moveTo>
                    <a:pt x="326" y="1"/>
                  </a:moveTo>
                  <a:cubicBezTo>
                    <a:pt x="122" y="1"/>
                    <a:pt x="0" y="163"/>
                    <a:pt x="0" y="367"/>
                  </a:cubicBezTo>
                  <a:cubicBezTo>
                    <a:pt x="0" y="570"/>
                    <a:pt x="122" y="692"/>
                    <a:pt x="326" y="692"/>
                  </a:cubicBezTo>
                  <a:cubicBezTo>
                    <a:pt x="529" y="692"/>
                    <a:pt x="692" y="570"/>
                    <a:pt x="692" y="367"/>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2"/>
            <p:cNvSpPr/>
            <p:nvPr/>
          </p:nvSpPr>
          <p:spPr>
            <a:xfrm>
              <a:off x="-1431825"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30" y="692"/>
                    <a:pt x="692" y="570"/>
                    <a:pt x="692" y="367"/>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2"/>
            <p:cNvSpPr/>
            <p:nvPr/>
          </p:nvSpPr>
          <p:spPr>
            <a:xfrm>
              <a:off x="-1383000" y="847550"/>
              <a:ext cx="18350" cy="17325"/>
            </a:xfrm>
            <a:custGeom>
              <a:avLst/>
              <a:gdLst/>
              <a:ahLst/>
              <a:cxnLst/>
              <a:rect l="l" t="t" r="r" b="b"/>
              <a:pathLst>
                <a:path w="734" h="693" extrusionOk="0">
                  <a:moveTo>
                    <a:pt x="367" y="1"/>
                  </a:moveTo>
                  <a:cubicBezTo>
                    <a:pt x="164" y="1"/>
                    <a:pt x="1" y="163"/>
                    <a:pt x="1" y="367"/>
                  </a:cubicBezTo>
                  <a:cubicBezTo>
                    <a:pt x="1" y="570"/>
                    <a:pt x="164" y="692"/>
                    <a:pt x="367" y="692"/>
                  </a:cubicBezTo>
                  <a:cubicBezTo>
                    <a:pt x="571" y="692"/>
                    <a:pt x="733" y="570"/>
                    <a:pt x="733" y="367"/>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2"/>
            <p:cNvSpPr/>
            <p:nvPr/>
          </p:nvSpPr>
          <p:spPr>
            <a:xfrm>
              <a:off x="-1582400" y="893350"/>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2"/>
            <p:cNvSpPr/>
            <p:nvPr/>
          </p:nvSpPr>
          <p:spPr>
            <a:xfrm>
              <a:off x="-1532550"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2"/>
            <p:cNvSpPr/>
            <p:nvPr/>
          </p:nvSpPr>
          <p:spPr>
            <a:xfrm>
              <a:off x="-1481675" y="893350"/>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2"/>
            <p:cNvSpPr/>
            <p:nvPr/>
          </p:nvSpPr>
          <p:spPr>
            <a:xfrm>
              <a:off x="-1431825"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2"/>
            <p:cNvSpPr/>
            <p:nvPr/>
          </p:nvSpPr>
          <p:spPr>
            <a:xfrm>
              <a:off x="-1383000" y="893350"/>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2"/>
            <p:cNvSpPr/>
            <p:nvPr/>
          </p:nvSpPr>
          <p:spPr>
            <a:xfrm>
              <a:off x="-1582400" y="940150"/>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2"/>
            <p:cNvSpPr/>
            <p:nvPr/>
          </p:nvSpPr>
          <p:spPr>
            <a:xfrm>
              <a:off x="-1532550"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2"/>
            <p:cNvSpPr/>
            <p:nvPr/>
          </p:nvSpPr>
          <p:spPr>
            <a:xfrm>
              <a:off x="-1481675" y="940150"/>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2"/>
            <p:cNvSpPr/>
            <p:nvPr/>
          </p:nvSpPr>
          <p:spPr>
            <a:xfrm>
              <a:off x="-1431825"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2"/>
            <p:cNvSpPr/>
            <p:nvPr/>
          </p:nvSpPr>
          <p:spPr>
            <a:xfrm>
              <a:off x="-1383000" y="940150"/>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2"/>
            <p:cNvSpPr/>
            <p:nvPr/>
          </p:nvSpPr>
          <p:spPr>
            <a:xfrm>
              <a:off x="-1582400" y="985925"/>
              <a:ext cx="17325" cy="18350"/>
            </a:xfrm>
            <a:custGeom>
              <a:avLst/>
              <a:gdLst/>
              <a:ahLst/>
              <a:cxnLst/>
              <a:rect l="l" t="t" r="r" b="b"/>
              <a:pathLst>
                <a:path w="693" h="734"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2"/>
            <p:cNvSpPr/>
            <p:nvPr/>
          </p:nvSpPr>
          <p:spPr>
            <a:xfrm>
              <a:off x="-1532550"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2"/>
            <p:cNvSpPr/>
            <p:nvPr/>
          </p:nvSpPr>
          <p:spPr>
            <a:xfrm>
              <a:off x="-1481675" y="985925"/>
              <a:ext cx="17325" cy="18350"/>
            </a:xfrm>
            <a:custGeom>
              <a:avLst/>
              <a:gdLst/>
              <a:ahLst/>
              <a:cxnLst/>
              <a:rect l="l" t="t" r="r" b="b"/>
              <a:pathLst>
                <a:path w="693" h="734"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2"/>
            <p:cNvSpPr/>
            <p:nvPr/>
          </p:nvSpPr>
          <p:spPr>
            <a:xfrm>
              <a:off x="-1431825"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2"/>
            <p:cNvSpPr/>
            <p:nvPr/>
          </p:nvSpPr>
          <p:spPr>
            <a:xfrm>
              <a:off x="-1383000" y="985925"/>
              <a:ext cx="18350" cy="18350"/>
            </a:xfrm>
            <a:custGeom>
              <a:avLst/>
              <a:gdLst/>
              <a:ahLst/>
              <a:cxnLst/>
              <a:rect l="l" t="t" r="r" b="b"/>
              <a:pathLst>
                <a:path w="734" h="734"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2"/>
            <p:cNvSpPr/>
            <p:nvPr/>
          </p:nvSpPr>
          <p:spPr>
            <a:xfrm>
              <a:off x="-1582400" y="103170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2"/>
            <p:cNvSpPr/>
            <p:nvPr/>
          </p:nvSpPr>
          <p:spPr>
            <a:xfrm>
              <a:off x="-1532550"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2"/>
            <p:cNvSpPr/>
            <p:nvPr/>
          </p:nvSpPr>
          <p:spPr>
            <a:xfrm>
              <a:off x="-1481675" y="103170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2"/>
            <p:cNvSpPr/>
            <p:nvPr/>
          </p:nvSpPr>
          <p:spPr>
            <a:xfrm>
              <a:off x="-1431825"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2"/>
            <p:cNvSpPr/>
            <p:nvPr/>
          </p:nvSpPr>
          <p:spPr>
            <a:xfrm>
              <a:off x="-1383000" y="103170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2"/>
            <p:cNvSpPr/>
            <p:nvPr/>
          </p:nvSpPr>
          <p:spPr>
            <a:xfrm>
              <a:off x="-1582400" y="1076475"/>
              <a:ext cx="17325" cy="17325"/>
            </a:xfrm>
            <a:custGeom>
              <a:avLst/>
              <a:gdLst/>
              <a:ahLst/>
              <a:cxnLst/>
              <a:rect l="l" t="t" r="r" b="b"/>
              <a:pathLst>
                <a:path w="693" h="693" extrusionOk="0">
                  <a:moveTo>
                    <a:pt x="367" y="1"/>
                  </a:moveTo>
                  <a:cubicBezTo>
                    <a:pt x="163" y="1"/>
                    <a:pt x="0" y="123"/>
                    <a:pt x="0" y="326"/>
                  </a:cubicBezTo>
                  <a:cubicBezTo>
                    <a:pt x="0" y="570"/>
                    <a:pt x="163" y="692"/>
                    <a:pt x="367" y="692"/>
                  </a:cubicBezTo>
                  <a:cubicBezTo>
                    <a:pt x="570" y="692"/>
                    <a:pt x="692" y="570"/>
                    <a:pt x="692" y="326"/>
                  </a:cubicBezTo>
                  <a:cubicBezTo>
                    <a:pt x="692" y="20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2"/>
            <p:cNvSpPr/>
            <p:nvPr/>
          </p:nvSpPr>
          <p:spPr>
            <a:xfrm>
              <a:off x="-1532550"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29" y="692"/>
                    <a:pt x="692" y="570"/>
                    <a:pt x="692" y="326"/>
                  </a:cubicBezTo>
                  <a:cubicBezTo>
                    <a:pt x="692" y="20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2"/>
            <p:cNvSpPr/>
            <p:nvPr/>
          </p:nvSpPr>
          <p:spPr>
            <a:xfrm>
              <a:off x="-1481675" y="1076475"/>
              <a:ext cx="17325" cy="17325"/>
            </a:xfrm>
            <a:custGeom>
              <a:avLst/>
              <a:gdLst/>
              <a:ahLst/>
              <a:cxnLst/>
              <a:rect l="l" t="t" r="r" b="b"/>
              <a:pathLst>
                <a:path w="693" h="693" extrusionOk="0">
                  <a:moveTo>
                    <a:pt x="326" y="1"/>
                  </a:moveTo>
                  <a:cubicBezTo>
                    <a:pt x="122" y="1"/>
                    <a:pt x="0" y="123"/>
                    <a:pt x="0" y="326"/>
                  </a:cubicBezTo>
                  <a:cubicBezTo>
                    <a:pt x="0" y="570"/>
                    <a:pt x="122" y="692"/>
                    <a:pt x="326" y="692"/>
                  </a:cubicBezTo>
                  <a:cubicBezTo>
                    <a:pt x="529" y="692"/>
                    <a:pt x="692" y="570"/>
                    <a:pt x="692" y="326"/>
                  </a:cubicBezTo>
                  <a:cubicBezTo>
                    <a:pt x="692" y="20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2"/>
            <p:cNvSpPr/>
            <p:nvPr/>
          </p:nvSpPr>
          <p:spPr>
            <a:xfrm>
              <a:off x="-1431825"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30" y="692"/>
                    <a:pt x="692" y="570"/>
                    <a:pt x="692" y="326"/>
                  </a:cubicBezTo>
                  <a:cubicBezTo>
                    <a:pt x="692" y="20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2"/>
            <p:cNvSpPr/>
            <p:nvPr/>
          </p:nvSpPr>
          <p:spPr>
            <a:xfrm>
              <a:off x="-1383000" y="1076475"/>
              <a:ext cx="18350" cy="17325"/>
            </a:xfrm>
            <a:custGeom>
              <a:avLst/>
              <a:gdLst/>
              <a:ahLst/>
              <a:cxnLst/>
              <a:rect l="l" t="t" r="r" b="b"/>
              <a:pathLst>
                <a:path w="734" h="693" extrusionOk="0">
                  <a:moveTo>
                    <a:pt x="367" y="1"/>
                  </a:moveTo>
                  <a:cubicBezTo>
                    <a:pt x="164" y="1"/>
                    <a:pt x="1" y="123"/>
                    <a:pt x="1" y="326"/>
                  </a:cubicBezTo>
                  <a:cubicBezTo>
                    <a:pt x="1" y="570"/>
                    <a:pt x="164" y="692"/>
                    <a:pt x="367" y="692"/>
                  </a:cubicBezTo>
                  <a:cubicBezTo>
                    <a:pt x="571" y="692"/>
                    <a:pt x="733" y="570"/>
                    <a:pt x="733" y="326"/>
                  </a:cubicBezTo>
                  <a:cubicBezTo>
                    <a:pt x="733" y="20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2"/>
            <p:cNvSpPr/>
            <p:nvPr/>
          </p:nvSpPr>
          <p:spPr>
            <a:xfrm>
              <a:off x="-1582400" y="1122250"/>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2"/>
            <p:cNvSpPr/>
            <p:nvPr/>
          </p:nvSpPr>
          <p:spPr>
            <a:xfrm>
              <a:off x="-1532550"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2"/>
            <p:cNvSpPr/>
            <p:nvPr/>
          </p:nvSpPr>
          <p:spPr>
            <a:xfrm>
              <a:off x="-1481675" y="1122250"/>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2"/>
            <p:cNvSpPr/>
            <p:nvPr/>
          </p:nvSpPr>
          <p:spPr>
            <a:xfrm>
              <a:off x="-1431825"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2"/>
            <p:cNvSpPr/>
            <p:nvPr/>
          </p:nvSpPr>
          <p:spPr>
            <a:xfrm>
              <a:off x="-1383000" y="1122250"/>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2"/>
            <p:cNvSpPr/>
            <p:nvPr/>
          </p:nvSpPr>
          <p:spPr>
            <a:xfrm>
              <a:off x="-1582400" y="1169050"/>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2"/>
            <p:cNvSpPr/>
            <p:nvPr/>
          </p:nvSpPr>
          <p:spPr>
            <a:xfrm>
              <a:off x="-1532550"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2"/>
            <p:cNvSpPr/>
            <p:nvPr/>
          </p:nvSpPr>
          <p:spPr>
            <a:xfrm>
              <a:off x="-1481675" y="1169050"/>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2"/>
            <p:cNvSpPr/>
            <p:nvPr/>
          </p:nvSpPr>
          <p:spPr>
            <a:xfrm>
              <a:off x="-1431825"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2"/>
            <p:cNvSpPr/>
            <p:nvPr/>
          </p:nvSpPr>
          <p:spPr>
            <a:xfrm>
              <a:off x="-1383000" y="1169050"/>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2"/>
            <p:cNvSpPr/>
            <p:nvPr/>
          </p:nvSpPr>
          <p:spPr>
            <a:xfrm>
              <a:off x="-1582400" y="121485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2"/>
            <p:cNvSpPr/>
            <p:nvPr/>
          </p:nvSpPr>
          <p:spPr>
            <a:xfrm>
              <a:off x="-1532550"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2"/>
            <p:cNvSpPr/>
            <p:nvPr/>
          </p:nvSpPr>
          <p:spPr>
            <a:xfrm>
              <a:off x="-1481675" y="121485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2"/>
            <p:cNvSpPr/>
            <p:nvPr/>
          </p:nvSpPr>
          <p:spPr>
            <a:xfrm>
              <a:off x="-1431825"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2"/>
            <p:cNvSpPr/>
            <p:nvPr/>
          </p:nvSpPr>
          <p:spPr>
            <a:xfrm>
              <a:off x="-1383000" y="121485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2"/>
            <p:cNvSpPr/>
            <p:nvPr/>
          </p:nvSpPr>
          <p:spPr>
            <a:xfrm>
              <a:off x="-1582400" y="126062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2"/>
            <p:cNvSpPr/>
            <p:nvPr/>
          </p:nvSpPr>
          <p:spPr>
            <a:xfrm>
              <a:off x="-1532550"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2"/>
            <p:cNvSpPr/>
            <p:nvPr/>
          </p:nvSpPr>
          <p:spPr>
            <a:xfrm>
              <a:off x="-1481675" y="126062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2"/>
            <p:cNvSpPr/>
            <p:nvPr/>
          </p:nvSpPr>
          <p:spPr>
            <a:xfrm>
              <a:off x="-1431825"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2"/>
            <p:cNvSpPr/>
            <p:nvPr/>
          </p:nvSpPr>
          <p:spPr>
            <a:xfrm>
              <a:off x="-1383000" y="126062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2"/>
            <p:cNvSpPr/>
            <p:nvPr/>
          </p:nvSpPr>
          <p:spPr>
            <a:xfrm>
              <a:off x="-1582400" y="1305400"/>
              <a:ext cx="17325" cy="17325"/>
            </a:xfrm>
            <a:custGeom>
              <a:avLst/>
              <a:gdLst/>
              <a:ahLst/>
              <a:cxnLst/>
              <a:rect l="l" t="t" r="r" b="b"/>
              <a:pathLst>
                <a:path w="693" h="693" extrusionOk="0">
                  <a:moveTo>
                    <a:pt x="367" y="0"/>
                  </a:moveTo>
                  <a:cubicBezTo>
                    <a:pt x="163" y="0"/>
                    <a:pt x="0" y="122"/>
                    <a:pt x="0" y="367"/>
                  </a:cubicBezTo>
                  <a:cubicBezTo>
                    <a:pt x="0" y="570"/>
                    <a:pt x="163" y="692"/>
                    <a:pt x="367" y="692"/>
                  </a:cubicBezTo>
                  <a:cubicBezTo>
                    <a:pt x="570" y="692"/>
                    <a:pt x="692" y="570"/>
                    <a:pt x="692" y="367"/>
                  </a:cubicBezTo>
                  <a:cubicBezTo>
                    <a:pt x="692" y="204"/>
                    <a:pt x="570"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2"/>
            <p:cNvSpPr/>
            <p:nvPr/>
          </p:nvSpPr>
          <p:spPr>
            <a:xfrm>
              <a:off x="-1532550"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29" y="692"/>
                    <a:pt x="692" y="570"/>
                    <a:pt x="692" y="367"/>
                  </a:cubicBezTo>
                  <a:cubicBezTo>
                    <a:pt x="692" y="204"/>
                    <a:pt x="57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2"/>
            <p:cNvSpPr/>
            <p:nvPr/>
          </p:nvSpPr>
          <p:spPr>
            <a:xfrm>
              <a:off x="-1481675" y="1305400"/>
              <a:ext cx="17325" cy="17325"/>
            </a:xfrm>
            <a:custGeom>
              <a:avLst/>
              <a:gdLst/>
              <a:ahLst/>
              <a:cxnLst/>
              <a:rect l="l" t="t" r="r" b="b"/>
              <a:pathLst>
                <a:path w="693" h="693" extrusionOk="0">
                  <a:moveTo>
                    <a:pt x="326" y="0"/>
                  </a:moveTo>
                  <a:cubicBezTo>
                    <a:pt x="122" y="0"/>
                    <a:pt x="0" y="122"/>
                    <a:pt x="0" y="367"/>
                  </a:cubicBezTo>
                  <a:cubicBezTo>
                    <a:pt x="0" y="570"/>
                    <a:pt x="122" y="692"/>
                    <a:pt x="326" y="692"/>
                  </a:cubicBezTo>
                  <a:cubicBezTo>
                    <a:pt x="529" y="692"/>
                    <a:pt x="692" y="570"/>
                    <a:pt x="692" y="367"/>
                  </a:cubicBezTo>
                  <a:cubicBezTo>
                    <a:pt x="692" y="204"/>
                    <a:pt x="529"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2"/>
            <p:cNvSpPr/>
            <p:nvPr/>
          </p:nvSpPr>
          <p:spPr>
            <a:xfrm>
              <a:off x="-1431825"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30" y="692"/>
                    <a:pt x="692" y="570"/>
                    <a:pt x="692" y="367"/>
                  </a:cubicBezTo>
                  <a:cubicBezTo>
                    <a:pt x="692" y="204"/>
                    <a:pt x="530" y="0"/>
                    <a:pt x="326"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2"/>
            <p:cNvSpPr/>
            <p:nvPr/>
          </p:nvSpPr>
          <p:spPr>
            <a:xfrm>
              <a:off x="-1383000" y="1305400"/>
              <a:ext cx="18350" cy="17325"/>
            </a:xfrm>
            <a:custGeom>
              <a:avLst/>
              <a:gdLst/>
              <a:ahLst/>
              <a:cxnLst/>
              <a:rect l="l" t="t" r="r" b="b"/>
              <a:pathLst>
                <a:path w="734" h="693" extrusionOk="0">
                  <a:moveTo>
                    <a:pt x="367" y="0"/>
                  </a:moveTo>
                  <a:cubicBezTo>
                    <a:pt x="164" y="0"/>
                    <a:pt x="1" y="122"/>
                    <a:pt x="1" y="367"/>
                  </a:cubicBezTo>
                  <a:cubicBezTo>
                    <a:pt x="1" y="570"/>
                    <a:pt x="164" y="692"/>
                    <a:pt x="367" y="692"/>
                  </a:cubicBezTo>
                  <a:cubicBezTo>
                    <a:pt x="571" y="692"/>
                    <a:pt x="733" y="570"/>
                    <a:pt x="733" y="367"/>
                  </a:cubicBezTo>
                  <a:cubicBezTo>
                    <a:pt x="733" y="204"/>
                    <a:pt x="571" y="0"/>
                    <a:pt x="367"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2"/>
            <p:cNvSpPr/>
            <p:nvPr/>
          </p:nvSpPr>
          <p:spPr>
            <a:xfrm>
              <a:off x="-1582400" y="135117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2"/>
            <p:cNvSpPr/>
            <p:nvPr/>
          </p:nvSpPr>
          <p:spPr>
            <a:xfrm>
              <a:off x="-1532550"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2"/>
            <p:cNvSpPr/>
            <p:nvPr/>
          </p:nvSpPr>
          <p:spPr>
            <a:xfrm>
              <a:off x="-1481675" y="135117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2"/>
            <p:cNvSpPr/>
            <p:nvPr/>
          </p:nvSpPr>
          <p:spPr>
            <a:xfrm>
              <a:off x="-1431825"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2"/>
            <p:cNvSpPr/>
            <p:nvPr/>
          </p:nvSpPr>
          <p:spPr>
            <a:xfrm>
              <a:off x="-1383000" y="135117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 name="Google Shape;2164;p52"/>
          <p:cNvGrpSpPr/>
          <p:nvPr/>
        </p:nvGrpSpPr>
        <p:grpSpPr>
          <a:xfrm>
            <a:off x="8430780" y="2702977"/>
            <a:ext cx="1436535" cy="1436535"/>
            <a:chOff x="-1193600" y="-50600"/>
            <a:chExt cx="1959000" cy="1959000"/>
          </a:xfrm>
        </p:grpSpPr>
        <p:sp>
          <p:nvSpPr>
            <p:cNvPr id="2165" name="Google Shape;2165;p52"/>
            <p:cNvSpPr/>
            <p:nvPr/>
          </p:nvSpPr>
          <p:spPr>
            <a:xfrm>
              <a:off x="-1193600" y="-50600"/>
              <a:ext cx="1959000" cy="1959000"/>
            </a:xfrm>
            <a:prstGeom prst="ellipse">
              <a:avLst/>
            </a:prstGeom>
            <a:noFill/>
            <a:ln w="19050" cap="flat" cmpd="sng">
              <a:solidFill>
                <a:srgbClr val="3F52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777425" y="328150"/>
              <a:ext cx="1201500" cy="1201500"/>
            </a:xfrm>
            <a:prstGeom prst="ellipse">
              <a:avLst/>
            </a:prstGeom>
            <a:noFill/>
            <a:ln w="19050" cap="flat" cmpd="sng">
              <a:solidFill>
                <a:srgbClr val="3F52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170"/>
        <p:cNvGrpSpPr/>
        <p:nvPr/>
      </p:nvGrpSpPr>
      <p:grpSpPr>
        <a:xfrm>
          <a:off x="0" y="0"/>
          <a:ext cx="0" cy="0"/>
          <a:chOff x="0" y="0"/>
          <a:chExt cx="0" cy="0"/>
        </a:xfrm>
      </p:grpSpPr>
      <p:sp>
        <p:nvSpPr>
          <p:cNvPr id="2171" name="Google Shape;2171;p53"/>
          <p:cNvSpPr/>
          <p:nvPr/>
        </p:nvSpPr>
        <p:spPr>
          <a:xfrm>
            <a:off x="4129500" y="0"/>
            <a:ext cx="5014500" cy="51435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72" name="Google Shape;2172;p53"/>
          <p:cNvPicPr preferRelativeResize="0">
            <a:picLocks noGrp="1"/>
          </p:cNvPicPr>
          <p:nvPr>
            <p:ph type="pic" idx="2"/>
          </p:nvPr>
        </p:nvPicPr>
        <p:blipFill rotWithShape="1">
          <a:blip r:embed="rId3">
            <a:alphaModFix/>
          </a:blip>
          <a:srcRect t="22094" r="1234" b="8315"/>
          <a:stretch/>
        </p:blipFill>
        <p:spPr>
          <a:xfrm>
            <a:off x="4797450" y="651300"/>
            <a:ext cx="3633326" cy="3840901"/>
          </a:xfrm>
          <a:prstGeom prst="rect">
            <a:avLst/>
          </a:prstGeom>
        </p:spPr>
      </p:pic>
      <p:sp>
        <p:nvSpPr>
          <p:cNvPr id="2173" name="Google Shape;2173;p53"/>
          <p:cNvSpPr txBox="1">
            <a:spLocks noGrp="1"/>
          </p:cNvSpPr>
          <p:nvPr>
            <p:ph type="title"/>
          </p:nvPr>
        </p:nvSpPr>
        <p:spPr>
          <a:xfrm>
            <a:off x="720000" y="1354375"/>
            <a:ext cx="34095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a:t>
            </a:r>
            <a:r>
              <a:rPr lang="en" i="1"/>
              <a:t>concept</a:t>
            </a:r>
            <a:endParaRPr i="1"/>
          </a:p>
        </p:txBody>
      </p:sp>
      <p:sp>
        <p:nvSpPr>
          <p:cNvPr id="2174" name="Google Shape;2174;p53"/>
          <p:cNvSpPr txBox="1">
            <a:spLocks noGrp="1"/>
          </p:cNvSpPr>
          <p:nvPr>
            <p:ph type="subTitle" idx="1"/>
          </p:nvPr>
        </p:nvSpPr>
        <p:spPr>
          <a:xfrm>
            <a:off x="720000" y="2986350"/>
            <a:ext cx="3409500" cy="802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 Your audience will appreciate it</a:t>
            </a:r>
            <a:endParaRPr/>
          </a:p>
        </p:txBody>
      </p:sp>
      <p:grpSp>
        <p:nvGrpSpPr>
          <p:cNvPr id="2175" name="Google Shape;2175;p53"/>
          <p:cNvGrpSpPr/>
          <p:nvPr/>
        </p:nvGrpSpPr>
        <p:grpSpPr>
          <a:xfrm>
            <a:off x="7823935" y="105855"/>
            <a:ext cx="1213685" cy="1114620"/>
            <a:chOff x="1875850" y="163850"/>
            <a:chExt cx="685775" cy="629800"/>
          </a:xfrm>
        </p:grpSpPr>
        <p:sp>
          <p:nvSpPr>
            <p:cNvPr id="2176" name="Google Shape;2176;p53"/>
            <p:cNvSpPr/>
            <p:nvPr/>
          </p:nvSpPr>
          <p:spPr>
            <a:xfrm>
              <a:off x="1875850" y="163850"/>
              <a:ext cx="55975" cy="55975"/>
            </a:xfrm>
            <a:custGeom>
              <a:avLst/>
              <a:gdLst/>
              <a:ahLst/>
              <a:cxnLst/>
              <a:rect l="l" t="t" r="r" b="b"/>
              <a:pathLst>
                <a:path w="2239" h="2239" extrusionOk="0">
                  <a:moveTo>
                    <a:pt x="1099" y="0"/>
                  </a:moveTo>
                  <a:cubicBezTo>
                    <a:pt x="488" y="0"/>
                    <a:pt x="0" y="529"/>
                    <a:pt x="0" y="1140"/>
                  </a:cubicBezTo>
                  <a:cubicBezTo>
                    <a:pt x="0" y="1750"/>
                    <a:pt x="488" y="2238"/>
                    <a:pt x="1099" y="2238"/>
                  </a:cubicBezTo>
                  <a:cubicBezTo>
                    <a:pt x="1709" y="2238"/>
                    <a:pt x="2238" y="1750"/>
                    <a:pt x="2238" y="1140"/>
                  </a:cubicBezTo>
                  <a:cubicBezTo>
                    <a:pt x="2238"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2033550" y="163850"/>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09" y="2238"/>
                    <a:pt x="2239" y="1750"/>
                    <a:pt x="2239" y="1140"/>
                  </a:cubicBezTo>
                  <a:cubicBezTo>
                    <a:pt x="2239"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2191250" y="163850"/>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2347925" y="163850"/>
              <a:ext cx="55975" cy="55975"/>
            </a:xfrm>
            <a:custGeom>
              <a:avLst/>
              <a:gdLst/>
              <a:ahLst/>
              <a:cxnLst/>
              <a:rect l="l" t="t" r="r" b="b"/>
              <a:pathLst>
                <a:path w="2239" h="2239" extrusionOk="0">
                  <a:moveTo>
                    <a:pt x="1099" y="0"/>
                  </a:moveTo>
                  <a:cubicBezTo>
                    <a:pt x="489" y="0"/>
                    <a:pt x="1" y="529"/>
                    <a:pt x="1" y="1140"/>
                  </a:cubicBezTo>
                  <a:cubicBezTo>
                    <a:pt x="1"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2504600" y="163850"/>
              <a:ext cx="57025" cy="55975"/>
            </a:xfrm>
            <a:custGeom>
              <a:avLst/>
              <a:gdLst/>
              <a:ahLst/>
              <a:cxnLst/>
              <a:rect l="l" t="t" r="r" b="b"/>
              <a:pathLst>
                <a:path w="2281" h="2239" extrusionOk="0">
                  <a:moveTo>
                    <a:pt x="1140" y="0"/>
                  </a:moveTo>
                  <a:cubicBezTo>
                    <a:pt x="530" y="0"/>
                    <a:pt x="1" y="529"/>
                    <a:pt x="1" y="1140"/>
                  </a:cubicBezTo>
                  <a:cubicBezTo>
                    <a:pt x="1" y="1750"/>
                    <a:pt x="530" y="2238"/>
                    <a:pt x="1140" y="2238"/>
                  </a:cubicBezTo>
                  <a:cubicBezTo>
                    <a:pt x="1751" y="2238"/>
                    <a:pt x="2280" y="1750"/>
                    <a:pt x="2280" y="1140"/>
                  </a:cubicBezTo>
                  <a:cubicBezTo>
                    <a:pt x="2280" y="52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1875850" y="307300"/>
              <a:ext cx="55975" cy="55975"/>
            </a:xfrm>
            <a:custGeom>
              <a:avLst/>
              <a:gdLst/>
              <a:ahLst/>
              <a:cxnLst/>
              <a:rect l="l" t="t" r="r" b="b"/>
              <a:pathLst>
                <a:path w="2239" h="2239" extrusionOk="0">
                  <a:moveTo>
                    <a:pt x="1099" y="0"/>
                  </a:moveTo>
                  <a:cubicBezTo>
                    <a:pt x="488" y="0"/>
                    <a:pt x="0" y="489"/>
                    <a:pt x="0" y="1099"/>
                  </a:cubicBezTo>
                  <a:cubicBezTo>
                    <a:pt x="0" y="1710"/>
                    <a:pt x="488" y="2239"/>
                    <a:pt x="1099" y="2239"/>
                  </a:cubicBezTo>
                  <a:cubicBezTo>
                    <a:pt x="1709" y="2239"/>
                    <a:pt x="2238" y="1710"/>
                    <a:pt x="2238" y="1099"/>
                  </a:cubicBezTo>
                  <a:cubicBezTo>
                    <a:pt x="2238" y="48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2033550" y="306275"/>
              <a:ext cx="55975" cy="56000"/>
            </a:xfrm>
            <a:custGeom>
              <a:avLst/>
              <a:gdLst/>
              <a:ahLst/>
              <a:cxnLst/>
              <a:rect l="l" t="t" r="r" b="b"/>
              <a:pathLst>
                <a:path w="2239" h="2240" extrusionOk="0">
                  <a:moveTo>
                    <a:pt x="1099" y="1"/>
                  </a:moveTo>
                  <a:cubicBezTo>
                    <a:pt x="489" y="1"/>
                    <a:pt x="0" y="530"/>
                    <a:pt x="0" y="1140"/>
                  </a:cubicBezTo>
                  <a:cubicBezTo>
                    <a:pt x="0" y="1751"/>
                    <a:pt x="489" y="2239"/>
                    <a:pt x="1099" y="2239"/>
                  </a:cubicBezTo>
                  <a:cubicBezTo>
                    <a:pt x="1709" y="2239"/>
                    <a:pt x="2239" y="1751"/>
                    <a:pt x="2239" y="1140"/>
                  </a:cubicBezTo>
                  <a:cubicBezTo>
                    <a:pt x="2239" y="530"/>
                    <a:pt x="1709"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2191250" y="307300"/>
              <a:ext cx="55975" cy="55975"/>
            </a:xfrm>
            <a:custGeom>
              <a:avLst/>
              <a:gdLst/>
              <a:ahLst/>
              <a:cxnLst/>
              <a:rect l="l" t="t" r="r" b="b"/>
              <a:pathLst>
                <a:path w="2239" h="2239" extrusionOk="0">
                  <a:moveTo>
                    <a:pt x="1099" y="0"/>
                  </a:moveTo>
                  <a:cubicBezTo>
                    <a:pt x="489" y="0"/>
                    <a:pt x="0" y="489"/>
                    <a:pt x="0" y="1099"/>
                  </a:cubicBezTo>
                  <a:cubicBezTo>
                    <a:pt x="0" y="1710"/>
                    <a:pt x="489" y="2239"/>
                    <a:pt x="1099" y="2239"/>
                  </a:cubicBezTo>
                  <a:cubicBezTo>
                    <a:pt x="1710" y="2239"/>
                    <a:pt x="2239" y="1710"/>
                    <a:pt x="2239" y="1099"/>
                  </a:cubicBezTo>
                  <a:cubicBezTo>
                    <a:pt x="2239" y="48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2347925" y="307300"/>
              <a:ext cx="55975" cy="55975"/>
            </a:xfrm>
            <a:custGeom>
              <a:avLst/>
              <a:gdLst/>
              <a:ahLst/>
              <a:cxnLst/>
              <a:rect l="l" t="t" r="r" b="b"/>
              <a:pathLst>
                <a:path w="2239" h="2239" extrusionOk="0">
                  <a:moveTo>
                    <a:pt x="1099" y="0"/>
                  </a:moveTo>
                  <a:cubicBezTo>
                    <a:pt x="489" y="0"/>
                    <a:pt x="1" y="489"/>
                    <a:pt x="1" y="1099"/>
                  </a:cubicBezTo>
                  <a:cubicBezTo>
                    <a:pt x="1" y="1710"/>
                    <a:pt x="489" y="2239"/>
                    <a:pt x="1099" y="2239"/>
                  </a:cubicBezTo>
                  <a:cubicBezTo>
                    <a:pt x="1710" y="2239"/>
                    <a:pt x="2239" y="1710"/>
                    <a:pt x="2239" y="1099"/>
                  </a:cubicBezTo>
                  <a:cubicBezTo>
                    <a:pt x="2239" y="48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2504600" y="307300"/>
              <a:ext cx="57025" cy="55975"/>
            </a:xfrm>
            <a:custGeom>
              <a:avLst/>
              <a:gdLst/>
              <a:ahLst/>
              <a:cxnLst/>
              <a:rect l="l" t="t" r="r" b="b"/>
              <a:pathLst>
                <a:path w="2281" h="2239" extrusionOk="0">
                  <a:moveTo>
                    <a:pt x="1140" y="0"/>
                  </a:moveTo>
                  <a:cubicBezTo>
                    <a:pt x="530" y="0"/>
                    <a:pt x="1" y="489"/>
                    <a:pt x="1" y="1099"/>
                  </a:cubicBezTo>
                  <a:cubicBezTo>
                    <a:pt x="1" y="1710"/>
                    <a:pt x="530" y="2239"/>
                    <a:pt x="1140" y="2239"/>
                  </a:cubicBezTo>
                  <a:cubicBezTo>
                    <a:pt x="1751" y="2239"/>
                    <a:pt x="2280" y="1710"/>
                    <a:pt x="2280" y="1099"/>
                  </a:cubicBezTo>
                  <a:cubicBezTo>
                    <a:pt x="2280" y="48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1875850" y="450750"/>
              <a:ext cx="55975" cy="56000"/>
            </a:xfrm>
            <a:custGeom>
              <a:avLst/>
              <a:gdLst/>
              <a:ahLst/>
              <a:cxnLst/>
              <a:rect l="l" t="t" r="r" b="b"/>
              <a:pathLst>
                <a:path w="2239" h="2240" extrusionOk="0">
                  <a:moveTo>
                    <a:pt x="1099" y="1"/>
                  </a:moveTo>
                  <a:cubicBezTo>
                    <a:pt x="488" y="1"/>
                    <a:pt x="0" y="489"/>
                    <a:pt x="0" y="1100"/>
                  </a:cubicBezTo>
                  <a:cubicBezTo>
                    <a:pt x="0" y="1710"/>
                    <a:pt x="488" y="2239"/>
                    <a:pt x="1099" y="2239"/>
                  </a:cubicBezTo>
                  <a:cubicBezTo>
                    <a:pt x="1709" y="2239"/>
                    <a:pt x="2238" y="1710"/>
                    <a:pt x="2238" y="1100"/>
                  </a:cubicBezTo>
                  <a:cubicBezTo>
                    <a:pt x="2238" y="489"/>
                    <a:pt x="1709"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2033550" y="450750"/>
              <a:ext cx="55975" cy="56000"/>
            </a:xfrm>
            <a:custGeom>
              <a:avLst/>
              <a:gdLst/>
              <a:ahLst/>
              <a:cxnLst/>
              <a:rect l="l" t="t" r="r" b="b"/>
              <a:pathLst>
                <a:path w="2239" h="2240" extrusionOk="0">
                  <a:moveTo>
                    <a:pt x="1099" y="1"/>
                  </a:moveTo>
                  <a:cubicBezTo>
                    <a:pt x="489" y="1"/>
                    <a:pt x="0" y="489"/>
                    <a:pt x="0" y="1100"/>
                  </a:cubicBezTo>
                  <a:cubicBezTo>
                    <a:pt x="0" y="1710"/>
                    <a:pt x="489" y="2239"/>
                    <a:pt x="1099" y="2239"/>
                  </a:cubicBezTo>
                  <a:cubicBezTo>
                    <a:pt x="1709" y="2239"/>
                    <a:pt x="2239" y="1710"/>
                    <a:pt x="2239" y="1100"/>
                  </a:cubicBezTo>
                  <a:cubicBezTo>
                    <a:pt x="2239" y="489"/>
                    <a:pt x="1709"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2191250" y="450750"/>
              <a:ext cx="55975" cy="56000"/>
            </a:xfrm>
            <a:custGeom>
              <a:avLst/>
              <a:gdLst/>
              <a:ahLst/>
              <a:cxnLst/>
              <a:rect l="l" t="t" r="r" b="b"/>
              <a:pathLst>
                <a:path w="2239" h="2240" extrusionOk="0">
                  <a:moveTo>
                    <a:pt x="1099" y="1"/>
                  </a:moveTo>
                  <a:cubicBezTo>
                    <a:pt x="489" y="1"/>
                    <a:pt x="0" y="489"/>
                    <a:pt x="0" y="1100"/>
                  </a:cubicBezTo>
                  <a:cubicBezTo>
                    <a:pt x="0" y="1710"/>
                    <a:pt x="489" y="2239"/>
                    <a:pt x="1099" y="2239"/>
                  </a:cubicBezTo>
                  <a:cubicBezTo>
                    <a:pt x="1710" y="2239"/>
                    <a:pt x="2239" y="1710"/>
                    <a:pt x="2239" y="1100"/>
                  </a:cubicBezTo>
                  <a:cubicBezTo>
                    <a:pt x="2239" y="489"/>
                    <a:pt x="1710"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2347925" y="450750"/>
              <a:ext cx="55975" cy="56000"/>
            </a:xfrm>
            <a:custGeom>
              <a:avLst/>
              <a:gdLst/>
              <a:ahLst/>
              <a:cxnLst/>
              <a:rect l="l" t="t" r="r" b="b"/>
              <a:pathLst>
                <a:path w="2239" h="2240" extrusionOk="0">
                  <a:moveTo>
                    <a:pt x="1099" y="1"/>
                  </a:moveTo>
                  <a:cubicBezTo>
                    <a:pt x="489" y="1"/>
                    <a:pt x="1" y="489"/>
                    <a:pt x="1" y="1100"/>
                  </a:cubicBezTo>
                  <a:cubicBezTo>
                    <a:pt x="1" y="1710"/>
                    <a:pt x="489" y="2239"/>
                    <a:pt x="1099" y="2239"/>
                  </a:cubicBezTo>
                  <a:cubicBezTo>
                    <a:pt x="1710" y="2239"/>
                    <a:pt x="2239" y="1710"/>
                    <a:pt x="2239" y="1100"/>
                  </a:cubicBezTo>
                  <a:cubicBezTo>
                    <a:pt x="2239" y="489"/>
                    <a:pt x="1710" y="1"/>
                    <a:pt x="1099"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2504600" y="450750"/>
              <a:ext cx="57025" cy="56000"/>
            </a:xfrm>
            <a:custGeom>
              <a:avLst/>
              <a:gdLst/>
              <a:ahLst/>
              <a:cxnLst/>
              <a:rect l="l" t="t" r="r" b="b"/>
              <a:pathLst>
                <a:path w="2281" h="2240" extrusionOk="0">
                  <a:moveTo>
                    <a:pt x="1140" y="1"/>
                  </a:moveTo>
                  <a:cubicBezTo>
                    <a:pt x="530" y="1"/>
                    <a:pt x="1" y="489"/>
                    <a:pt x="1" y="1100"/>
                  </a:cubicBezTo>
                  <a:cubicBezTo>
                    <a:pt x="1" y="1710"/>
                    <a:pt x="530" y="2239"/>
                    <a:pt x="1140" y="2239"/>
                  </a:cubicBezTo>
                  <a:cubicBezTo>
                    <a:pt x="1751" y="2239"/>
                    <a:pt x="2280" y="1710"/>
                    <a:pt x="2280" y="1100"/>
                  </a:cubicBezTo>
                  <a:cubicBezTo>
                    <a:pt x="2280" y="489"/>
                    <a:pt x="1751" y="1"/>
                    <a:pt x="1140" y="1"/>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1875850" y="594225"/>
              <a:ext cx="55975" cy="55975"/>
            </a:xfrm>
            <a:custGeom>
              <a:avLst/>
              <a:gdLst/>
              <a:ahLst/>
              <a:cxnLst/>
              <a:rect l="l" t="t" r="r" b="b"/>
              <a:pathLst>
                <a:path w="2239" h="2239" extrusionOk="0">
                  <a:moveTo>
                    <a:pt x="1099" y="0"/>
                  </a:moveTo>
                  <a:cubicBezTo>
                    <a:pt x="488" y="0"/>
                    <a:pt x="0" y="529"/>
                    <a:pt x="0" y="1140"/>
                  </a:cubicBezTo>
                  <a:cubicBezTo>
                    <a:pt x="0" y="1750"/>
                    <a:pt x="488" y="2238"/>
                    <a:pt x="1099" y="2238"/>
                  </a:cubicBezTo>
                  <a:cubicBezTo>
                    <a:pt x="1709" y="2238"/>
                    <a:pt x="2238" y="1750"/>
                    <a:pt x="2238" y="1140"/>
                  </a:cubicBezTo>
                  <a:cubicBezTo>
                    <a:pt x="2238"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2033550" y="594225"/>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09" y="2238"/>
                    <a:pt x="2239" y="1750"/>
                    <a:pt x="2239" y="1140"/>
                  </a:cubicBezTo>
                  <a:cubicBezTo>
                    <a:pt x="2239"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2191250" y="594225"/>
              <a:ext cx="55975" cy="55975"/>
            </a:xfrm>
            <a:custGeom>
              <a:avLst/>
              <a:gdLst/>
              <a:ahLst/>
              <a:cxnLst/>
              <a:rect l="l" t="t" r="r" b="b"/>
              <a:pathLst>
                <a:path w="2239" h="2239" extrusionOk="0">
                  <a:moveTo>
                    <a:pt x="1099" y="0"/>
                  </a:moveTo>
                  <a:cubicBezTo>
                    <a:pt x="489" y="0"/>
                    <a:pt x="0" y="529"/>
                    <a:pt x="0" y="1140"/>
                  </a:cubicBezTo>
                  <a:cubicBezTo>
                    <a:pt x="0"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2347925" y="594225"/>
              <a:ext cx="55975" cy="55975"/>
            </a:xfrm>
            <a:custGeom>
              <a:avLst/>
              <a:gdLst/>
              <a:ahLst/>
              <a:cxnLst/>
              <a:rect l="l" t="t" r="r" b="b"/>
              <a:pathLst>
                <a:path w="2239" h="2239" extrusionOk="0">
                  <a:moveTo>
                    <a:pt x="1099" y="0"/>
                  </a:moveTo>
                  <a:cubicBezTo>
                    <a:pt x="489" y="0"/>
                    <a:pt x="1" y="529"/>
                    <a:pt x="1" y="1140"/>
                  </a:cubicBezTo>
                  <a:cubicBezTo>
                    <a:pt x="1" y="1750"/>
                    <a:pt x="489" y="2238"/>
                    <a:pt x="1099" y="2238"/>
                  </a:cubicBezTo>
                  <a:cubicBezTo>
                    <a:pt x="1710" y="2238"/>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2504600" y="594225"/>
              <a:ext cx="57025" cy="55975"/>
            </a:xfrm>
            <a:custGeom>
              <a:avLst/>
              <a:gdLst/>
              <a:ahLst/>
              <a:cxnLst/>
              <a:rect l="l" t="t" r="r" b="b"/>
              <a:pathLst>
                <a:path w="2281" h="2239" extrusionOk="0">
                  <a:moveTo>
                    <a:pt x="1140" y="0"/>
                  </a:moveTo>
                  <a:cubicBezTo>
                    <a:pt x="530" y="0"/>
                    <a:pt x="1" y="529"/>
                    <a:pt x="1" y="1140"/>
                  </a:cubicBezTo>
                  <a:cubicBezTo>
                    <a:pt x="1" y="1750"/>
                    <a:pt x="530" y="2238"/>
                    <a:pt x="1140" y="2238"/>
                  </a:cubicBezTo>
                  <a:cubicBezTo>
                    <a:pt x="1751" y="2238"/>
                    <a:pt x="2280" y="1750"/>
                    <a:pt x="2280" y="1140"/>
                  </a:cubicBezTo>
                  <a:cubicBezTo>
                    <a:pt x="2280" y="52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1875850" y="737675"/>
              <a:ext cx="55975" cy="55975"/>
            </a:xfrm>
            <a:custGeom>
              <a:avLst/>
              <a:gdLst/>
              <a:ahLst/>
              <a:cxnLst/>
              <a:rect l="l" t="t" r="r" b="b"/>
              <a:pathLst>
                <a:path w="2239" h="2239" extrusionOk="0">
                  <a:moveTo>
                    <a:pt x="1099" y="0"/>
                  </a:moveTo>
                  <a:cubicBezTo>
                    <a:pt x="488" y="0"/>
                    <a:pt x="0" y="529"/>
                    <a:pt x="0" y="1140"/>
                  </a:cubicBezTo>
                  <a:cubicBezTo>
                    <a:pt x="0" y="1750"/>
                    <a:pt x="488" y="2239"/>
                    <a:pt x="1099" y="2239"/>
                  </a:cubicBezTo>
                  <a:cubicBezTo>
                    <a:pt x="1709" y="2239"/>
                    <a:pt x="2238" y="1750"/>
                    <a:pt x="2238" y="1140"/>
                  </a:cubicBezTo>
                  <a:cubicBezTo>
                    <a:pt x="2238"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2033550" y="737675"/>
              <a:ext cx="55975" cy="55975"/>
            </a:xfrm>
            <a:custGeom>
              <a:avLst/>
              <a:gdLst/>
              <a:ahLst/>
              <a:cxnLst/>
              <a:rect l="l" t="t" r="r" b="b"/>
              <a:pathLst>
                <a:path w="2239" h="2239" extrusionOk="0">
                  <a:moveTo>
                    <a:pt x="1099" y="0"/>
                  </a:moveTo>
                  <a:cubicBezTo>
                    <a:pt x="489" y="0"/>
                    <a:pt x="0" y="529"/>
                    <a:pt x="0" y="1140"/>
                  </a:cubicBezTo>
                  <a:cubicBezTo>
                    <a:pt x="0" y="1750"/>
                    <a:pt x="489" y="2239"/>
                    <a:pt x="1099" y="2239"/>
                  </a:cubicBezTo>
                  <a:cubicBezTo>
                    <a:pt x="1709" y="2239"/>
                    <a:pt x="2239" y="1750"/>
                    <a:pt x="2239" y="1140"/>
                  </a:cubicBezTo>
                  <a:cubicBezTo>
                    <a:pt x="2239" y="529"/>
                    <a:pt x="1709"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2191250" y="737675"/>
              <a:ext cx="55975" cy="55975"/>
            </a:xfrm>
            <a:custGeom>
              <a:avLst/>
              <a:gdLst/>
              <a:ahLst/>
              <a:cxnLst/>
              <a:rect l="l" t="t" r="r" b="b"/>
              <a:pathLst>
                <a:path w="2239" h="2239" extrusionOk="0">
                  <a:moveTo>
                    <a:pt x="1099" y="0"/>
                  </a:moveTo>
                  <a:cubicBezTo>
                    <a:pt x="489" y="0"/>
                    <a:pt x="0" y="529"/>
                    <a:pt x="0" y="1140"/>
                  </a:cubicBezTo>
                  <a:cubicBezTo>
                    <a:pt x="0" y="1750"/>
                    <a:pt x="489" y="2239"/>
                    <a:pt x="1099" y="2239"/>
                  </a:cubicBezTo>
                  <a:cubicBezTo>
                    <a:pt x="1710" y="2239"/>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2347925" y="737675"/>
              <a:ext cx="55975" cy="55975"/>
            </a:xfrm>
            <a:custGeom>
              <a:avLst/>
              <a:gdLst/>
              <a:ahLst/>
              <a:cxnLst/>
              <a:rect l="l" t="t" r="r" b="b"/>
              <a:pathLst>
                <a:path w="2239" h="2239" extrusionOk="0">
                  <a:moveTo>
                    <a:pt x="1099" y="0"/>
                  </a:moveTo>
                  <a:cubicBezTo>
                    <a:pt x="489" y="0"/>
                    <a:pt x="1" y="529"/>
                    <a:pt x="1" y="1140"/>
                  </a:cubicBezTo>
                  <a:cubicBezTo>
                    <a:pt x="1" y="1750"/>
                    <a:pt x="489" y="2239"/>
                    <a:pt x="1099" y="2239"/>
                  </a:cubicBezTo>
                  <a:cubicBezTo>
                    <a:pt x="1710" y="2239"/>
                    <a:pt x="2239" y="1750"/>
                    <a:pt x="2239" y="1140"/>
                  </a:cubicBezTo>
                  <a:cubicBezTo>
                    <a:pt x="2239" y="529"/>
                    <a:pt x="1710" y="0"/>
                    <a:pt x="1099"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2504600" y="737675"/>
              <a:ext cx="57025" cy="55975"/>
            </a:xfrm>
            <a:custGeom>
              <a:avLst/>
              <a:gdLst/>
              <a:ahLst/>
              <a:cxnLst/>
              <a:rect l="l" t="t" r="r" b="b"/>
              <a:pathLst>
                <a:path w="2281" h="2239" extrusionOk="0">
                  <a:moveTo>
                    <a:pt x="1140" y="0"/>
                  </a:moveTo>
                  <a:cubicBezTo>
                    <a:pt x="530" y="0"/>
                    <a:pt x="1" y="529"/>
                    <a:pt x="1" y="1140"/>
                  </a:cubicBezTo>
                  <a:cubicBezTo>
                    <a:pt x="1" y="1750"/>
                    <a:pt x="530" y="2239"/>
                    <a:pt x="1140" y="2239"/>
                  </a:cubicBezTo>
                  <a:cubicBezTo>
                    <a:pt x="1751" y="2239"/>
                    <a:pt x="2280" y="1750"/>
                    <a:pt x="2280" y="1140"/>
                  </a:cubicBezTo>
                  <a:cubicBezTo>
                    <a:pt x="2280" y="529"/>
                    <a:pt x="1751" y="0"/>
                    <a:pt x="1140" y="0"/>
                  </a:cubicBezTo>
                  <a:close/>
                </a:path>
              </a:pathLst>
            </a:custGeom>
            <a:solidFill>
              <a:srgbClr val="3F5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4"/>
        <p:cNvGrpSpPr/>
        <p:nvPr/>
      </p:nvGrpSpPr>
      <p:grpSpPr>
        <a:xfrm>
          <a:off x="0" y="0"/>
          <a:ext cx="0" cy="0"/>
          <a:chOff x="0" y="0"/>
          <a:chExt cx="0" cy="0"/>
        </a:xfrm>
      </p:grpSpPr>
      <p:sp>
        <p:nvSpPr>
          <p:cNvPr id="2205" name="Google Shape;2205;p54"/>
          <p:cNvSpPr txBox="1">
            <a:spLocks noGrp="1"/>
          </p:cNvSpPr>
          <p:nvPr>
            <p:ph type="title"/>
          </p:nvPr>
        </p:nvSpPr>
        <p:spPr>
          <a:xfrm>
            <a:off x="2974500" y="1338738"/>
            <a:ext cx="3195000" cy="155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027</a:t>
            </a:r>
            <a:endParaRPr/>
          </a:p>
        </p:txBody>
      </p:sp>
      <p:sp>
        <p:nvSpPr>
          <p:cNvPr id="2206" name="Google Shape;2206;p54"/>
          <p:cNvSpPr txBox="1">
            <a:spLocks noGrp="1"/>
          </p:cNvSpPr>
          <p:nvPr>
            <p:ph type="subTitle" idx="1"/>
          </p:nvPr>
        </p:nvSpPr>
        <p:spPr>
          <a:xfrm>
            <a:off x="1773299" y="3016663"/>
            <a:ext cx="5988467" cy="1654574"/>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US"/>
              <a:t>Feature exploration</a:t>
            </a:r>
          </a:p>
          <a:p>
            <a:pPr marL="0" lvl="0" indent="0" algn="l" rtl="0">
              <a:spcBef>
                <a:spcPts val="0"/>
              </a:spcBef>
              <a:spcAft>
                <a:spcPts val="0"/>
              </a:spcAft>
              <a:buNone/>
            </a:pPr>
            <a:endParaRPr lang="en-US"/>
          </a:p>
          <a:p>
            <a:pPr marL="0" lvl="0" indent="0" algn="l" rtl="0">
              <a:spcBef>
                <a:spcPts val="0"/>
              </a:spcBef>
              <a:spcAft>
                <a:spcPts val="0"/>
              </a:spcAft>
              <a:buNone/>
            </a:pPr>
            <a:r>
              <a:rPr lang="en-US" altLang="zh-CN"/>
              <a:t>Prediction  based on </a:t>
            </a:r>
            <a:r>
              <a:rPr lang="en-US"/>
              <a:t>clustering and classification methods </a:t>
            </a:r>
          </a:p>
          <a:p>
            <a:pPr marL="0" lvl="0" indent="0" algn="l" rtl="0">
              <a:spcBef>
                <a:spcPts val="0"/>
              </a:spcBef>
              <a:spcAft>
                <a:spcPts val="0"/>
              </a:spcAft>
              <a:buNone/>
            </a:pPr>
            <a:endParaRPr lang="en-US"/>
          </a:p>
          <a:p>
            <a:pPr marL="0" lvl="0" indent="0" algn="l" rtl="0">
              <a:spcBef>
                <a:spcPts val="0"/>
              </a:spcBef>
              <a:spcAft>
                <a:spcPts val="0"/>
              </a:spcAft>
              <a:buNone/>
            </a:pPr>
            <a:r>
              <a:rPr lang="en-US"/>
              <a:t>Association rules data mining</a:t>
            </a:r>
          </a:p>
          <a:p>
            <a:pPr marL="0" lvl="0" indent="0" algn="l" rtl="0">
              <a:spcBef>
                <a:spcPts val="0"/>
              </a:spcBef>
              <a:spcAft>
                <a:spcPts val="0"/>
              </a:spcAft>
              <a:buNone/>
            </a:pPr>
            <a:endParaRPr lang="en-US"/>
          </a:p>
          <a:p>
            <a:pPr marL="0" lvl="0" indent="0" algn="l" rtl="0">
              <a:spcBef>
                <a:spcPts val="0"/>
              </a:spcBef>
              <a:spcAft>
                <a:spcPts val="0"/>
              </a:spcAft>
              <a:buNone/>
            </a:pPr>
            <a:r>
              <a:rPr lang="en-US"/>
              <a:t>Variable discretization</a:t>
            </a:r>
            <a:endParaRPr/>
          </a:p>
        </p:txBody>
      </p:sp>
      <p:grpSp>
        <p:nvGrpSpPr>
          <p:cNvPr id="2207" name="Google Shape;2207;p54"/>
          <p:cNvGrpSpPr/>
          <p:nvPr/>
        </p:nvGrpSpPr>
        <p:grpSpPr>
          <a:xfrm>
            <a:off x="713232" y="-35299"/>
            <a:ext cx="475806" cy="2436660"/>
            <a:chOff x="-1582400" y="253375"/>
            <a:chExt cx="217750" cy="1115125"/>
          </a:xfrm>
        </p:grpSpPr>
        <p:sp>
          <p:nvSpPr>
            <p:cNvPr id="2208" name="Google Shape;2208;p54"/>
            <p:cNvSpPr/>
            <p:nvPr/>
          </p:nvSpPr>
          <p:spPr>
            <a:xfrm>
              <a:off x="-1582400" y="253375"/>
              <a:ext cx="17325" cy="17325"/>
            </a:xfrm>
            <a:custGeom>
              <a:avLst/>
              <a:gdLst/>
              <a:ahLst/>
              <a:cxnLst/>
              <a:rect l="l" t="t" r="r" b="b"/>
              <a:pathLst>
                <a:path w="693" h="693" extrusionOk="0">
                  <a:moveTo>
                    <a:pt x="367" y="0"/>
                  </a:moveTo>
                  <a:cubicBezTo>
                    <a:pt x="163" y="0"/>
                    <a:pt x="0" y="163"/>
                    <a:pt x="0" y="367"/>
                  </a:cubicBezTo>
                  <a:cubicBezTo>
                    <a:pt x="0" y="570"/>
                    <a:pt x="163" y="692"/>
                    <a:pt x="367" y="692"/>
                  </a:cubicBezTo>
                  <a:cubicBezTo>
                    <a:pt x="570" y="692"/>
                    <a:pt x="692" y="570"/>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1532550"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29" y="692"/>
                    <a:pt x="692" y="570"/>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1481675" y="253375"/>
              <a:ext cx="17325" cy="17325"/>
            </a:xfrm>
            <a:custGeom>
              <a:avLst/>
              <a:gdLst/>
              <a:ahLst/>
              <a:cxnLst/>
              <a:rect l="l" t="t" r="r" b="b"/>
              <a:pathLst>
                <a:path w="693" h="693" extrusionOk="0">
                  <a:moveTo>
                    <a:pt x="326" y="0"/>
                  </a:moveTo>
                  <a:cubicBezTo>
                    <a:pt x="122" y="0"/>
                    <a:pt x="0" y="163"/>
                    <a:pt x="0" y="367"/>
                  </a:cubicBezTo>
                  <a:cubicBezTo>
                    <a:pt x="0" y="570"/>
                    <a:pt x="122" y="692"/>
                    <a:pt x="326" y="692"/>
                  </a:cubicBezTo>
                  <a:cubicBezTo>
                    <a:pt x="529" y="692"/>
                    <a:pt x="692" y="570"/>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4"/>
            <p:cNvSpPr/>
            <p:nvPr/>
          </p:nvSpPr>
          <p:spPr>
            <a:xfrm>
              <a:off x="-1431825"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30" y="692"/>
                    <a:pt x="692" y="570"/>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4"/>
            <p:cNvSpPr/>
            <p:nvPr/>
          </p:nvSpPr>
          <p:spPr>
            <a:xfrm>
              <a:off x="-1383000" y="253375"/>
              <a:ext cx="18350" cy="17325"/>
            </a:xfrm>
            <a:custGeom>
              <a:avLst/>
              <a:gdLst/>
              <a:ahLst/>
              <a:cxnLst/>
              <a:rect l="l" t="t" r="r" b="b"/>
              <a:pathLst>
                <a:path w="734" h="693" extrusionOk="0">
                  <a:moveTo>
                    <a:pt x="367" y="0"/>
                  </a:moveTo>
                  <a:cubicBezTo>
                    <a:pt x="164" y="0"/>
                    <a:pt x="1" y="163"/>
                    <a:pt x="1" y="367"/>
                  </a:cubicBezTo>
                  <a:cubicBezTo>
                    <a:pt x="1" y="570"/>
                    <a:pt x="164" y="692"/>
                    <a:pt x="367" y="692"/>
                  </a:cubicBezTo>
                  <a:cubicBezTo>
                    <a:pt x="571" y="692"/>
                    <a:pt x="733" y="570"/>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1582400" y="29915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1532550"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4"/>
            <p:cNvSpPr/>
            <p:nvPr/>
          </p:nvSpPr>
          <p:spPr>
            <a:xfrm>
              <a:off x="-1481675" y="29915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4"/>
            <p:cNvSpPr/>
            <p:nvPr/>
          </p:nvSpPr>
          <p:spPr>
            <a:xfrm>
              <a:off x="-1431825"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1383000" y="29915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1582400" y="344950"/>
              <a:ext cx="17325" cy="17325"/>
            </a:xfrm>
            <a:custGeom>
              <a:avLst/>
              <a:gdLst/>
              <a:ahLst/>
              <a:cxnLst/>
              <a:rect l="l" t="t" r="r" b="b"/>
              <a:pathLst>
                <a:path w="693" h="693"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1532550"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4"/>
            <p:cNvSpPr/>
            <p:nvPr/>
          </p:nvSpPr>
          <p:spPr>
            <a:xfrm>
              <a:off x="-1481675" y="344950"/>
              <a:ext cx="17325" cy="17325"/>
            </a:xfrm>
            <a:custGeom>
              <a:avLst/>
              <a:gdLst/>
              <a:ahLst/>
              <a:cxnLst/>
              <a:rect l="l" t="t" r="r" b="b"/>
              <a:pathLst>
                <a:path w="693" h="693"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4"/>
            <p:cNvSpPr/>
            <p:nvPr/>
          </p:nvSpPr>
          <p:spPr>
            <a:xfrm>
              <a:off x="-1431825"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4"/>
            <p:cNvSpPr/>
            <p:nvPr/>
          </p:nvSpPr>
          <p:spPr>
            <a:xfrm>
              <a:off x="-1383000" y="344950"/>
              <a:ext cx="18350" cy="17325"/>
            </a:xfrm>
            <a:custGeom>
              <a:avLst/>
              <a:gdLst/>
              <a:ahLst/>
              <a:cxnLst/>
              <a:rect l="l" t="t" r="r" b="b"/>
              <a:pathLst>
                <a:path w="734" h="693"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4"/>
            <p:cNvSpPr/>
            <p:nvPr/>
          </p:nvSpPr>
          <p:spPr>
            <a:xfrm>
              <a:off x="-1582400" y="389700"/>
              <a:ext cx="17325" cy="17325"/>
            </a:xfrm>
            <a:custGeom>
              <a:avLst/>
              <a:gdLst/>
              <a:ahLst/>
              <a:cxnLst/>
              <a:rect l="l" t="t" r="r" b="b"/>
              <a:pathLst>
                <a:path w="693" h="693" extrusionOk="0">
                  <a:moveTo>
                    <a:pt x="367" y="1"/>
                  </a:moveTo>
                  <a:cubicBezTo>
                    <a:pt x="163" y="1"/>
                    <a:pt x="0" y="164"/>
                    <a:pt x="0" y="367"/>
                  </a:cubicBezTo>
                  <a:cubicBezTo>
                    <a:pt x="0" y="530"/>
                    <a:pt x="163" y="693"/>
                    <a:pt x="367" y="693"/>
                  </a:cubicBezTo>
                  <a:cubicBezTo>
                    <a:pt x="570" y="693"/>
                    <a:pt x="692" y="571"/>
                    <a:pt x="692" y="367"/>
                  </a:cubicBezTo>
                  <a:cubicBezTo>
                    <a:pt x="692" y="20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4"/>
            <p:cNvSpPr/>
            <p:nvPr/>
          </p:nvSpPr>
          <p:spPr>
            <a:xfrm>
              <a:off x="-1532550"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29" y="693"/>
                    <a:pt x="692" y="571"/>
                    <a:pt x="692" y="367"/>
                  </a:cubicBezTo>
                  <a:cubicBezTo>
                    <a:pt x="692" y="20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1481675" y="389700"/>
              <a:ext cx="17325" cy="17325"/>
            </a:xfrm>
            <a:custGeom>
              <a:avLst/>
              <a:gdLst/>
              <a:ahLst/>
              <a:cxnLst/>
              <a:rect l="l" t="t" r="r" b="b"/>
              <a:pathLst>
                <a:path w="693" h="693" extrusionOk="0">
                  <a:moveTo>
                    <a:pt x="326" y="1"/>
                  </a:moveTo>
                  <a:cubicBezTo>
                    <a:pt x="122" y="1"/>
                    <a:pt x="0" y="164"/>
                    <a:pt x="0" y="367"/>
                  </a:cubicBezTo>
                  <a:cubicBezTo>
                    <a:pt x="0" y="530"/>
                    <a:pt x="122" y="693"/>
                    <a:pt x="326" y="693"/>
                  </a:cubicBezTo>
                  <a:cubicBezTo>
                    <a:pt x="529" y="693"/>
                    <a:pt x="692" y="571"/>
                    <a:pt x="692" y="367"/>
                  </a:cubicBezTo>
                  <a:cubicBezTo>
                    <a:pt x="692" y="20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1431825"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30" y="693"/>
                    <a:pt x="692" y="571"/>
                    <a:pt x="692" y="367"/>
                  </a:cubicBezTo>
                  <a:cubicBezTo>
                    <a:pt x="692" y="20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4"/>
            <p:cNvSpPr/>
            <p:nvPr/>
          </p:nvSpPr>
          <p:spPr>
            <a:xfrm>
              <a:off x="-1383000" y="389700"/>
              <a:ext cx="18350" cy="17325"/>
            </a:xfrm>
            <a:custGeom>
              <a:avLst/>
              <a:gdLst/>
              <a:ahLst/>
              <a:cxnLst/>
              <a:rect l="l" t="t" r="r" b="b"/>
              <a:pathLst>
                <a:path w="734" h="693" extrusionOk="0">
                  <a:moveTo>
                    <a:pt x="367" y="1"/>
                  </a:moveTo>
                  <a:cubicBezTo>
                    <a:pt x="164" y="1"/>
                    <a:pt x="1" y="164"/>
                    <a:pt x="1" y="367"/>
                  </a:cubicBezTo>
                  <a:cubicBezTo>
                    <a:pt x="1" y="530"/>
                    <a:pt x="164" y="693"/>
                    <a:pt x="367" y="693"/>
                  </a:cubicBezTo>
                  <a:cubicBezTo>
                    <a:pt x="571" y="693"/>
                    <a:pt x="733" y="571"/>
                    <a:pt x="733" y="367"/>
                  </a:cubicBezTo>
                  <a:cubicBezTo>
                    <a:pt x="733" y="20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4"/>
            <p:cNvSpPr/>
            <p:nvPr/>
          </p:nvSpPr>
          <p:spPr>
            <a:xfrm>
              <a:off x="-1582400" y="435500"/>
              <a:ext cx="17325" cy="17325"/>
            </a:xfrm>
            <a:custGeom>
              <a:avLst/>
              <a:gdLst/>
              <a:ahLst/>
              <a:cxnLst/>
              <a:rect l="l" t="t" r="r" b="b"/>
              <a:pathLst>
                <a:path w="693" h="693" extrusionOk="0">
                  <a:moveTo>
                    <a:pt x="367" y="0"/>
                  </a:moveTo>
                  <a:cubicBezTo>
                    <a:pt x="163" y="0"/>
                    <a:pt x="0" y="163"/>
                    <a:pt x="0" y="367"/>
                  </a:cubicBezTo>
                  <a:cubicBezTo>
                    <a:pt x="0" y="529"/>
                    <a:pt x="163" y="692"/>
                    <a:pt x="367" y="692"/>
                  </a:cubicBezTo>
                  <a:cubicBezTo>
                    <a:pt x="570" y="692"/>
                    <a:pt x="692" y="529"/>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1532550"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29" y="692"/>
                    <a:pt x="692" y="529"/>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1481675" y="435500"/>
              <a:ext cx="17325" cy="17325"/>
            </a:xfrm>
            <a:custGeom>
              <a:avLst/>
              <a:gdLst/>
              <a:ahLst/>
              <a:cxnLst/>
              <a:rect l="l" t="t" r="r" b="b"/>
              <a:pathLst>
                <a:path w="693" h="693" extrusionOk="0">
                  <a:moveTo>
                    <a:pt x="326" y="0"/>
                  </a:moveTo>
                  <a:cubicBezTo>
                    <a:pt x="122" y="0"/>
                    <a:pt x="0" y="163"/>
                    <a:pt x="0" y="367"/>
                  </a:cubicBezTo>
                  <a:cubicBezTo>
                    <a:pt x="0" y="529"/>
                    <a:pt x="122" y="692"/>
                    <a:pt x="326" y="692"/>
                  </a:cubicBezTo>
                  <a:cubicBezTo>
                    <a:pt x="529" y="692"/>
                    <a:pt x="692" y="529"/>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1431825"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30" y="692"/>
                    <a:pt x="692" y="529"/>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1383000" y="435500"/>
              <a:ext cx="18350" cy="17325"/>
            </a:xfrm>
            <a:custGeom>
              <a:avLst/>
              <a:gdLst/>
              <a:ahLst/>
              <a:cxnLst/>
              <a:rect l="l" t="t" r="r" b="b"/>
              <a:pathLst>
                <a:path w="734" h="693" extrusionOk="0">
                  <a:moveTo>
                    <a:pt x="367" y="0"/>
                  </a:moveTo>
                  <a:cubicBezTo>
                    <a:pt x="164" y="0"/>
                    <a:pt x="1" y="163"/>
                    <a:pt x="1" y="367"/>
                  </a:cubicBezTo>
                  <a:cubicBezTo>
                    <a:pt x="1" y="529"/>
                    <a:pt x="164" y="692"/>
                    <a:pt x="367" y="692"/>
                  </a:cubicBezTo>
                  <a:cubicBezTo>
                    <a:pt x="571" y="692"/>
                    <a:pt x="733" y="529"/>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1582400" y="48230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1532550"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1481675" y="48230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1431825"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1383000" y="48230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1582400" y="52807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1532550"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1481675" y="52807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1431825"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1383000" y="52807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1582400" y="57387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1532550"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4"/>
            <p:cNvSpPr/>
            <p:nvPr/>
          </p:nvSpPr>
          <p:spPr>
            <a:xfrm>
              <a:off x="-1481675" y="57387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4"/>
            <p:cNvSpPr/>
            <p:nvPr/>
          </p:nvSpPr>
          <p:spPr>
            <a:xfrm>
              <a:off x="-1431825"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1383000" y="57387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1582400" y="61862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20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1532550"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20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4"/>
            <p:cNvSpPr/>
            <p:nvPr/>
          </p:nvSpPr>
          <p:spPr>
            <a:xfrm>
              <a:off x="-1481675" y="61862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20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4"/>
            <p:cNvSpPr/>
            <p:nvPr/>
          </p:nvSpPr>
          <p:spPr>
            <a:xfrm>
              <a:off x="-1431825"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20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4"/>
            <p:cNvSpPr/>
            <p:nvPr/>
          </p:nvSpPr>
          <p:spPr>
            <a:xfrm>
              <a:off x="-1383000" y="61862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20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4"/>
            <p:cNvSpPr/>
            <p:nvPr/>
          </p:nvSpPr>
          <p:spPr>
            <a:xfrm>
              <a:off x="-1582400" y="664425"/>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22"/>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4"/>
            <p:cNvSpPr/>
            <p:nvPr/>
          </p:nvSpPr>
          <p:spPr>
            <a:xfrm>
              <a:off x="-1532550"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22"/>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4"/>
            <p:cNvSpPr/>
            <p:nvPr/>
          </p:nvSpPr>
          <p:spPr>
            <a:xfrm>
              <a:off x="-1481675" y="664425"/>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22"/>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4"/>
            <p:cNvSpPr/>
            <p:nvPr/>
          </p:nvSpPr>
          <p:spPr>
            <a:xfrm>
              <a:off x="-1431825"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22"/>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4"/>
            <p:cNvSpPr/>
            <p:nvPr/>
          </p:nvSpPr>
          <p:spPr>
            <a:xfrm>
              <a:off x="-1383000" y="664425"/>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22"/>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4"/>
            <p:cNvSpPr/>
            <p:nvPr/>
          </p:nvSpPr>
          <p:spPr>
            <a:xfrm>
              <a:off x="-1582400" y="71122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4"/>
            <p:cNvSpPr/>
            <p:nvPr/>
          </p:nvSpPr>
          <p:spPr>
            <a:xfrm>
              <a:off x="-1532550"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4"/>
            <p:cNvSpPr/>
            <p:nvPr/>
          </p:nvSpPr>
          <p:spPr>
            <a:xfrm>
              <a:off x="-1481675" y="71122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4"/>
            <p:cNvSpPr/>
            <p:nvPr/>
          </p:nvSpPr>
          <p:spPr>
            <a:xfrm>
              <a:off x="-1431825"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4"/>
            <p:cNvSpPr/>
            <p:nvPr/>
          </p:nvSpPr>
          <p:spPr>
            <a:xfrm>
              <a:off x="-1383000" y="71122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4"/>
            <p:cNvSpPr/>
            <p:nvPr/>
          </p:nvSpPr>
          <p:spPr>
            <a:xfrm>
              <a:off x="-1582400" y="757000"/>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4"/>
            <p:cNvSpPr/>
            <p:nvPr/>
          </p:nvSpPr>
          <p:spPr>
            <a:xfrm>
              <a:off x="-1532550"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4"/>
            <p:cNvSpPr/>
            <p:nvPr/>
          </p:nvSpPr>
          <p:spPr>
            <a:xfrm>
              <a:off x="-1481675" y="757000"/>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4"/>
            <p:cNvSpPr/>
            <p:nvPr/>
          </p:nvSpPr>
          <p:spPr>
            <a:xfrm>
              <a:off x="-1431825"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4"/>
            <p:cNvSpPr/>
            <p:nvPr/>
          </p:nvSpPr>
          <p:spPr>
            <a:xfrm>
              <a:off x="-1383000" y="757000"/>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4"/>
            <p:cNvSpPr/>
            <p:nvPr/>
          </p:nvSpPr>
          <p:spPr>
            <a:xfrm>
              <a:off x="-1582400" y="802775"/>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4"/>
            <p:cNvSpPr/>
            <p:nvPr/>
          </p:nvSpPr>
          <p:spPr>
            <a:xfrm>
              <a:off x="-1532550"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4"/>
            <p:cNvSpPr/>
            <p:nvPr/>
          </p:nvSpPr>
          <p:spPr>
            <a:xfrm>
              <a:off x="-1481675" y="802775"/>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4"/>
            <p:cNvSpPr/>
            <p:nvPr/>
          </p:nvSpPr>
          <p:spPr>
            <a:xfrm>
              <a:off x="-1431825"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4"/>
            <p:cNvSpPr/>
            <p:nvPr/>
          </p:nvSpPr>
          <p:spPr>
            <a:xfrm>
              <a:off x="-1383000" y="802775"/>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4"/>
            <p:cNvSpPr/>
            <p:nvPr/>
          </p:nvSpPr>
          <p:spPr>
            <a:xfrm>
              <a:off x="-1582400" y="847550"/>
              <a:ext cx="17325" cy="17325"/>
            </a:xfrm>
            <a:custGeom>
              <a:avLst/>
              <a:gdLst/>
              <a:ahLst/>
              <a:cxnLst/>
              <a:rect l="l" t="t" r="r" b="b"/>
              <a:pathLst>
                <a:path w="693" h="693" extrusionOk="0">
                  <a:moveTo>
                    <a:pt x="367" y="1"/>
                  </a:moveTo>
                  <a:cubicBezTo>
                    <a:pt x="163" y="1"/>
                    <a:pt x="0" y="163"/>
                    <a:pt x="0" y="367"/>
                  </a:cubicBezTo>
                  <a:cubicBezTo>
                    <a:pt x="0" y="570"/>
                    <a:pt x="163" y="692"/>
                    <a:pt x="367" y="692"/>
                  </a:cubicBezTo>
                  <a:cubicBezTo>
                    <a:pt x="570" y="692"/>
                    <a:pt x="692" y="570"/>
                    <a:pt x="692" y="367"/>
                  </a:cubicBezTo>
                  <a:cubicBezTo>
                    <a:pt x="692" y="20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4"/>
            <p:cNvSpPr/>
            <p:nvPr/>
          </p:nvSpPr>
          <p:spPr>
            <a:xfrm>
              <a:off x="-1532550"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29" y="692"/>
                    <a:pt x="692" y="570"/>
                    <a:pt x="692" y="367"/>
                  </a:cubicBezTo>
                  <a:cubicBezTo>
                    <a:pt x="692" y="20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4"/>
            <p:cNvSpPr/>
            <p:nvPr/>
          </p:nvSpPr>
          <p:spPr>
            <a:xfrm>
              <a:off x="-1481675" y="847550"/>
              <a:ext cx="17325" cy="17325"/>
            </a:xfrm>
            <a:custGeom>
              <a:avLst/>
              <a:gdLst/>
              <a:ahLst/>
              <a:cxnLst/>
              <a:rect l="l" t="t" r="r" b="b"/>
              <a:pathLst>
                <a:path w="693" h="693" extrusionOk="0">
                  <a:moveTo>
                    <a:pt x="326" y="1"/>
                  </a:moveTo>
                  <a:cubicBezTo>
                    <a:pt x="122" y="1"/>
                    <a:pt x="0" y="163"/>
                    <a:pt x="0" y="367"/>
                  </a:cubicBezTo>
                  <a:cubicBezTo>
                    <a:pt x="0" y="570"/>
                    <a:pt x="122" y="692"/>
                    <a:pt x="326" y="692"/>
                  </a:cubicBezTo>
                  <a:cubicBezTo>
                    <a:pt x="529" y="692"/>
                    <a:pt x="692" y="570"/>
                    <a:pt x="692" y="367"/>
                  </a:cubicBezTo>
                  <a:cubicBezTo>
                    <a:pt x="692" y="20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4"/>
            <p:cNvSpPr/>
            <p:nvPr/>
          </p:nvSpPr>
          <p:spPr>
            <a:xfrm>
              <a:off x="-1431825"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30" y="692"/>
                    <a:pt x="692" y="570"/>
                    <a:pt x="692" y="367"/>
                  </a:cubicBezTo>
                  <a:cubicBezTo>
                    <a:pt x="692" y="20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4"/>
            <p:cNvSpPr/>
            <p:nvPr/>
          </p:nvSpPr>
          <p:spPr>
            <a:xfrm>
              <a:off x="-1383000" y="847550"/>
              <a:ext cx="18350" cy="17325"/>
            </a:xfrm>
            <a:custGeom>
              <a:avLst/>
              <a:gdLst/>
              <a:ahLst/>
              <a:cxnLst/>
              <a:rect l="l" t="t" r="r" b="b"/>
              <a:pathLst>
                <a:path w="734" h="693" extrusionOk="0">
                  <a:moveTo>
                    <a:pt x="367" y="1"/>
                  </a:moveTo>
                  <a:cubicBezTo>
                    <a:pt x="164" y="1"/>
                    <a:pt x="1" y="163"/>
                    <a:pt x="1" y="367"/>
                  </a:cubicBezTo>
                  <a:cubicBezTo>
                    <a:pt x="1" y="570"/>
                    <a:pt x="164" y="692"/>
                    <a:pt x="367" y="692"/>
                  </a:cubicBezTo>
                  <a:cubicBezTo>
                    <a:pt x="571" y="692"/>
                    <a:pt x="733" y="570"/>
                    <a:pt x="733" y="367"/>
                  </a:cubicBezTo>
                  <a:cubicBezTo>
                    <a:pt x="733" y="20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4"/>
            <p:cNvSpPr/>
            <p:nvPr/>
          </p:nvSpPr>
          <p:spPr>
            <a:xfrm>
              <a:off x="-1582400" y="893350"/>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4"/>
            <p:cNvSpPr/>
            <p:nvPr/>
          </p:nvSpPr>
          <p:spPr>
            <a:xfrm>
              <a:off x="-1532550"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4"/>
            <p:cNvSpPr/>
            <p:nvPr/>
          </p:nvSpPr>
          <p:spPr>
            <a:xfrm>
              <a:off x="-1481675" y="893350"/>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4"/>
            <p:cNvSpPr/>
            <p:nvPr/>
          </p:nvSpPr>
          <p:spPr>
            <a:xfrm>
              <a:off x="-1431825"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4"/>
            <p:cNvSpPr/>
            <p:nvPr/>
          </p:nvSpPr>
          <p:spPr>
            <a:xfrm>
              <a:off x="-1383000" y="893350"/>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4"/>
            <p:cNvSpPr/>
            <p:nvPr/>
          </p:nvSpPr>
          <p:spPr>
            <a:xfrm>
              <a:off x="-1582400" y="940150"/>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4"/>
            <p:cNvSpPr/>
            <p:nvPr/>
          </p:nvSpPr>
          <p:spPr>
            <a:xfrm>
              <a:off x="-1532550"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4"/>
            <p:cNvSpPr/>
            <p:nvPr/>
          </p:nvSpPr>
          <p:spPr>
            <a:xfrm>
              <a:off x="-1481675" y="940150"/>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4"/>
            <p:cNvSpPr/>
            <p:nvPr/>
          </p:nvSpPr>
          <p:spPr>
            <a:xfrm>
              <a:off x="-1431825"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4"/>
            <p:cNvSpPr/>
            <p:nvPr/>
          </p:nvSpPr>
          <p:spPr>
            <a:xfrm>
              <a:off x="-1383000" y="940150"/>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4"/>
            <p:cNvSpPr/>
            <p:nvPr/>
          </p:nvSpPr>
          <p:spPr>
            <a:xfrm>
              <a:off x="-1582400" y="985925"/>
              <a:ext cx="17325" cy="18350"/>
            </a:xfrm>
            <a:custGeom>
              <a:avLst/>
              <a:gdLst/>
              <a:ahLst/>
              <a:cxnLst/>
              <a:rect l="l" t="t" r="r" b="b"/>
              <a:pathLst>
                <a:path w="693" h="734"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4"/>
            <p:cNvSpPr/>
            <p:nvPr/>
          </p:nvSpPr>
          <p:spPr>
            <a:xfrm>
              <a:off x="-1532550"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4"/>
            <p:cNvSpPr/>
            <p:nvPr/>
          </p:nvSpPr>
          <p:spPr>
            <a:xfrm>
              <a:off x="-1481675" y="985925"/>
              <a:ext cx="17325" cy="18350"/>
            </a:xfrm>
            <a:custGeom>
              <a:avLst/>
              <a:gdLst/>
              <a:ahLst/>
              <a:cxnLst/>
              <a:rect l="l" t="t" r="r" b="b"/>
              <a:pathLst>
                <a:path w="693" h="734"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4"/>
            <p:cNvSpPr/>
            <p:nvPr/>
          </p:nvSpPr>
          <p:spPr>
            <a:xfrm>
              <a:off x="-1431825"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4"/>
            <p:cNvSpPr/>
            <p:nvPr/>
          </p:nvSpPr>
          <p:spPr>
            <a:xfrm>
              <a:off x="-1383000" y="985925"/>
              <a:ext cx="18350" cy="18350"/>
            </a:xfrm>
            <a:custGeom>
              <a:avLst/>
              <a:gdLst/>
              <a:ahLst/>
              <a:cxnLst/>
              <a:rect l="l" t="t" r="r" b="b"/>
              <a:pathLst>
                <a:path w="734" h="734"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4"/>
            <p:cNvSpPr/>
            <p:nvPr/>
          </p:nvSpPr>
          <p:spPr>
            <a:xfrm>
              <a:off x="-1582400" y="103170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4"/>
            <p:cNvSpPr/>
            <p:nvPr/>
          </p:nvSpPr>
          <p:spPr>
            <a:xfrm>
              <a:off x="-1532550"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4"/>
            <p:cNvSpPr/>
            <p:nvPr/>
          </p:nvSpPr>
          <p:spPr>
            <a:xfrm>
              <a:off x="-1481675" y="103170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4"/>
            <p:cNvSpPr/>
            <p:nvPr/>
          </p:nvSpPr>
          <p:spPr>
            <a:xfrm>
              <a:off x="-1431825"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4"/>
            <p:cNvSpPr/>
            <p:nvPr/>
          </p:nvSpPr>
          <p:spPr>
            <a:xfrm>
              <a:off x="-1383000" y="103170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4"/>
            <p:cNvSpPr/>
            <p:nvPr/>
          </p:nvSpPr>
          <p:spPr>
            <a:xfrm>
              <a:off x="-1582400" y="1076475"/>
              <a:ext cx="17325" cy="17325"/>
            </a:xfrm>
            <a:custGeom>
              <a:avLst/>
              <a:gdLst/>
              <a:ahLst/>
              <a:cxnLst/>
              <a:rect l="l" t="t" r="r" b="b"/>
              <a:pathLst>
                <a:path w="693" h="693" extrusionOk="0">
                  <a:moveTo>
                    <a:pt x="367" y="1"/>
                  </a:moveTo>
                  <a:cubicBezTo>
                    <a:pt x="163" y="1"/>
                    <a:pt x="0" y="123"/>
                    <a:pt x="0" y="326"/>
                  </a:cubicBezTo>
                  <a:cubicBezTo>
                    <a:pt x="0" y="570"/>
                    <a:pt x="163" y="692"/>
                    <a:pt x="367" y="692"/>
                  </a:cubicBezTo>
                  <a:cubicBezTo>
                    <a:pt x="570" y="692"/>
                    <a:pt x="692" y="570"/>
                    <a:pt x="692" y="326"/>
                  </a:cubicBezTo>
                  <a:cubicBezTo>
                    <a:pt x="692" y="20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4"/>
            <p:cNvSpPr/>
            <p:nvPr/>
          </p:nvSpPr>
          <p:spPr>
            <a:xfrm>
              <a:off x="-1532550"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29" y="692"/>
                    <a:pt x="692" y="570"/>
                    <a:pt x="692" y="326"/>
                  </a:cubicBezTo>
                  <a:cubicBezTo>
                    <a:pt x="692" y="20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1481675" y="1076475"/>
              <a:ext cx="17325" cy="17325"/>
            </a:xfrm>
            <a:custGeom>
              <a:avLst/>
              <a:gdLst/>
              <a:ahLst/>
              <a:cxnLst/>
              <a:rect l="l" t="t" r="r" b="b"/>
              <a:pathLst>
                <a:path w="693" h="693" extrusionOk="0">
                  <a:moveTo>
                    <a:pt x="326" y="1"/>
                  </a:moveTo>
                  <a:cubicBezTo>
                    <a:pt x="122" y="1"/>
                    <a:pt x="0" y="123"/>
                    <a:pt x="0" y="326"/>
                  </a:cubicBezTo>
                  <a:cubicBezTo>
                    <a:pt x="0" y="570"/>
                    <a:pt x="122" y="692"/>
                    <a:pt x="326" y="692"/>
                  </a:cubicBezTo>
                  <a:cubicBezTo>
                    <a:pt x="529" y="692"/>
                    <a:pt x="692" y="570"/>
                    <a:pt x="692" y="326"/>
                  </a:cubicBezTo>
                  <a:cubicBezTo>
                    <a:pt x="692" y="20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1431825"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30" y="692"/>
                    <a:pt x="692" y="570"/>
                    <a:pt x="692" y="326"/>
                  </a:cubicBezTo>
                  <a:cubicBezTo>
                    <a:pt x="692" y="20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1383000" y="1076475"/>
              <a:ext cx="18350" cy="17325"/>
            </a:xfrm>
            <a:custGeom>
              <a:avLst/>
              <a:gdLst/>
              <a:ahLst/>
              <a:cxnLst/>
              <a:rect l="l" t="t" r="r" b="b"/>
              <a:pathLst>
                <a:path w="734" h="693" extrusionOk="0">
                  <a:moveTo>
                    <a:pt x="367" y="1"/>
                  </a:moveTo>
                  <a:cubicBezTo>
                    <a:pt x="164" y="1"/>
                    <a:pt x="1" y="123"/>
                    <a:pt x="1" y="326"/>
                  </a:cubicBezTo>
                  <a:cubicBezTo>
                    <a:pt x="1" y="570"/>
                    <a:pt x="164" y="692"/>
                    <a:pt x="367" y="692"/>
                  </a:cubicBezTo>
                  <a:cubicBezTo>
                    <a:pt x="571" y="692"/>
                    <a:pt x="733" y="570"/>
                    <a:pt x="733" y="326"/>
                  </a:cubicBezTo>
                  <a:cubicBezTo>
                    <a:pt x="733" y="20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1582400" y="1122250"/>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1532550"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4"/>
            <p:cNvSpPr/>
            <p:nvPr/>
          </p:nvSpPr>
          <p:spPr>
            <a:xfrm>
              <a:off x="-1481675" y="1122250"/>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4"/>
            <p:cNvSpPr/>
            <p:nvPr/>
          </p:nvSpPr>
          <p:spPr>
            <a:xfrm>
              <a:off x="-1431825"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4"/>
            <p:cNvSpPr/>
            <p:nvPr/>
          </p:nvSpPr>
          <p:spPr>
            <a:xfrm>
              <a:off x="-1383000" y="1122250"/>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4"/>
            <p:cNvSpPr/>
            <p:nvPr/>
          </p:nvSpPr>
          <p:spPr>
            <a:xfrm>
              <a:off x="-1582400" y="1169050"/>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4"/>
            <p:cNvSpPr/>
            <p:nvPr/>
          </p:nvSpPr>
          <p:spPr>
            <a:xfrm>
              <a:off x="-1532550"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4"/>
            <p:cNvSpPr/>
            <p:nvPr/>
          </p:nvSpPr>
          <p:spPr>
            <a:xfrm>
              <a:off x="-1481675" y="1169050"/>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4"/>
            <p:cNvSpPr/>
            <p:nvPr/>
          </p:nvSpPr>
          <p:spPr>
            <a:xfrm>
              <a:off x="-1431825"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4"/>
            <p:cNvSpPr/>
            <p:nvPr/>
          </p:nvSpPr>
          <p:spPr>
            <a:xfrm>
              <a:off x="-1383000" y="1169050"/>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4"/>
            <p:cNvSpPr/>
            <p:nvPr/>
          </p:nvSpPr>
          <p:spPr>
            <a:xfrm>
              <a:off x="-1582400" y="121485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4"/>
            <p:cNvSpPr/>
            <p:nvPr/>
          </p:nvSpPr>
          <p:spPr>
            <a:xfrm>
              <a:off x="-1532550"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4"/>
            <p:cNvSpPr/>
            <p:nvPr/>
          </p:nvSpPr>
          <p:spPr>
            <a:xfrm>
              <a:off x="-1481675" y="121485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4"/>
            <p:cNvSpPr/>
            <p:nvPr/>
          </p:nvSpPr>
          <p:spPr>
            <a:xfrm>
              <a:off x="-1431825"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4"/>
            <p:cNvSpPr/>
            <p:nvPr/>
          </p:nvSpPr>
          <p:spPr>
            <a:xfrm>
              <a:off x="-1383000" y="121485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4"/>
            <p:cNvSpPr/>
            <p:nvPr/>
          </p:nvSpPr>
          <p:spPr>
            <a:xfrm>
              <a:off x="-1582400" y="126062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4"/>
            <p:cNvSpPr/>
            <p:nvPr/>
          </p:nvSpPr>
          <p:spPr>
            <a:xfrm>
              <a:off x="-1532550"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4"/>
            <p:cNvSpPr/>
            <p:nvPr/>
          </p:nvSpPr>
          <p:spPr>
            <a:xfrm>
              <a:off x="-1481675" y="126062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4"/>
            <p:cNvSpPr/>
            <p:nvPr/>
          </p:nvSpPr>
          <p:spPr>
            <a:xfrm>
              <a:off x="-1431825"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a:off x="-1383000" y="126062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a:off x="-1582400" y="1305400"/>
              <a:ext cx="17325" cy="17325"/>
            </a:xfrm>
            <a:custGeom>
              <a:avLst/>
              <a:gdLst/>
              <a:ahLst/>
              <a:cxnLst/>
              <a:rect l="l" t="t" r="r" b="b"/>
              <a:pathLst>
                <a:path w="693" h="693" extrusionOk="0">
                  <a:moveTo>
                    <a:pt x="367" y="0"/>
                  </a:moveTo>
                  <a:cubicBezTo>
                    <a:pt x="163" y="0"/>
                    <a:pt x="0" y="122"/>
                    <a:pt x="0" y="367"/>
                  </a:cubicBezTo>
                  <a:cubicBezTo>
                    <a:pt x="0" y="570"/>
                    <a:pt x="163" y="692"/>
                    <a:pt x="367" y="692"/>
                  </a:cubicBezTo>
                  <a:cubicBezTo>
                    <a:pt x="570" y="692"/>
                    <a:pt x="692" y="570"/>
                    <a:pt x="692" y="367"/>
                  </a:cubicBezTo>
                  <a:cubicBezTo>
                    <a:pt x="692" y="204"/>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a:off x="-1532550"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29" y="692"/>
                    <a:pt x="692" y="570"/>
                    <a:pt x="692" y="367"/>
                  </a:cubicBezTo>
                  <a:cubicBezTo>
                    <a:pt x="692" y="204"/>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4"/>
            <p:cNvSpPr/>
            <p:nvPr/>
          </p:nvSpPr>
          <p:spPr>
            <a:xfrm>
              <a:off x="-1481675" y="1305400"/>
              <a:ext cx="17325" cy="17325"/>
            </a:xfrm>
            <a:custGeom>
              <a:avLst/>
              <a:gdLst/>
              <a:ahLst/>
              <a:cxnLst/>
              <a:rect l="l" t="t" r="r" b="b"/>
              <a:pathLst>
                <a:path w="693" h="693" extrusionOk="0">
                  <a:moveTo>
                    <a:pt x="326" y="0"/>
                  </a:moveTo>
                  <a:cubicBezTo>
                    <a:pt x="122" y="0"/>
                    <a:pt x="0" y="122"/>
                    <a:pt x="0" y="367"/>
                  </a:cubicBezTo>
                  <a:cubicBezTo>
                    <a:pt x="0" y="570"/>
                    <a:pt x="122" y="692"/>
                    <a:pt x="326" y="692"/>
                  </a:cubicBezTo>
                  <a:cubicBezTo>
                    <a:pt x="529" y="692"/>
                    <a:pt x="692" y="570"/>
                    <a:pt x="692" y="367"/>
                  </a:cubicBezTo>
                  <a:cubicBezTo>
                    <a:pt x="692" y="204"/>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4"/>
            <p:cNvSpPr/>
            <p:nvPr/>
          </p:nvSpPr>
          <p:spPr>
            <a:xfrm>
              <a:off x="-1431825"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30" y="692"/>
                    <a:pt x="692" y="570"/>
                    <a:pt x="692" y="367"/>
                  </a:cubicBezTo>
                  <a:cubicBezTo>
                    <a:pt x="692" y="204"/>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4"/>
            <p:cNvSpPr/>
            <p:nvPr/>
          </p:nvSpPr>
          <p:spPr>
            <a:xfrm>
              <a:off x="-1383000" y="1305400"/>
              <a:ext cx="18350" cy="17325"/>
            </a:xfrm>
            <a:custGeom>
              <a:avLst/>
              <a:gdLst/>
              <a:ahLst/>
              <a:cxnLst/>
              <a:rect l="l" t="t" r="r" b="b"/>
              <a:pathLst>
                <a:path w="734" h="693" extrusionOk="0">
                  <a:moveTo>
                    <a:pt x="367" y="0"/>
                  </a:moveTo>
                  <a:cubicBezTo>
                    <a:pt x="164" y="0"/>
                    <a:pt x="1" y="122"/>
                    <a:pt x="1" y="367"/>
                  </a:cubicBezTo>
                  <a:cubicBezTo>
                    <a:pt x="1" y="570"/>
                    <a:pt x="164" y="692"/>
                    <a:pt x="367" y="692"/>
                  </a:cubicBezTo>
                  <a:cubicBezTo>
                    <a:pt x="571" y="692"/>
                    <a:pt x="733" y="570"/>
                    <a:pt x="733" y="367"/>
                  </a:cubicBezTo>
                  <a:cubicBezTo>
                    <a:pt x="733" y="204"/>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4"/>
            <p:cNvSpPr/>
            <p:nvPr/>
          </p:nvSpPr>
          <p:spPr>
            <a:xfrm>
              <a:off x="-1582400" y="135117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4"/>
            <p:cNvSpPr/>
            <p:nvPr/>
          </p:nvSpPr>
          <p:spPr>
            <a:xfrm>
              <a:off x="-1532550"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4"/>
            <p:cNvSpPr/>
            <p:nvPr/>
          </p:nvSpPr>
          <p:spPr>
            <a:xfrm>
              <a:off x="-1481675" y="135117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4"/>
            <p:cNvSpPr/>
            <p:nvPr/>
          </p:nvSpPr>
          <p:spPr>
            <a:xfrm>
              <a:off x="-1431825"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4"/>
            <p:cNvSpPr/>
            <p:nvPr/>
          </p:nvSpPr>
          <p:spPr>
            <a:xfrm>
              <a:off x="-1383000" y="135117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336"/>
        <p:cNvGrpSpPr/>
        <p:nvPr/>
      </p:nvGrpSpPr>
      <p:grpSpPr>
        <a:xfrm>
          <a:off x="0" y="0"/>
          <a:ext cx="0" cy="0"/>
          <a:chOff x="0" y="0"/>
          <a:chExt cx="0" cy="0"/>
        </a:xfrm>
      </p:grpSpPr>
      <p:sp>
        <p:nvSpPr>
          <p:cNvPr id="2337" name="Google Shape;2337;p55"/>
          <p:cNvSpPr txBox="1">
            <a:spLocks noGrp="1"/>
          </p:cNvSpPr>
          <p:nvPr>
            <p:ph type="subTitle" idx="1"/>
          </p:nvPr>
        </p:nvSpPr>
        <p:spPr>
          <a:xfrm>
            <a:off x="2223600" y="1428226"/>
            <a:ext cx="4696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2338" name="Google Shape;2338;p55"/>
          <p:cNvSpPr txBox="1">
            <a:spLocks noGrp="1"/>
          </p:cNvSpPr>
          <p:nvPr>
            <p:ph type="title"/>
          </p:nvPr>
        </p:nvSpPr>
        <p:spPr>
          <a:xfrm>
            <a:off x="2223600"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2339" name="Google Shape;2339;p55"/>
          <p:cNvSpPr txBox="1">
            <a:spLocks noGrp="1"/>
          </p:cNvSpPr>
          <p:nvPr>
            <p:ph type="title" idx="2"/>
          </p:nvPr>
        </p:nvSpPr>
        <p:spPr>
          <a:xfrm>
            <a:off x="2223600" y="1967931"/>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2340" name="Google Shape;2340;p55"/>
          <p:cNvSpPr txBox="1">
            <a:spLocks noGrp="1"/>
          </p:cNvSpPr>
          <p:nvPr>
            <p:ph type="subTitle" idx="3"/>
          </p:nvPr>
        </p:nvSpPr>
        <p:spPr>
          <a:xfrm>
            <a:off x="2223600" y="2728503"/>
            <a:ext cx="4696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2341" name="Google Shape;2341;p55"/>
          <p:cNvSpPr txBox="1">
            <a:spLocks noGrp="1"/>
          </p:cNvSpPr>
          <p:nvPr>
            <p:ph type="title" idx="4"/>
          </p:nvPr>
        </p:nvSpPr>
        <p:spPr>
          <a:xfrm>
            <a:off x="2223600" y="3265638"/>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342" name="Google Shape;2342;p55"/>
          <p:cNvSpPr txBox="1">
            <a:spLocks noGrp="1"/>
          </p:cNvSpPr>
          <p:nvPr>
            <p:ph type="subTitle" idx="5"/>
          </p:nvPr>
        </p:nvSpPr>
        <p:spPr>
          <a:xfrm>
            <a:off x="2223600" y="4028781"/>
            <a:ext cx="4696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
        <p:nvSpPr>
          <p:cNvPr id="2343" name="Google Shape;2343;p55"/>
          <p:cNvSpPr/>
          <p:nvPr/>
        </p:nvSpPr>
        <p:spPr>
          <a:xfrm rot="10800000">
            <a:off x="6673288" y="-122728"/>
            <a:ext cx="1777637" cy="1456003"/>
          </a:xfrm>
          <a:custGeom>
            <a:avLst/>
            <a:gdLst/>
            <a:ahLst/>
            <a:cxnLst/>
            <a:rect l="l" t="t" r="r" b="b"/>
            <a:pathLst>
              <a:path w="38338" h="32152" extrusionOk="0">
                <a:moveTo>
                  <a:pt x="0" y="1"/>
                </a:moveTo>
                <a:lnTo>
                  <a:pt x="0" y="32152"/>
                </a:lnTo>
                <a:lnTo>
                  <a:pt x="38337" y="32152"/>
                </a:lnTo>
                <a:lnTo>
                  <a:pt x="38337" y="10582"/>
                </a:lnTo>
                <a:cubicBezTo>
                  <a:pt x="38337" y="4722"/>
                  <a:pt x="33616" y="1"/>
                  <a:pt x="2775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4" name="Google Shape;2344;p55"/>
          <p:cNvGrpSpPr/>
          <p:nvPr/>
        </p:nvGrpSpPr>
        <p:grpSpPr>
          <a:xfrm>
            <a:off x="188957" y="3615064"/>
            <a:ext cx="2266663" cy="1528441"/>
            <a:chOff x="538275" y="2697150"/>
            <a:chExt cx="1257650" cy="848050"/>
          </a:xfrm>
        </p:grpSpPr>
        <p:sp>
          <p:nvSpPr>
            <p:cNvPr id="2345" name="Google Shape;2345;p55"/>
            <p:cNvSpPr/>
            <p:nvPr/>
          </p:nvSpPr>
          <p:spPr>
            <a:xfrm>
              <a:off x="1766250" y="3515625"/>
              <a:ext cx="28900" cy="29575"/>
            </a:xfrm>
            <a:custGeom>
              <a:avLst/>
              <a:gdLst/>
              <a:ahLst/>
              <a:cxnLst/>
              <a:rect l="l" t="t" r="r" b="b"/>
              <a:pathLst>
                <a:path w="1156" h="1183" extrusionOk="0">
                  <a:moveTo>
                    <a:pt x="579" y="0"/>
                  </a:moveTo>
                  <a:cubicBezTo>
                    <a:pt x="578" y="0"/>
                    <a:pt x="578" y="7"/>
                    <a:pt x="578" y="27"/>
                  </a:cubicBezTo>
                  <a:cubicBezTo>
                    <a:pt x="426" y="27"/>
                    <a:pt x="274" y="88"/>
                    <a:pt x="153" y="179"/>
                  </a:cubicBezTo>
                  <a:lnTo>
                    <a:pt x="92" y="240"/>
                  </a:lnTo>
                  <a:cubicBezTo>
                    <a:pt x="62" y="271"/>
                    <a:pt x="62" y="301"/>
                    <a:pt x="62" y="362"/>
                  </a:cubicBezTo>
                  <a:cubicBezTo>
                    <a:pt x="62" y="392"/>
                    <a:pt x="1" y="423"/>
                    <a:pt x="1" y="483"/>
                  </a:cubicBezTo>
                  <a:lnTo>
                    <a:pt x="1" y="575"/>
                  </a:lnTo>
                  <a:lnTo>
                    <a:pt x="1" y="696"/>
                  </a:lnTo>
                  <a:cubicBezTo>
                    <a:pt x="1" y="727"/>
                    <a:pt x="62" y="787"/>
                    <a:pt x="62" y="818"/>
                  </a:cubicBezTo>
                  <a:cubicBezTo>
                    <a:pt x="62" y="848"/>
                    <a:pt x="92" y="879"/>
                    <a:pt x="92" y="939"/>
                  </a:cubicBezTo>
                  <a:cubicBezTo>
                    <a:pt x="122" y="970"/>
                    <a:pt x="122" y="1000"/>
                    <a:pt x="153" y="1000"/>
                  </a:cubicBezTo>
                  <a:cubicBezTo>
                    <a:pt x="274" y="1122"/>
                    <a:pt x="426" y="1183"/>
                    <a:pt x="578" y="1183"/>
                  </a:cubicBezTo>
                  <a:cubicBezTo>
                    <a:pt x="730" y="1183"/>
                    <a:pt x="882" y="1122"/>
                    <a:pt x="1004" y="1031"/>
                  </a:cubicBezTo>
                  <a:cubicBezTo>
                    <a:pt x="1065" y="970"/>
                    <a:pt x="1156" y="848"/>
                    <a:pt x="1156" y="727"/>
                  </a:cubicBezTo>
                  <a:lnTo>
                    <a:pt x="1156" y="666"/>
                  </a:lnTo>
                  <a:lnTo>
                    <a:pt x="1156" y="635"/>
                  </a:lnTo>
                  <a:lnTo>
                    <a:pt x="1156" y="514"/>
                  </a:lnTo>
                  <a:cubicBezTo>
                    <a:pt x="1156" y="483"/>
                    <a:pt x="1156" y="483"/>
                    <a:pt x="1125" y="423"/>
                  </a:cubicBezTo>
                  <a:lnTo>
                    <a:pt x="1125" y="392"/>
                  </a:lnTo>
                  <a:cubicBezTo>
                    <a:pt x="1125" y="362"/>
                    <a:pt x="1065" y="331"/>
                    <a:pt x="1065" y="271"/>
                  </a:cubicBezTo>
                  <a:cubicBezTo>
                    <a:pt x="1034" y="240"/>
                    <a:pt x="1034" y="210"/>
                    <a:pt x="1004" y="210"/>
                  </a:cubicBezTo>
                  <a:cubicBezTo>
                    <a:pt x="973" y="179"/>
                    <a:pt x="882" y="119"/>
                    <a:pt x="852" y="88"/>
                  </a:cubicBezTo>
                  <a:cubicBezTo>
                    <a:pt x="761" y="58"/>
                    <a:pt x="700" y="58"/>
                    <a:pt x="609" y="27"/>
                  </a:cubicBezTo>
                  <a:cubicBezTo>
                    <a:pt x="588" y="27"/>
                    <a:pt x="582" y="0"/>
                    <a:pt x="57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1765500" y="3435000"/>
              <a:ext cx="30425" cy="28900"/>
            </a:xfrm>
            <a:custGeom>
              <a:avLst/>
              <a:gdLst/>
              <a:ahLst/>
              <a:cxnLst/>
              <a:rect l="l" t="t" r="r" b="b"/>
              <a:pathLst>
                <a:path w="1217" h="1156" extrusionOk="0">
                  <a:moveTo>
                    <a:pt x="608" y="0"/>
                  </a:moveTo>
                  <a:cubicBezTo>
                    <a:pt x="456" y="0"/>
                    <a:pt x="304" y="91"/>
                    <a:pt x="183" y="183"/>
                  </a:cubicBezTo>
                  <a:cubicBezTo>
                    <a:pt x="170" y="170"/>
                    <a:pt x="158" y="163"/>
                    <a:pt x="147" y="163"/>
                  </a:cubicBezTo>
                  <a:cubicBezTo>
                    <a:pt x="132" y="163"/>
                    <a:pt x="122" y="177"/>
                    <a:pt x="122" y="213"/>
                  </a:cubicBezTo>
                  <a:cubicBezTo>
                    <a:pt x="92" y="243"/>
                    <a:pt x="92" y="274"/>
                    <a:pt x="92" y="304"/>
                  </a:cubicBezTo>
                  <a:cubicBezTo>
                    <a:pt x="92" y="365"/>
                    <a:pt x="31" y="395"/>
                    <a:pt x="31" y="426"/>
                  </a:cubicBezTo>
                  <a:cubicBezTo>
                    <a:pt x="0" y="608"/>
                    <a:pt x="92" y="821"/>
                    <a:pt x="183" y="973"/>
                  </a:cubicBezTo>
                  <a:cubicBezTo>
                    <a:pt x="304" y="1064"/>
                    <a:pt x="456" y="1155"/>
                    <a:pt x="608" y="1155"/>
                  </a:cubicBezTo>
                  <a:lnTo>
                    <a:pt x="730" y="1155"/>
                  </a:lnTo>
                  <a:cubicBezTo>
                    <a:pt x="760" y="1155"/>
                    <a:pt x="791" y="1155"/>
                    <a:pt x="851" y="1125"/>
                  </a:cubicBezTo>
                  <a:cubicBezTo>
                    <a:pt x="882" y="1125"/>
                    <a:pt x="912" y="1064"/>
                    <a:pt x="943" y="1064"/>
                  </a:cubicBezTo>
                  <a:cubicBezTo>
                    <a:pt x="1003" y="1034"/>
                    <a:pt x="1034" y="1034"/>
                    <a:pt x="1034" y="1003"/>
                  </a:cubicBezTo>
                  <a:cubicBezTo>
                    <a:pt x="1155" y="882"/>
                    <a:pt x="1216" y="730"/>
                    <a:pt x="1216" y="578"/>
                  </a:cubicBezTo>
                  <a:cubicBezTo>
                    <a:pt x="1216" y="426"/>
                    <a:pt x="1155" y="274"/>
                    <a:pt x="1034" y="152"/>
                  </a:cubicBezTo>
                  <a:lnTo>
                    <a:pt x="943" y="91"/>
                  </a:lnTo>
                  <a:cubicBezTo>
                    <a:pt x="912" y="31"/>
                    <a:pt x="882" y="31"/>
                    <a:pt x="851" y="31"/>
                  </a:cubicBezTo>
                  <a:cubicBezTo>
                    <a:pt x="791" y="31"/>
                    <a:pt x="760" y="0"/>
                    <a:pt x="73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1590725" y="3351400"/>
              <a:ext cx="29650" cy="29675"/>
            </a:xfrm>
            <a:custGeom>
              <a:avLst/>
              <a:gdLst/>
              <a:ahLst/>
              <a:cxnLst/>
              <a:rect l="l" t="t" r="r" b="b"/>
              <a:pathLst>
                <a:path w="1186" h="1187" extrusionOk="0">
                  <a:moveTo>
                    <a:pt x="578" y="1"/>
                  </a:moveTo>
                  <a:cubicBezTo>
                    <a:pt x="304" y="1"/>
                    <a:pt x="92" y="213"/>
                    <a:pt x="0" y="457"/>
                  </a:cubicBezTo>
                  <a:lnTo>
                    <a:pt x="0" y="578"/>
                  </a:lnTo>
                  <a:cubicBezTo>
                    <a:pt x="0" y="912"/>
                    <a:pt x="274" y="1186"/>
                    <a:pt x="608" y="1186"/>
                  </a:cubicBezTo>
                  <a:lnTo>
                    <a:pt x="639" y="1186"/>
                  </a:lnTo>
                  <a:cubicBezTo>
                    <a:pt x="912" y="1186"/>
                    <a:pt x="1155" y="973"/>
                    <a:pt x="1186" y="730"/>
                  </a:cubicBezTo>
                  <a:lnTo>
                    <a:pt x="1186" y="609"/>
                  </a:lnTo>
                  <a:cubicBezTo>
                    <a:pt x="1186" y="274"/>
                    <a:pt x="912"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1678100" y="3351400"/>
              <a:ext cx="30425" cy="30425"/>
            </a:xfrm>
            <a:custGeom>
              <a:avLst/>
              <a:gdLst/>
              <a:ahLst/>
              <a:cxnLst/>
              <a:rect l="l" t="t" r="r" b="b"/>
              <a:pathLst>
                <a:path w="1217" h="1217" extrusionOk="0">
                  <a:moveTo>
                    <a:pt x="609" y="1"/>
                  </a:moveTo>
                  <a:cubicBezTo>
                    <a:pt x="274" y="1"/>
                    <a:pt x="1" y="274"/>
                    <a:pt x="1" y="609"/>
                  </a:cubicBezTo>
                  <a:cubicBezTo>
                    <a:pt x="1" y="943"/>
                    <a:pt x="274" y="1216"/>
                    <a:pt x="609" y="1216"/>
                  </a:cubicBezTo>
                  <a:cubicBezTo>
                    <a:pt x="943" y="1216"/>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1764725" y="3351400"/>
              <a:ext cx="31200" cy="30425"/>
            </a:xfrm>
            <a:custGeom>
              <a:avLst/>
              <a:gdLst/>
              <a:ahLst/>
              <a:cxnLst/>
              <a:rect l="l" t="t" r="r" b="b"/>
              <a:pathLst>
                <a:path w="1248" h="1217" extrusionOk="0">
                  <a:moveTo>
                    <a:pt x="639" y="1"/>
                  </a:moveTo>
                  <a:cubicBezTo>
                    <a:pt x="487" y="1"/>
                    <a:pt x="335" y="92"/>
                    <a:pt x="214" y="183"/>
                  </a:cubicBezTo>
                  <a:cubicBezTo>
                    <a:pt x="1" y="426"/>
                    <a:pt x="1" y="791"/>
                    <a:pt x="214" y="1034"/>
                  </a:cubicBezTo>
                  <a:cubicBezTo>
                    <a:pt x="335" y="1156"/>
                    <a:pt x="487" y="1216"/>
                    <a:pt x="639" y="1216"/>
                  </a:cubicBezTo>
                  <a:cubicBezTo>
                    <a:pt x="791" y="1216"/>
                    <a:pt x="943" y="1156"/>
                    <a:pt x="1065" y="1034"/>
                  </a:cubicBezTo>
                  <a:cubicBezTo>
                    <a:pt x="1186" y="912"/>
                    <a:pt x="1247" y="761"/>
                    <a:pt x="1247" y="609"/>
                  </a:cubicBezTo>
                  <a:cubicBezTo>
                    <a:pt x="1247" y="457"/>
                    <a:pt x="1186" y="305"/>
                    <a:pt x="1065" y="183"/>
                  </a:cubicBezTo>
                  <a:cubicBezTo>
                    <a:pt x="943" y="92"/>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1589950" y="3270100"/>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1678100" y="32701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1764725" y="3270850"/>
              <a:ext cx="31200" cy="29675"/>
            </a:xfrm>
            <a:custGeom>
              <a:avLst/>
              <a:gdLst/>
              <a:ahLst/>
              <a:cxnLst/>
              <a:rect l="l" t="t" r="r" b="b"/>
              <a:pathLst>
                <a:path w="1248" h="1187" extrusionOk="0">
                  <a:moveTo>
                    <a:pt x="639" y="1"/>
                  </a:moveTo>
                  <a:cubicBezTo>
                    <a:pt x="487" y="1"/>
                    <a:pt x="335" y="61"/>
                    <a:pt x="214" y="183"/>
                  </a:cubicBezTo>
                  <a:cubicBezTo>
                    <a:pt x="1" y="396"/>
                    <a:pt x="1" y="761"/>
                    <a:pt x="214" y="973"/>
                  </a:cubicBezTo>
                  <a:cubicBezTo>
                    <a:pt x="335" y="1095"/>
                    <a:pt x="487" y="1186"/>
                    <a:pt x="639" y="1186"/>
                  </a:cubicBezTo>
                  <a:lnTo>
                    <a:pt x="761" y="1186"/>
                  </a:lnTo>
                  <a:cubicBezTo>
                    <a:pt x="791" y="1186"/>
                    <a:pt x="822" y="1125"/>
                    <a:pt x="882" y="1125"/>
                  </a:cubicBezTo>
                  <a:cubicBezTo>
                    <a:pt x="913" y="1125"/>
                    <a:pt x="943" y="1095"/>
                    <a:pt x="974" y="1095"/>
                  </a:cubicBezTo>
                  <a:cubicBezTo>
                    <a:pt x="1034" y="1065"/>
                    <a:pt x="1065" y="1065"/>
                    <a:pt x="1065" y="1034"/>
                  </a:cubicBezTo>
                  <a:cubicBezTo>
                    <a:pt x="1186" y="913"/>
                    <a:pt x="1247" y="761"/>
                    <a:pt x="1247" y="609"/>
                  </a:cubicBezTo>
                  <a:cubicBezTo>
                    <a:pt x="1247" y="457"/>
                    <a:pt x="1186" y="305"/>
                    <a:pt x="1065" y="183"/>
                  </a:cubicBezTo>
                  <a:cubicBezTo>
                    <a:pt x="943" y="61"/>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1678100"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1502575"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43" y="1216"/>
                    <a:pt x="1216" y="943"/>
                    <a:pt x="1216" y="608"/>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1589950" y="3188025"/>
              <a:ext cx="30425" cy="30425"/>
            </a:xfrm>
            <a:custGeom>
              <a:avLst/>
              <a:gdLst/>
              <a:ahLst/>
              <a:cxnLst/>
              <a:rect l="l" t="t" r="r" b="b"/>
              <a:pathLst>
                <a:path w="1217" h="1217" extrusionOk="0">
                  <a:moveTo>
                    <a:pt x="609" y="1"/>
                  </a:moveTo>
                  <a:cubicBezTo>
                    <a:pt x="275" y="1"/>
                    <a:pt x="1" y="274"/>
                    <a:pt x="1" y="608"/>
                  </a:cubicBezTo>
                  <a:cubicBezTo>
                    <a:pt x="1" y="943"/>
                    <a:pt x="275"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1764725" y="3188025"/>
              <a:ext cx="31200" cy="30425"/>
            </a:xfrm>
            <a:custGeom>
              <a:avLst/>
              <a:gdLst/>
              <a:ahLst/>
              <a:cxnLst/>
              <a:rect l="l" t="t" r="r" b="b"/>
              <a:pathLst>
                <a:path w="1248" h="1217" extrusionOk="0">
                  <a:moveTo>
                    <a:pt x="639" y="1"/>
                  </a:moveTo>
                  <a:cubicBezTo>
                    <a:pt x="487" y="1"/>
                    <a:pt x="335" y="92"/>
                    <a:pt x="214" y="183"/>
                  </a:cubicBezTo>
                  <a:cubicBezTo>
                    <a:pt x="1" y="396"/>
                    <a:pt x="1" y="821"/>
                    <a:pt x="214" y="1034"/>
                  </a:cubicBezTo>
                  <a:cubicBezTo>
                    <a:pt x="335" y="1156"/>
                    <a:pt x="487" y="1216"/>
                    <a:pt x="639" y="1216"/>
                  </a:cubicBezTo>
                  <a:cubicBezTo>
                    <a:pt x="791" y="1216"/>
                    <a:pt x="943" y="1156"/>
                    <a:pt x="1065" y="1034"/>
                  </a:cubicBezTo>
                  <a:cubicBezTo>
                    <a:pt x="1186" y="912"/>
                    <a:pt x="1247" y="760"/>
                    <a:pt x="1247" y="608"/>
                  </a:cubicBezTo>
                  <a:cubicBezTo>
                    <a:pt x="1247" y="457"/>
                    <a:pt x="1186" y="305"/>
                    <a:pt x="1065" y="183"/>
                  </a:cubicBezTo>
                  <a:cubicBezTo>
                    <a:pt x="943" y="92"/>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1589950" y="3106725"/>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1502575"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1415175" y="3106725"/>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1678100"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1764725" y="3106725"/>
              <a:ext cx="31200" cy="30425"/>
            </a:xfrm>
            <a:custGeom>
              <a:avLst/>
              <a:gdLst/>
              <a:ahLst/>
              <a:cxnLst/>
              <a:rect l="l" t="t" r="r" b="b"/>
              <a:pathLst>
                <a:path w="1248" h="1217" extrusionOk="0">
                  <a:moveTo>
                    <a:pt x="670" y="0"/>
                  </a:moveTo>
                  <a:cubicBezTo>
                    <a:pt x="518" y="0"/>
                    <a:pt x="366" y="61"/>
                    <a:pt x="275" y="183"/>
                  </a:cubicBezTo>
                  <a:cubicBezTo>
                    <a:pt x="1" y="365"/>
                    <a:pt x="1" y="791"/>
                    <a:pt x="214" y="1034"/>
                  </a:cubicBezTo>
                  <a:cubicBezTo>
                    <a:pt x="335" y="1125"/>
                    <a:pt x="487" y="1216"/>
                    <a:pt x="639" y="1216"/>
                  </a:cubicBezTo>
                  <a:cubicBezTo>
                    <a:pt x="791" y="1216"/>
                    <a:pt x="943" y="1125"/>
                    <a:pt x="1065" y="1034"/>
                  </a:cubicBezTo>
                  <a:cubicBezTo>
                    <a:pt x="1186" y="912"/>
                    <a:pt x="1247" y="760"/>
                    <a:pt x="1247" y="608"/>
                  </a:cubicBezTo>
                  <a:cubicBezTo>
                    <a:pt x="1247" y="517"/>
                    <a:pt x="1247" y="456"/>
                    <a:pt x="1217" y="365"/>
                  </a:cubicBezTo>
                  <a:cubicBezTo>
                    <a:pt x="1186" y="304"/>
                    <a:pt x="1126" y="213"/>
                    <a:pt x="1095" y="183"/>
                  </a:cubicBezTo>
                  <a:cubicBezTo>
                    <a:pt x="974" y="61"/>
                    <a:pt x="822" y="0"/>
                    <a:pt x="67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1678100" y="302390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1327800" y="3023900"/>
              <a:ext cx="30425" cy="30400"/>
            </a:xfrm>
            <a:custGeom>
              <a:avLst/>
              <a:gdLst/>
              <a:ahLst/>
              <a:cxnLst/>
              <a:rect l="l" t="t" r="r" b="b"/>
              <a:pathLst>
                <a:path w="1217" h="1216" extrusionOk="0">
                  <a:moveTo>
                    <a:pt x="608" y="0"/>
                  </a:moveTo>
                  <a:cubicBezTo>
                    <a:pt x="274" y="31"/>
                    <a:pt x="0" y="30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1589950" y="3023900"/>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1415175" y="3023900"/>
              <a:ext cx="30425" cy="30400"/>
            </a:xfrm>
            <a:custGeom>
              <a:avLst/>
              <a:gdLst/>
              <a:ahLst/>
              <a:cxnLst/>
              <a:rect l="l" t="t" r="r" b="b"/>
              <a:pathLst>
                <a:path w="1217" h="1216" extrusionOk="0">
                  <a:moveTo>
                    <a:pt x="609" y="0"/>
                  </a:moveTo>
                  <a:cubicBezTo>
                    <a:pt x="275" y="31"/>
                    <a:pt x="1" y="30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1502575" y="302390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1765500" y="3024650"/>
              <a:ext cx="30425" cy="29650"/>
            </a:xfrm>
            <a:custGeom>
              <a:avLst/>
              <a:gdLst/>
              <a:ahLst/>
              <a:cxnLst/>
              <a:rect l="l" t="t" r="r" b="b"/>
              <a:pathLst>
                <a:path w="1217" h="1186" extrusionOk="0">
                  <a:moveTo>
                    <a:pt x="608" y="1"/>
                  </a:moveTo>
                  <a:cubicBezTo>
                    <a:pt x="456" y="1"/>
                    <a:pt x="304" y="92"/>
                    <a:pt x="183" y="183"/>
                  </a:cubicBezTo>
                  <a:cubicBezTo>
                    <a:pt x="31" y="304"/>
                    <a:pt x="0" y="517"/>
                    <a:pt x="31" y="700"/>
                  </a:cubicBezTo>
                  <a:cubicBezTo>
                    <a:pt x="31" y="730"/>
                    <a:pt x="31" y="760"/>
                    <a:pt x="92" y="821"/>
                  </a:cubicBezTo>
                  <a:cubicBezTo>
                    <a:pt x="92" y="852"/>
                    <a:pt x="122" y="882"/>
                    <a:pt x="122" y="912"/>
                  </a:cubicBezTo>
                  <a:cubicBezTo>
                    <a:pt x="152" y="973"/>
                    <a:pt x="152" y="1004"/>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53"/>
                  </a:cubicBezTo>
                  <a:lnTo>
                    <a:pt x="943" y="92"/>
                  </a:lnTo>
                  <a:cubicBezTo>
                    <a:pt x="912" y="31"/>
                    <a:pt x="882" y="31"/>
                    <a:pt x="821" y="31"/>
                  </a:cubicBezTo>
                  <a:cubicBezTo>
                    <a:pt x="791" y="31"/>
                    <a:pt x="760" y="1"/>
                    <a:pt x="73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1589950" y="2941825"/>
              <a:ext cx="30425" cy="30425"/>
            </a:xfrm>
            <a:custGeom>
              <a:avLst/>
              <a:gdLst/>
              <a:ahLst/>
              <a:cxnLst/>
              <a:rect l="l" t="t" r="r" b="b"/>
              <a:pathLst>
                <a:path w="1217" h="1217" extrusionOk="0">
                  <a:moveTo>
                    <a:pt x="609" y="0"/>
                  </a:moveTo>
                  <a:cubicBezTo>
                    <a:pt x="275" y="0"/>
                    <a:pt x="1" y="274"/>
                    <a:pt x="1" y="608"/>
                  </a:cubicBezTo>
                  <a:cubicBezTo>
                    <a:pt x="1" y="973"/>
                    <a:pt x="275"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1415175" y="2942575"/>
              <a:ext cx="30425" cy="30425"/>
            </a:xfrm>
            <a:custGeom>
              <a:avLst/>
              <a:gdLst/>
              <a:ahLst/>
              <a:cxnLst/>
              <a:rect l="l" t="t" r="r" b="b"/>
              <a:pathLst>
                <a:path w="1217" h="1217" extrusionOk="0">
                  <a:moveTo>
                    <a:pt x="609" y="1"/>
                  </a:moveTo>
                  <a:cubicBezTo>
                    <a:pt x="275" y="31"/>
                    <a:pt x="1" y="305"/>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1502575" y="2941825"/>
              <a:ext cx="30425" cy="30425"/>
            </a:xfrm>
            <a:custGeom>
              <a:avLst/>
              <a:gdLst/>
              <a:ahLst/>
              <a:cxnLst/>
              <a:rect l="l" t="t" r="r" b="b"/>
              <a:pathLst>
                <a:path w="1217" h="1217" extrusionOk="0">
                  <a:moveTo>
                    <a:pt x="608" y="0"/>
                  </a:moveTo>
                  <a:cubicBezTo>
                    <a:pt x="274" y="0"/>
                    <a:pt x="0" y="274"/>
                    <a:pt x="0" y="608"/>
                  </a:cubicBezTo>
                  <a:cubicBezTo>
                    <a:pt x="0" y="973"/>
                    <a:pt x="274" y="1216"/>
                    <a:pt x="608" y="1216"/>
                  </a:cubicBezTo>
                  <a:cubicBezTo>
                    <a:pt x="943" y="1216"/>
                    <a:pt x="1216" y="97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1327800" y="2942575"/>
              <a:ext cx="30425" cy="30425"/>
            </a:xfrm>
            <a:custGeom>
              <a:avLst/>
              <a:gdLst/>
              <a:ahLst/>
              <a:cxnLst/>
              <a:rect l="l" t="t" r="r" b="b"/>
              <a:pathLst>
                <a:path w="1217" h="1217" extrusionOk="0">
                  <a:moveTo>
                    <a:pt x="608" y="1"/>
                  </a:moveTo>
                  <a:cubicBezTo>
                    <a:pt x="274" y="31"/>
                    <a:pt x="0" y="305"/>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1678100" y="2941825"/>
              <a:ext cx="30425" cy="3042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1240400" y="2942575"/>
              <a:ext cx="30425" cy="30425"/>
            </a:xfrm>
            <a:custGeom>
              <a:avLst/>
              <a:gdLst/>
              <a:ahLst/>
              <a:cxnLst/>
              <a:rect l="l" t="t" r="r" b="b"/>
              <a:pathLst>
                <a:path w="1217" h="1217" extrusionOk="0">
                  <a:moveTo>
                    <a:pt x="609" y="1"/>
                  </a:moveTo>
                  <a:cubicBezTo>
                    <a:pt x="274" y="31"/>
                    <a:pt x="1" y="305"/>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1765500" y="2943350"/>
              <a:ext cx="30425" cy="29650"/>
            </a:xfrm>
            <a:custGeom>
              <a:avLst/>
              <a:gdLst/>
              <a:ahLst/>
              <a:cxnLst/>
              <a:rect l="l" t="t" r="r" b="b"/>
              <a:pathLst>
                <a:path w="1217" h="1186" extrusionOk="0">
                  <a:moveTo>
                    <a:pt x="608" y="0"/>
                  </a:moveTo>
                  <a:cubicBezTo>
                    <a:pt x="456" y="0"/>
                    <a:pt x="304" y="61"/>
                    <a:pt x="183" y="183"/>
                  </a:cubicBezTo>
                  <a:cubicBezTo>
                    <a:pt x="31" y="304"/>
                    <a:pt x="0" y="487"/>
                    <a:pt x="31" y="669"/>
                  </a:cubicBezTo>
                  <a:cubicBezTo>
                    <a:pt x="31" y="730"/>
                    <a:pt x="31" y="760"/>
                    <a:pt x="92" y="790"/>
                  </a:cubicBezTo>
                  <a:cubicBezTo>
                    <a:pt x="92" y="821"/>
                    <a:pt x="122" y="882"/>
                    <a:pt x="122" y="912"/>
                  </a:cubicBezTo>
                  <a:cubicBezTo>
                    <a:pt x="152" y="942"/>
                    <a:pt x="152" y="973"/>
                    <a:pt x="183" y="973"/>
                  </a:cubicBezTo>
                  <a:cubicBezTo>
                    <a:pt x="304" y="1094"/>
                    <a:pt x="456" y="1186"/>
                    <a:pt x="608" y="1186"/>
                  </a:cubicBezTo>
                  <a:cubicBezTo>
                    <a:pt x="760" y="1186"/>
                    <a:pt x="912" y="1094"/>
                    <a:pt x="1034" y="973"/>
                  </a:cubicBezTo>
                  <a:cubicBezTo>
                    <a:pt x="1125" y="882"/>
                    <a:pt x="1216" y="730"/>
                    <a:pt x="1216" y="578"/>
                  </a:cubicBezTo>
                  <a:cubicBezTo>
                    <a:pt x="1216" y="426"/>
                    <a:pt x="1125" y="274"/>
                    <a:pt x="1034" y="152"/>
                  </a:cubicBezTo>
                  <a:lnTo>
                    <a:pt x="943" y="61"/>
                  </a:lnTo>
                  <a:cubicBezTo>
                    <a:pt x="912" y="31"/>
                    <a:pt x="882" y="31"/>
                    <a:pt x="821" y="31"/>
                  </a:cubicBezTo>
                  <a:cubicBezTo>
                    <a:pt x="791" y="31"/>
                    <a:pt x="760" y="0"/>
                    <a:pt x="73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1327800" y="2860525"/>
              <a:ext cx="30425" cy="30400"/>
            </a:xfrm>
            <a:custGeom>
              <a:avLst/>
              <a:gdLst/>
              <a:ahLst/>
              <a:cxnLst/>
              <a:rect l="l" t="t" r="r" b="b"/>
              <a:pathLst>
                <a:path w="1217" h="1216" extrusionOk="0">
                  <a:moveTo>
                    <a:pt x="608" y="0"/>
                  </a:moveTo>
                  <a:cubicBezTo>
                    <a:pt x="274" y="30"/>
                    <a:pt x="0" y="30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1415175" y="2860525"/>
              <a:ext cx="30425" cy="30400"/>
            </a:xfrm>
            <a:custGeom>
              <a:avLst/>
              <a:gdLst/>
              <a:ahLst/>
              <a:cxnLst/>
              <a:rect l="l" t="t" r="r" b="b"/>
              <a:pathLst>
                <a:path w="1217" h="1216" extrusionOk="0">
                  <a:moveTo>
                    <a:pt x="609" y="0"/>
                  </a:moveTo>
                  <a:cubicBezTo>
                    <a:pt x="275" y="30"/>
                    <a:pt x="1" y="30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1152275" y="2860525"/>
              <a:ext cx="30400" cy="30400"/>
            </a:xfrm>
            <a:custGeom>
              <a:avLst/>
              <a:gdLst/>
              <a:ahLst/>
              <a:cxnLst/>
              <a:rect l="l" t="t" r="r" b="b"/>
              <a:pathLst>
                <a:path w="1216" h="1216" extrusionOk="0">
                  <a:moveTo>
                    <a:pt x="608" y="0"/>
                  </a:moveTo>
                  <a:cubicBezTo>
                    <a:pt x="243" y="30"/>
                    <a:pt x="0" y="30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1678100" y="2860525"/>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1589950" y="2860525"/>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1502575" y="2860525"/>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1240400" y="2860525"/>
              <a:ext cx="30425" cy="30400"/>
            </a:xfrm>
            <a:custGeom>
              <a:avLst/>
              <a:gdLst/>
              <a:ahLst/>
              <a:cxnLst/>
              <a:rect l="l" t="t" r="r" b="b"/>
              <a:pathLst>
                <a:path w="1217" h="1216" extrusionOk="0">
                  <a:moveTo>
                    <a:pt x="609" y="0"/>
                  </a:moveTo>
                  <a:cubicBezTo>
                    <a:pt x="274" y="30"/>
                    <a:pt x="1" y="30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1764725" y="2860525"/>
              <a:ext cx="31200" cy="30400"/>
            </a:xfrm>
            <a:custGeom>
              <a:avLst/>
              <a:gdLst/>
              <a:ahLst/>
              <a:cxnLst/>
              <a:rect l="l" t="t" r="r" b="b"/>
              <a:pathLst>
                <a:path w="1248" h="1216" extrusionOk="0">
                  <a:moveTo>
                    <a:pt x="639" y="0"/>
                  </a:moveTo>
                  <a:cubicBezTo>
                    <a:pt x="487" y="0"/>
                    <a:pt x="335" y="91"/>
                    <a:pt x="214" y="182"/>
                  </a:cubicBezTo>
                  <a:cubicBezTo>
                    <a:pt x="1" y="426"/>
                    <a:pt x="1" y="790"/>
                    <a:pt x="214" y="1034"/>
                  </a:cubicBezTo>
                  <a:cubicBezTo>
                    <a:pt x="335" y="1155"/>
                    <a:pt x="487" y="1216"/>
                    <a:pt x="639" y="1216"/>
                  </a:cubicBezTo>
                  <a:cubicBezTo>
                    <a:pt x="791" y="1216"/>
                    <a:pt x="943" y="1155"/>
                    <a:pt x="1065" y="1034"/>
                  </a:cubicBezTo>
                  <a:cubicBezTo>
                    <a:pt x="1186" y="912"/>
                    <a:pt x="1247" y="760"/>
                    <a:pt x="1247" y="608"/>
                  </a:cubicBezTo>
                  <a:cubicBezTo>
                    <a:pt x="1247" y="456"/>
                    <a:pt x="1186" y="304"/>
                    <a:pt x="1065" y="182"/>
                  </a:cubicBezTo>
                  <a:cubicBezTo>
                    <a:pt x="943" y="91"/>
                    <a:pt x="791" y="0"/>
                    <a:pt x="63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1678100" y="27792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1589950" y="2779200"/>
              <a:ext cx="30425" cy="30425"/>
            </a:xfrm>
            <a:custGeom>
              <a:avLst/>
              <a:gdLst/>
              <a:ahLst/>
              <a:cxnLst/>
              <a:rect l="l" t="t" r="r" b="b"/>
              <a:pathLst>
                <a:path w="1217" h="1217" extrusionOk="0">
                  <a:moveTo>
                    <a:pt x="609" y="1"/>
                  </a:moveTo>
                  <a:cubicBezTo>
                    <a:pt x="275" y="1"/>
                    <a:pt x="1" y="244"/>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1415175" y="2779200"/>
              <a:ext cx="30425" cy="30425"/>
            </a:xfrm>
            <a:custGeom>
              <a:avLst/>
              <a:gdLst/>
              <a:ahLst/>
              <a:cxnLst/>
              <a:rect l="l" t="t" r="r" b="b"/>
              <a:pathLst>
                <a:path w="1217" h="1217" extrusionOk="0">
                  <a:moveTo>
                    <a:pt x="609" y="1"/>
                  </a:moveTo>
                  <a:cubicBezTo>
                    <a:pt x="275" y="31"/>
                    <a:pt x="1" y="305"/>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1152275" y="2779200"/>
              <a:ext cx="30400" cy="30425"/>
            </a:xfrm>
            <a:custGeom>
              <a:avLst/>
              <a:gdLst/>
              <a:ahLst/>
              <a:cxnLst/>
              <a:rect l="l" t="t" r="r" b="b"/>
              <a:pathLst>
                <a:path w="1216" h="1217" extrusionOk="0">
                  <a:moveTo>
                    <a:pt x="608" y="1"/>
                  </a:moveTo>
                  <a:cubicBezTo>
                    <a:pt x="243" y="31"/>
                    <a:pt x="0" y="305"/>
                    <a:pt x="0" y="609"/>
                  </a:cubicBezTo>
                  <a:cubicBezTo>
                    <a:pt x="0" y="943"/>
                    <a:pt x="243" y="1217"/>
                    <a:pt x="608" y="1217"/>
                  </a:cubicBezTo>
                  <a:cubicBezTo>
                    <a:pt x="942" y="1217"/>
                    <a:pt x="1216" y="943"/>
                    <a:pt x="1216" y="609"/>
                  </a:cubicBezTo>
                  <a:cubicBezTo>
                    <a:pt x="1216" y="24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1502575" y="2779200"/>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1327800" y="2779200"/>
              <a:ext cx="30425" cy="30425"/>
            </a:xfrm>
            <a:custGeom>
              <a:avLst/>
              <a:gdLst/>
              <a:ahLst/>
              <a:cxnLst/>
              <a:rect l="l" t="t" r="r" b="b"/>
              <a:pathLst>
                <a:path w="1217" h="1217" extrusionOk="0">
                  <a:moveTo>
                    <a:pt x="608" y="1"/>
                  </a:moveTo>
                  <a:cubicBezTo>
                    <a:pt x="274" y="31"/>
                    <a:pt x="0" y="305"/>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1064125" y="2779200"/>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216" y="24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1240400" y="2779200"/>
              <a:ext cx="30425" cy="30425"/>
            </a:xfrm>
            <a:custGeom>
              <a:avLst/>
              <a:gdLst/>
              <a:ahLst/>
              <a:cxnLst/>
              <a:rect l="l" t="t" r="r" b="b"/>
              <a:pathLst>
                <a:path w="1217" h="1217" extrusionOk="0">
                  <a:moveTo>
                    <a:pt x="609" y="1"/>
                  </a:moveTo>
                  <a:cubicBezTo>
                    <a:pt x="274" y="31"/>
                    <a:pt x="1" y="305"/>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1764725" y="2777675"/>
              <a:ext cx="31200" cy="30425"/>
            </a:xfrm>
            <a:custGeom>
              <a:avLst/>
              <a:gdLst/>
              <a:ahLst/>
              <a:cxnLst/>
              <a:rect l="l" t="t" r="r" b="b"/>
              <a:pathLst>
                <a:path w="1248" h="1217" extrusionOk="0">
                  <a:moveTo>
                    <a:pt x="578" y="1"/>
                  </a:moveTo>
                  <a:cubicBezTo>
                    <a:pt x="487" y="92"/>
                    <a:pt x="457" y="92"/>
                    <a:pt x="427" y="123"/>
                  </a:cubicBezTo>
                  <a:cubicBezTo>
                    <a:pt x="366" y="123"/>
                    <a:pt x="335" y="153"/>
                    <a:pt x="305" y="153"/>
                  </a:cubicBezTo>
                  <a:cubicBezTo>
                    <a:pt x="275" y="183"/>
                    <a:pt x="214" y="183"/>
                    <a:pt x="214" y="244"/>
                  </a:cubicBezTo>
                  <a:cubicBezTo>
                    <a:pt x="1" y="457"/>
                    <a:pt x="1" y="852"/>
                    <a:pt x="214" y="1065"/>
                  </a:cubicBezTo>
                  <a:lnTo>
                    <a:pt x="305" y="1156"/>
                  </a:lnTo>
                  <a:cubicBezTo>
                    <a:pt x="335" y="1186"/>
                    <a:pt x="366" y="1186"/>
                    <a:pt x="427" y="1186"/>
                  </a:cubicBezTo>
                  <a:cubicBezTo>
                    <a:pt x="457" y="1186"/>
                    <a:pt x="487" y="1217"/>
                    <a:pt x="518" y="1217"/>
                  </a:cubicBezTo>
                  <a:lnTo>
                    <a:pt x="639" y="1217"/>
                  </a:lnTo>
                  <a:cubicBezTo>
                    <a:pt x="791" y="1217"/>
                    <a:pt x="943" y="1156"/>
                    <a:pt x="1065" y="1034"/>
                  </a:cubicBezTo>
                  <a:cubicBezTo>
                    <a:pt x="1186" y="913"/>
                    <a:pt x="1247" y="761"/>
                    <a:pt x="1247" y="609"/>
                  </a:cubicBezTo>
                  <a:lnTo>
                    <a:pt x="1247" y="487"/>
                  </a:lnTo>
                  <a:cubicBezTo>
                    <a:pt x="1247" y="457"/>
                    <a:pt x="1247" y="427"/>
                    <a:pt x="1217" y="396"/>
                  </a:cubicBezTo>
                  <a:cubicBezTo>
                    <a:pt x="1217" y="335"/>
                    <a:pt x="1186" y="305"/>
                    <a:pt x="1186" y="275"/>
                  </a:cubicBezTo>
                  <a:cubicBezTo>
                    <a:pt x="1126" y="244"/>
                    <a:pt x="1126" y="183"/>
                    <a:pt x="1095" y="183"/>
                  </a:cubicBezTo>
                  <a:cubicBezTo>
                    <a:pt x="974" y="92"/>
                    <a:pt x="822" y="1"/>
                    <a:pt x="6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975975"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1327800"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1152275" y="2697150"/>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1064125" y="2697150"/>
              <a:ext cx="30400" cy="30400"/>
            </a:xfrm>
            <a:custGeom>
              <a:avLst/>
              <a:gdLst/>
              <a:ahLst/>
              <a:cxnLst/>
              <a:rect l="l" t="t" r="r" b="b"/>
              <a:pathLst>
                <a:path w="1216" h="1216" extrusionOk="0">
                  <a:moveTo>
                    <a:pt x="608" y="0"/>
                  </a:moveTo>
                  <a:cubicBezTo>
                    <a:pt x="274" y="0"/>
                    <a:pt x="0" y="27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1240400" y="26971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1678100" y="26971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1589950" y="2697150"/>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1502575"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1415175" y="2697150"/>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1765500" y="2697150"/>
              <a:ext cx="30425" cy="30400"/>
            </a:xfrm>
            <a:custGeom>
              <a:avLst/>
              <a:gdLst/>
              <a:ahLst/>
              <a:cxnLst/>
              <a:rect l="l" t="t" r="r" b="b"/>
              <a:pathLst>
                <a:path w="1217" h="1216" extrusionOk="0">
                  <a:moveTo>
                    <a:pt x="547" y="0"/>
                  </a:moveTo>
                  <a:cubicBezTo>
                    <a:pt x="456" y="30"/>
                    <a:pt x="426" y="30"/>
                    <a:pt x="396" y="91"/>
                  </a:cubicBezTo>
                  <a:cubicBezTo>
                    <a:pt x="335" y="91"/>
                    <a:pt x="304" y="122"/>
                    <a:pt x="274" y="122"/>
                  </a:cubicBezTo>
                  <a:cubicBezTo>
                    <a:pt x="244" y="152"/>
                    <a:pt x="183" y="152"/>
                    <a:pt x="183" y="182"/>
                  </a:cubicBezTo>
                  <a:lnTo>
                    <a:pt x="122" y="274"/>
                  </a:lnTo>
                  <a:cubicBezTo>
                    <a:pt x="92" y="304"/>
                    <a:pt x="92" y="334"/>
                    <a:pt x="92" y="365"/>
                  </a:cubicBezTo>
                  <a:cubicBezTo>
                    <a:pt x="92" y="426"/>
                    <a:pt x="31" y="456"/>
                    <a:pt x="31" y="486"/>
                  </a:cubicBezTo>
                  <a:cubicBezTo>
                    <a:pt x="0" y="699"/>
                    <a:pt x="92" y="882"/>
                    <a:pt x="183" y="1033"/>
                  </a:cubicBezTo>
                  <a:cubicBezTo>
                    <a:pt x="304" y="1155"/>
                    <a:pt x="456" y="1216"/>
                    <a:pt x="608" y="1216"/>
                  </a:cubicBezTo>
                  <a:cubicBezTo>
                    <a:pt x="760" y="1216"/>
                    <a:pt x="912" y="1155"/>
                    <a:pt x="1034" y="1033"/>
                  </a:cubicBezTo>
                  <a:cubicBezTo>
                    <a:pt x="1155" y="912"/>
                    <a:pt x="1216" y="760"/>
                    <a:pt x="1216" y="608"/>
                  </a:cubicBezTo>
                  <a:cubicBezTo>
                    <a:pt x="1216" y="547"/>
                    <a:pt x="1216" y="456"/>
                    <a:pt x="1186" y="395"/>
                  </a:cubicBezTo>
                  <a:cubicBezTo>
                    <a:pt x="1155" y="304"/>
                    <a:pt x="1095" y="243"/>
                    <a:pt x="1064" y="182"/>
                  </a:cubicBezTo>
                  <a:cubicBezTo>
                    <a:pt x="943" y="91"/>
                    <a:pt x="791" y="0"/>
                    <a:pt x="63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801200"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888575" y="2697150"/>
              <a:ext cx="30425" cy="30400"/>
            </a:xfrm>
            <a:custGeom>
              <a:avLst/>
              <a:gdLst/>
              <a:ahLst/>
              <a:cxnLst/>
              <a:rect l="l" t="t" r="r" b="b"/>
              <a:pathLst>
                <a:path w="1217" h="1216" extrusionOk="0">
                  <a:moveTo>
                    <a:pt x="609" y="0"/>
                  </a:moveTo>
                  <a:cubicBezTo>
                    <a:pt x="365" y="0"/>
                    <a:pt x="122" y="182"/>
                    <a:pt x="31" y="456"/>
                  </a:cubicBezTo>
                  <a:cubicBezTo>
                    <a:pt x="31" y="486"/>
                    <a:pt x="1" y="547"/>
                    <a:pt x="1" y="608"/>
                  </a:cubicBezTo>
                  <a:cubicBezTo>
                    <a:pt x="1" y="942"/>
                    <a:pt x="274" y="1216"/>
                    <a:pt x="609" y="1216"/>
                  </a:cubicBezTo>
                  <a:cubicBezTo>
                    <a:pt x="882" y="1216"/>
                    <a:pt x="1095" y="1033"/>
                    <a:pt x="1186" y="760"/>
                  </a:cubicBezTo>
                  <a:cubicBezTo>
                    <a:pt x="1186" y="730"/>
                    <a:pt x="1217" y="638"/>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626425"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713800" y="26971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73" y="1216"/>
                    <a:pt x="1217" y="94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539025" y="2697150"/>
              <a:ext cx="31950" cy="30400"/>
            </a:xfrm>
            <a:custGeom>
              <a:avLst/>
              <a:gdLst/>
              <a:ahLst/>
              <a:cxnLst/>
              <a:rect l="l" t="t" r="r" b="b"/>
              <a:pathLst>
                <a:path w="1278" h="1216" extrusionOk="0">
                  <a:moveTo>
                    <a:pt x="609" y="0"/>
                  </a:moveTo>
                  <a:cubicBezTo>
                    <a:pt x="457" y="0"/>
                    <a:pt x="305" y="91"/>
                    <a:pt x="213" y="182"/>
                  </a:cubicBezTo>
                  <a:cubicBezTo>
                    <a:pt x="61" y="304"/>
                    <a:pt x="1" y="456"/>
                    <a:pt x="1" y="608"/>
                  </a:cubicBezTo>
                  <a:cubicBezTo>
                    <a:pt x="1" y="760"/>
                    <a:pt x="92" y="912"/>
                    <a:pt x="213" y="1033"/>
                  </a:cubicBezTo>
                  <a:cubicBezTo>
                    <a:pt x="305" y="1155"/>
                    <a:pt x="457" y="1216"/>
                    <a:pt x="609" y="1216"/>
                  </a:cubicBezTo>
                  <a:cubicBezTo>
                    <a:pt x="761" y="1216"/>
                    <a:pt x="913" y="1155"/>
                    <a:pt x="1034" y="1033"/>
                  </a:cubicBezTo>
                  <a:cubicBezTo>
                    <a:pt x="1277" y="790"/>
                    <a:pt x="1277" y="426"/>
                    <a:pt x="1034" y="182"/>
                  </a:cubicBezTo>
                  <a:cubicBezTo>
                    <a:pt x="913" y="91"/>
                    <a:pt x="761"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713050" y="2779200"/>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977500" y="2779975"/>
              <a:ext cx="28900" cy="29650"/>
            </a:xfrm>
            <a:custGeom>
              <a:avLst/>
              <a:gdLst/>
              <a:ahLst/>
              <a:cxnLst/>
              <a:rect l="l" t="t" r="r" b="b"/>
              <a:pathLst>
                <a:path w="1156" h="1186" extrusionOk="0">
                  <a:moveTo>
                    <a:pt x="486" y="0"/>
                  </a:moveTo>
                  <a:cubicBezTo>
                    <a:pt x="243" y="31"/>
                    <a:pt x="91" y="183"/>
                    <a:pt x="30" y="365"/>
                  </a:cubicBezTo>
                  <a:cubicBezTo>
                    <a:pt x="0" y="456"/>
                    <a:pt x="0" y="486"/>
                    <a:pt x="0" y="578"/>
                  </a:cubicBezTo>
                  <a:cubicBezTo>
                    <a:pt x="0" y="790"/>
                    <a:pt x="152" y="1034"/>
                    <a:pt x="334" y="1094"/>
                  </a:cubicBezTo>
                  <a:cubicBezTo>
                    <a:pt x="365" y="1094"/>
                    <a:pt x="365" y="1094"/>
                    <a:pt x="395" y="1125"/>
                  </a:cubicBezTo>
                  <a:cubicBezTo>
                    <a:pt x="456" y="1125"/>
                    <a:pt x="517" y="1186"/>
                    <a:pt x="547" y="1186"/>
                  </a:cubicBezTo>
                  <a:lnTo>
                    <a:pt x="669" y="1186"/>
                  </a:lnTo>
                  <a:cubicBezTo>
                    <a:pt x="912" y="1125"/>
                    <a:pt x="1064" y="973"/>
                    <a:pt x="1125" y="790"/>
                  </a:cubicBezTo>
                  <a:cubicBezTo>
                    <a:pt x="1155" y="730"/>
                    <a:pt x="1155" y="669"/>
                    <a:pt x="1155" y="608"/>
                  </a:cubicBezTo>
                  <a:cubicBezTo>
                    <a:pt x="1155" y="365"/>
                    <a:pt x="1003" y="152"/>
                    <a:pt x="821" y="61"/>
                  </a:cubicBezTo>
                  <a:cubicBezTo>
                    <a:pt x="790" y="61"/>
                    <a:pt x="790" y="61"/>
                    <a:pt x="760" y="31"/>
                  </a:cubicBezTo>
                  <a:cubicBezTo>
                    <a:pt x="699" y="31"/>
                    <a:pt x="638"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625650" y="27792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888575" y="27792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73" y="1217"/>
                    <a:pt x="1217" y="943"/>
                    <a:pt x="1217" y="609"/>
                  </a:cubicBezTo>
                  <a:cubicBezTo>
                    <a:pt x="1217" y="244"/>
                    <a:pt x="97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801200" y="2779200"/>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73" y="1217"/>
                    <a:pt x="1216" y="943"/>
                    <a:pt x="1216" y="609"/>
                  </a:cubicBezTo>
                  <a:cubicBezTo>
                    <a:pt x="1216" y="24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538275" y="2779200"/>
              <a:ext cx="31175" cy="30425"/>
            </a:xfrm>
            <a:custGeom>
              <a:avLst/>
              <a:gdLst/>
              <a:ahLst/>
              <a:cxnLst/>
              <a:rect l="l" t="t" r="r" b="b"/>
              <a:pathLst>
                <a:path w="1247" h="1217" extrusionOk="0">
                  <a:moveTo>
                    <a:pt x="608" y="1"/>
                  </a:moveTo>
                  <a:cubicBezTo>
                    <a:pt x="456" y="1"/>
                    <a:pt x="304" y="62"/>
                    <a:pt x="183" y="183"/>
                  </a:cubicBezTo>
                  <a:cubicBezTo>
                    <a:pt x="61" y="305"/>
                    <a:pt x="0" y="457"/>
                    <a:pt x="0" y="609"/>
                  </a:cubicBezTo>
                  <a:cubicBezTo>
                    <a:pt x="0" y="669"/>
                    <a:pt x="0" y="761"/>
                    <a:pt x="31" y="821"/>
                  </a:cubicBezTo>
                  <a:cubicBezTo>
                    <a:pt x="61" y="882"/>
                    <a:pt x="122" y="973"/>
                    <a:pt x="152" y="1004"/>
                  </a:cubicBezTo>
                  <a:cubicBezTo>
                    <a:pt x="274" y="1125"/>
                    <a:pt x="426" y="1217"/>
                    <a:pt x="578" y="1217"/>
                  </a:cubicBezTo>
                  <a:cubicBezTo>
                    <a:pt x="730" y="1217"/>
                    <a:pt x="882" y="1125"/>
                    <a:pt x="973" y="1004"/>
                  </a:cubicBezTo>
                  <a:cubicBezTo>
                    <a:pt x="1247" y="791"/>
                    <a:pt x="1247" y="396"/>
                    <a:pt x="1034" y="183"/>
                  </a:cubicBezTo>
                  <a:cubicBezTo>
                    <a:pt x="912" y="62"/>
                    <a:pt x="760"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801200" y="2860525"/>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713800" y="2860525"/>
              <a:ext cx="30425" cy="30400"/>
            </a:xfrm>
            <a:custGeom>
              <a:avLst/>
              <a:gdLst/>
              <a:ahLst/>
              <a:cxnLst/>
              <a:rect l="l" t="t" r="r" b="b"/>
              <a:pathLst>
                <a:path w="1217" h="1216" extrusionOk="0">
                  <a:moveTo>
                    <a:pt x="609" y="0"/>
                  </a:moveTo>
                  <a:cubicBezTo>
                    <a:pt x="274" y="30"/>
                    <a:pt x="1" y="304"/>
                    <a:pt x="1" y="608"/>
                  </a:cubicBezTo>
                  <a:cubicBezTo>
                    <a:pt x="1" y="942"/>
                    <a:pt x="274" y="1216"/>
                    <a:pt x="609" y="1216"/>
                  </a:cubicBezTo>
                  <a:cubicBezTo>
                    <a:pt x="973" y="1216"/>
                    <a:pt x="1217" y="94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626425" y="2860525"/>
              <a:ext cx="30425" cy="30400"/>
            </a:xfrm>
            <a:custGeom>
              <a:avLst/>
              <a:gdLst/>
              <a:ahLst/>
              <a:cxnLst/>
              <a:rect l="l" t="t" r="r" b="b"/>
              <a:pathLst>
                <a:path w="1217" h="1216" extrusionOk="0">
                  <a:moveTo>
                    <a:pt x="608" y="0"/>
                  </a:moveTo>
                  <a:cubicBezTo>
                    <a:pt x="274" y="30"/>
                    <a:pt x="0" y="30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1064875" y="2860525"/>
              <a:ext cx="29650" cy="30400"/>
            </a:xfrm>
            <a:custGeom>
              <a:avLst/>
              <a:gdLst/>
              <a:ahLst/>
              <a:cxnLst/>
              <a:rect l="l" t="t" r="r" b="b"/>
              <a:pathLst>
                <a:path w="1186" h="1216" extrusionOk="0">
                  <a:moveTo>
                    <a:pt x="608" y="0"/>
                  </a:moveTo>
                  <a:cubicBezTo>
                    <a:pt x="335" y="30"/>
                    <a:pt x="92" y="182"/>
                    <a:pt x="31" y="426"/>
                  </a:cubicBezTo>
                  <a:cubicBezTo>
                    <a:pt x="1" y="486"/>
                    <a:pt x="1" y="547"/>
                    <a:pt x="1" y="608"/>
                  </a:cubicBezTo>
                  <a:cubicBezTo>
                    <a:pt x="1" y="942"/>
                    <a:pt x="244" y="1216"/>
                    <a:pt x="608" y="1216"/>
                  </a:cubicBezTo>
                  <a:cubicBezTo>
                    <a:pt x="852" y="1216"/>
                    <a:pt x="1095" y="1034"/>
                    <a:pt x="1156" y="790"/>
                  </a:cubicBezTo>
                  <a:cubicBezTo>
                    <a:pt x="1186" y="730"/>
                    <a:pt x="1186" y="669"/>
                    <a:pt x="1186" y="608"/>
                  </a:cubicBezTo>
                  <a:cubicBezTo>
                    <a:pt x="118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977500" y="2860525"/>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888575" y="2860525"/>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539025" y="2859750"/>
              <a:ext cx="30425" cy="30425"/>
            </a:xfrm>
            <a:custGeom>
              <a:avLst/>
              <a:gdLst/>
              <a:ahLst/>
              <a:cxnLst/>
              <a:rect l="l" t="t" r="r" b="b"/>
              <a:pathLst>
                <a:path w="1217" h="1217" extrusionOk="0">
                  <a:moveTo>
                    <a:pt x="609" y="1"/>
                  </a:moveTo>
                  <a:cubicBezTo>
                    <a:pt x="457" y="1"/>
                    <a:pt x="305" y="61"/>
                    <a:pt x="183" y="183"/>
                  </a:cubicBezTo>
                  <a:cubicBezTo>
                    <a:pt x="61" y="335"/>
                    <a:pt x="1" y="487"/>
                    <a:pt x="1" y="639"/>
                  </a:cubicBezTo>
                  <a:cubicBezTo>
                    <a:pt x="1" y="791"/>
                    <a:pt x="92" y="943"/>
                    <a:pt x="213" y="1065"/>
                  </a:cubicBezTo>
                  <a:lnTo>
                    <a:pt x="274" y="1125"/>
                  </a:lnTo>
                  <a:cubicBezTo>
                    <a:pt x="305" y="1156"/>
                    <a:pt x="365" y="1156"/>
                    <a:pt x="396" y="1156"/>
                  </a:cubicBezTo>
                  <a:cubicBezTo>
                    <a:pt x="426" y="1156"/>
                    <a:pt x="457" y="1217"/>
                    <a:pt x="517" y="1217"/>
                  </a:cubicBezTo>
                  <a:lnTo>
                    <a:pt x="609" y="1217"/>
                  </a:lnTo>
                  <a:cubicBezTo>
                    <a:pt x="761" y="1217"/>
                    <a:pt x="913" y="1125"/>
                    <a:pt x="1034" y="1004"/>
                  </a:cubicBezTo>
                  <a:cubicBezTo>
                    <a:pt x="1186" y="852"/>
                    <a:pt x="1217" y="669"/>
                    <a:pt x="1186" y="487"/>
                  </a:cubicBezTo>
                  <a:cubicBezTo>
                    <a:pt x="1186" y="457"/>
                    <a:pt x="1186" y="396"/>
                    <a:pt x="1156" y="365"/>
                  </a:cubicBezTo>
                  <a:cubicBezTo>
                    <a:pt x="1156" y="335"/>
                    <a:pt x="1095" y="305"/>
                    <a:pt x="1095" y="244"/>
                  </a:cubicBezTo>
                  <a:cubicBezTo>
                    <a:pt x="1065" y="213"/>
                    <a:pt x="1065" y="183"/>
                    <a:pt x="1034" y="183"/>
                  </a:cubicBezTo>
                  <a:cubicBezTo>
                    <a:pt x="913" y="61"/>
                    <a:pt x="761"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713050" y="2942575"/>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186"/>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801200" y="2941825"/>
              <a:ext cx="30425" cy="30425"/>
            </a:xfrm>
            <a:custGeom>
              <a:avLst/>
              <a:gdLst/>
              <a:ahLst/>
              <a:cxnLst/>
              <a:rect l="l" t="t" r="r" b="b"/>
              <a:pathLst>
                <a:path w="1217" h="1217" extrusionOk="0">
                  <a:moveTo>
                    <a:pt x="608" y="0"/>
                  </a:moveTo>
                  <a:cubicBezTo>
                    <a:pt x="274" y="0"/>
                    <a:pt x="0" y="274"/>
                    <a:pt x="0" y="608"/>
                  </a:cubicBezTo>
                  <a:cubicBezTo>
                    <a:pt x="0" y="973"/>
                    <a:pt x="274" y="1216"/>
                    <a:pt x="608" y="1216"/>
                  </a:cubicBezTo>
                  <a:cubicBezTo>
                    <a:pt x="942" y="1216"/>
                    <a:pt x="1216" y="97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625650" y="2942575"/>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186"/>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977500" y="2941825"/>
              <a:ext cx="30400" cy="30425"/>
            </a:xfrm>
            <a:custGeom>
              <a:avLst/>
              <a:gdLst/>
              <a:ahLst/>
              <a:cxnLst/>
              <a:rect l="l" t="t" r="r" b="b"/>
              <a:pathLst>
                <a:path w="1216" h="1217" extrusionOk="0">
                  <a:moveTo>
                    <a:pt x="608" y="0"/>
                  </a:moveTo>
                  <a:cubicBezTo>
                    <a:pt x="243" y="0"/>
                    <a:pt x="0" y="274"/>
                    <a:pt x="0" y="608"/>
                  </a:cubicBezTo>
                  <a:cubicBezTo>
                    <a:pt x="0" y="973"/>
                    <a:pt x="243" y="1216"/>
                    <a:pt x="608" y="1216"/>
                  </a:cubicBezTo>
                  <a:cubicBezTo>
                    <a:pt x="942" y="1216"/>
                    <a:pt x="1216" y="97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1064125" y="2941825"/>
              <a:ext cx="30400" cy="30425"/>
            </a:xfrm>
            <a:custGeom>
              <a:avLst/>
              <a:gdLst/>
              <a:ahLst/>
              <a:cxnLst/>
              <a:rect l="l" t="t" r="r" b="b"/>
              <a:pathLst>
                <a:path w="1216" h="1217" extrusionOk="0">
                  <a:moveTo>
                    <a:pt x="608" y="0"/>
                  </a:moveTo>
                  <a:cubicBezTo>
                    <a:pt x="274" y="0"/>
                    <a:pt x="0" y="274"/>
                    <a:pt x="0" y="608"/>
                  </a:cubicBezTo>
                  <a:cubicBezTo>
                    <a:pt x="0" y="973"/>
                    <a:pt x="274" y="1216"/>
                    <a:pt x="608" y="1216"/>
                  </a:cubicBezTo>
                  <a:cubicBezTo>
                    <a:pt x="973" y="1216"/>
                    <a:pt x="1216" y="97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888575" y="2941825"/>
              <a:ext cx="30425" cy="3042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1152275" y="2943350"/>
              <a:ext cx="28900" cy="29650"/>
            </a:xfrm>
            <a:custGeom>
              <a:avLst/>
              <a:gdLst/>
              <a:ahLst/>
              <a:cxnLst/>
              <a:rect l="l" t="t" r="r" b="b"/>
              <a:pathLst>
                <a:path w="1156" h="1186" extrusionOk="0">
                  <a:moveTo>
                    <a:pt x="456" y="0"/>
                  </a:moveTo>
                  <a:cubicBezTo>
                    <a:pt x="304" y="31"/>
                    <a:pt x="91" y="183"/>
                    <a:pt x="30" y="365"/>
                  </a:cubicBezTo>
                  <a:cubicBezTo>
                    <a:pt x="0" y="456"/>
                    <a:pt x="0" y="487"/>
                    <a:pt x="0" y="578"/>
                  </a:cubicBezTo>
                  <a:cubicBezTo>
                    <a:pt x="0" y="790"/>
                    <a:pt x="152" y="1034"/>
                    <a:pt x="334" y="1094"/>
                  </a:cubicBezTo>
                  <a:cubicBezTo>
                    <a:pt x="365" y="1094"/>
                    <a:pt x="365" y="1094"/>
                    <a:pt x="395" y="1125"/>
                  </a:cubicBezTo>
                  <a:cubicBezTo>
                    <a:pt x="456" y="1125"/>
                    <a:pt x="517" y="1186"/>
                    <a:pt x="547" y="1186"/>
                  </a:cubicBezTo>
                  <a:lnTo>
                    <a:pt x="669" y="1186"/>
                  </a:lnTo>
                  <a:cubicBezTo>
                    <a:pt x="912" y="1125"/>
                    <a:pt x="1064" y="973"/>
                    <a:pt x="1125" y="790"/>
                  </a:cubicBezTo>
                  <a:cubicBezTo>
                    <a:pt x="1155" y="730"/>
                    <a:pt x="1155" y="669"/>
                    <a:pt x="1155" y="608"/>
                  </a:cubicBezTo>
                  <a:cubicBezTo>
                    <a:pt x="1155" y="335"/>
                    <a:pt x="973" y="122"/>
                    <a:pt x="699" y="31"/>
                  </a:cubicBezTo>
                  <a:cubicBezTo>
                    <a:pt x="669" y="31"/>
                    <a:pt x="608" y="0"/>
                    <a:pt x="54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538275" y="2942575"/>
              <a:ext cx="30425" cy="28900"/>
            </a:xfrm>
            <a:custGeom>
              <a:avLst/>
              <a:gdLst/>
              <a:ahLst/>
              <a:cxnLst/>
              <a:rect l="l" t="t" r="r" b="b"/>
              <a:pathLst>
                <a:path w="1217" h="1156" extrusionOk="0">
                  <a:moveTo>
                    <a:pt x="608" y="1"/>
                  </a:moveTo>
                  <a:cubicBezTo>
                    <a:pt x="456" y="1"/>
                    <a:pt x="304" y="62"/>
                    <a:pt x="183" y="183"/>
                  </a:cubicBezTo>
                  <a:cubicBezTo>
                    <a:pt x="61" y="305"/>
                    <a:pt x="0" y="426"/>
                    <a:pt x="0" y="609"/>
                  </a:cubicBezTo>
                  <a:cubicBezTo>
                    <a:pt x="0" y="761"/>
                    <a:pt x="61" y="913"/>
                    <a:pt x="183" y="1004"/>
                  </a:cubicBezTo>
                  <a:lnTo>
                    <a:pt x="274" y="1095"/>
                  </a:lnTo>
                  <a:cubicBezTo>
                    <a:pt x="304" y="1125"/>
                    <a:pt x="335" y="1125"/>
                    <a:pt x="365" y="1125"/>
                  </a:cubicBezTo>
                  <a:cubicBezTo>
                    <a:pt x="426" y="1125"/>
                    <a:pt x="456" y="1156"/>
                    <a:pt x="487" y="1156"/>
                  </a:cubicBezTo>
                  <a:lnTo>
                    <a:pt x="608" y="1156"/>
                  </a:lnTo>
                  <a:cubicBezTo>
                    <a:pt x="760" y="1156"/>
                    <a:pt x="912" y="1095"/>
                    <a:pt x="1034" y="973"/>
                  </a:cubicBezTo>
                  <a:cubicBezTo>
                    <a:pt x="1186" y="913"/>
                    <a:pt x="1216" y="670"/>
                    <a:pt x="1186" y="487"/>
                  </a:cubicBezTo>
                  <a:cubicBezTo>
                    <a:pt x="1186" y="426"/>
                    <a:pt x="1186" y="396"/>
                    <a:pt x="1155" y="366"/>
                  </a:cubicBezTo>
                  <a:cubicBezTo>
                    <a:pt x="1155" y="335"/>
                    <a:pt x="1095" y="305"/>
                    <a:pt x="1095" y="244"/>
                  </a:cubicBezTo>
                  <a:cubicBezTo>
                    <a:pt x="1064" y="214"/>
                    <a:pt x="1064" y="183"/>
                    <a:pt x="1034" y="183"/>
                  </a:cubicBezTo>
                  <a:cubicBezTo>
                    <a:pt x="912" y="62"/>
                    <a:pt x="760"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713800" y="3023900"/>
              <a:ext cx="30425" cy="30400"/>
            </a:xfrm>
            <a:custGeom>
              <a:avLst/>
              <a:gdLst/>
              <a:ahLst/>
              <a:cxnLst/>
              <a:rect l="l" t="t" r="r" b="b"/>
              <a:pathLst>
                <a:path w="1217" h="1216" extrusionOk="0">
                  <a:moveTo>
                    <a:pt x="609" y="0"/>
                  </a:moveTo>
                  <a:cubicBezTo>
                    <a:pt x="274" y="31"/>
                    <a:pt x="1" y="304"/>
                    <a:pt x="1" y="608"/>
                  </a:cubicBezTo>
                  <a:cubicBezTo>
                    <a:pt x="1" y="942"/>
                    <a:pt x="274" y="1216"/>
                    <a:pt x="609" y="1216"/>
                  </a:cubicBezTo>
                  <a:cubicBezTo>
                    <a:pt x="973" y="1216"/>
                    <a:pt x="1217" y="94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1240400" y="3024650"/>
              <a:ext cx="30425" cy="30425"/>
            </a:xfrm>
            <a:custGeom>
              <a:avLst/>
              <a:gdLst/>
              <a:ahLst/>
              <a:cxnLst/>
              <a:rect l="l" t="t" r="r" b="b"/>
              <a:pathLst>
                <a:path w="1217" h="1217" extrusionOk="0">
                  <a:moveTo>
                    <a:pt x="609" y="1"/>
                  </a:moveTo>
                  <a:cubicBezTo>
                    <a:pt x="305" y="1"/>
                    <a:pt x="123" y="153"/>
                    <a:pt x="31" y="426"/>
                  </a:cubicBezTo>
                  <a:cubicBezTo>
                    <a:pt x="31" y="517"/>
                    <a:pt x="1" y="548"/>
                    <a:pt x="1" y="608"/>
                  </a:cubicBezTo>
                  <a:cubicBezTo>
                    <a:pt x="1" y="943"/>
                    <a:pt x="274" y="1216"/>
                    <a:pt x="609" y="1216"/>
                  </a:cubicBezTo>
                  <a:cubicBezTo>
                    <a:pt x="882" y="1216"/>
                    <a:pt x="1095" y="1064"/>
                    <a:pt x="1186" y="821"/>
                  </a:cubicBezTo>
                  <a:cubicBezTo>
                    <a:pt x="1217" y="730"/>
                    <a:pt x="1217" y="700"/>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1152275" y="3023900"/>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626425" y="3023900"/>
              <a:ext cx="30425" cy="30400"/>
            </a:xfrm>
            <a:custGeom>
              <a:avLst/>
              <a:gdLst/>
              <a:ahLst/>
              <a:cxnLst/>
              <a:rect l="l" t="t" r="r" b="b"/>
              <a:pathLst>
                <a:path w="1217" h="1216" extrusionOk="0">
                  <a:moveTo>
                    <a:pt x="608" y="0"/>
                  </a:moveTo>
                  <a:cubicBezTo>
                    <a:pt x="274" y="31"/>
                    <a:pt x="0" y="30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1064125" y="3023900"/>
              <a:ext cx="30400" cy="30400"/>
            </a:xfrm>
            <a:custGeom>
              <a:avLst/>
              <a:gdLst/>
              <a:ahLst/>
              <a:cxnLst/>
              <a:rect l="l" t="t" r="r" b="b"/>
              <a:pathLst>
                <a:path w="1216" h="1216" extrusionOk="0">
                  <a:moveTo>
                    <a:pt x="608" y="0"/>
                  </a:moveTo>
                  <a:cubicBezTo>
                    <a:pt x="274" y="0"/>
                    <a:pt x="0" y="27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888575" y="302390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977500" y="3023900"/>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801200" y="302390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539025" y="3023900"/>
              <a:ext cx="31950" cy="30400"/>
            </a:xfrm>
            <a:custGeom>
              <a:avLst/>
              <a:gdLst/>
              <a:ahLst/>
              <a:cxnLst/>
              <a:rect l="l" t="t" r="r" b="b"/>
              <a:pathLst>
                <a:path w="1278" h="1216" extrusionOk="0">
                  <a:moveTo>
                    <a:pt x="609" y="0"/>
                  </a:moveTo>
                  <a:cubicBezTo>
                    <a:pt x="457" y="0"/>
                    <a:pt x="305" y="91"/>
                    <a:pt x="213" y="183"/>
                  </a:cubicBezTo>
                  <a:cubicBezTo>
                    <a:pt x="61" y="304"/>
                    <a:pt x="1" y="456"/>
                    <a:pt x="1" y="608"/>
                  </a:cubicBezTo>
                  <a:cubicBezTo>
                    <a:pt x="1" y="760"/>
                    <a:pt x="92" y="912"/>
                    <a:pt x="213" y="1034"/>
                  </a:cubicBezTo>
                  <a:cubicBezTo>
                    <a:pt x="305" y="1155"/>
                    <a:pt x="457" y="1216"/>
                    <a:pt x="609" y="1216"/>
                  </a:cubicBezTo>
                  <a:cubicBezTo>
                    <a:pt x="761" y="1216"/>
                    <a:pt x="913" y="1155"/>
                    <a:pt x="1034" y="1034"/>
                  </a:cubicBezTo>
                  <a:cubicBezTo>
                    <a:pt x="1277" y="790"/>
                    <a:pt x="1277" y="426"/>
                    <a:pt x="1034" y="183"/>
                  </a:cubicBezTo>
                  <a:cubicBezTo>
                    <a:pt x="913" y="91"/>
                    <a:pt x="761"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1239650" y="3106725"/>
              <a:ext cx="30425" cy="30425"/>
            </a:xfrm>
            <a:custGeom>
              <a:avLst/>
              <a:gdLst/>
              <a:ahLst/>
              <a:cxnLst/>
              <a:rect l="l" t="t" r="r" b="b"/>
              <a:pathLst>
                <a:path w="1217" h="1217" extrusionOk="0">
                  <a:moveTo>
                    <a:pt x="608" y="0"/>
                  </a:moveTo>
                  <a:cubicBezTo>
                    <a:pt x="244" y="0"/>
                    <a:pt x="1" y="274"/>
                    <a:pt x="1" y="608"/>
                  </a:cubicBezTo>
                  <a:cubicBezTo>
                    <a:pt x="1" y="943"/>
                    <a:pt x="244" y="1216"/>
                    <a:pt x="608" y="1216"/>
                  </a:cubicBezTo>
                  <a:cubicBezTo>
                    <a:pt x="943" y="1186"/>
                    <a:pt x="1216" y="91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1152275" y="3106725"/>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186"/>
                    <a:pt x="1216" y="91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1063350"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73" y="1186"/>
                    <a:pt x="1217" y="91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888575"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73" y="1186"/>
                    <a:pt x="1217" y="91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625650"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186"/>
                    <a:pt x="1217" y="91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1327800" y="3106725"/>
              <a:ext cx="29650" cy="29650"/>
            </a:xfrm>
            <a:custGeom>
              <a:avLst/>
              <a:gdLst/>
              <a:ahLst/>
              <a:cxnLst/>
              <a:rect l="l" t="t" r="r" b="b"/>
              <a:pathLst>
                <a:path w="1186" h="1186" extrusionOk="0">
                  <a:moveTo>
                    <a:pt x="487" y="0"/>
                  </a:moveTo>
                  <a:cubicBezTo>
                    <a:pt x="274" y="31"/>
                    <a:pt x="122" y="183"/>
                    <a:pt x="31" y="365"/>
                  </a:cubicBezTo>
                  <a:cubicBezTo>
                    <a:pt x="0" y="456"/>
                    <a:pt x="0" y="487"/>
                    <a:pt x="0" y="578"/>
                  </a:cubicBezTo>
                  <a:cubicBezTo>
                    <a:pt x="0" y="791"/>
                    <a:pt x="152" y="1034"/>
                    <a:pt x="335" y="1094"/>
                  </a:cubicBezTo>
                  <a:cubicBezTo>
                    <a:pt x="365" y="1094"/>
                    <a:pt x="365" y="1094"/>
                    <a:pt x="426" y="1125"/>
                  </a:cubicBezTo>
                  <a:cubicBezTo>
                    <a:pt x="456" y="1125"/>
                    <a:pt x="517" y="1186"/>
                    <a:pt x="578" y="1186"/>
                  </a:cubicBezTo>
                  <a:lnTo>
                    <a:pt x="669" y="1186"/>
                  </a:lnTo>
                  <a:cubicBezTo>
                    <a:pt x="912" y="1125"/>
                    <a:pt x="1064" y="973"/>
                    <a:pt x="1125" y="791"/>
                  </a:cubicBezTo>
                  <a:cubicBezTo>
                    <a:pt x="1186" y="730"/>
                    <a:pt x="1186" y="669"/>
                    <a:pt x="1186" y="608"/>
                  </a:cubicBezTo>
                  <a:cubicBezTo>
                    <a:pt x="1186" y="365"/>
                    <a:pt x="1034" y="152"/>
                    <a:pt x="821" y="61"/>
                  </a:cubicBezTo>
                  <a:cubicBezTo>
                    <a:pt x="791" y="61"/>
                    <a:pt x="791" y="61"/>
                    <a:pt x="760" y="31"/>
                  </a:cubicBezTo>
                  <a:cubicBezTo>
                    <a:pt x="730" y="31"/>
                    <a:pt x="639"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801200"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186"/>
                    <a:pt x="1216" y="91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975975"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186"/>
                    <a:pt x="1216" y="91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713050"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186"/>
                    <a:pt x="1216" y="91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538275" y="3107475"/>
              <a:ext cx="31175" cy="30425"/>
            </a:xfrm>
            <a:custGeom>
              <a:avLst/>
              <a:gdLst/>
              <a:ahLst/>
              <a:cxnLst/>
              <a:rect l="l" t="t" r="r" b="b"/>
              <a:pathLst>
                <a:path w="1247" h="1217" extrusionOk="0">
                  <a:moveTo>
                    <a:pt x="608" y="1"/>
                  </a:moveTo>
                  <a:cubicBezTo>
                    <a:pt x="456" y="1"/>
                    <a:pt x="304" y="61"/>
                    <a:pt x="183" y="183"/>
                  </a:cubicBezTo>
                  <a:cubicBezTo>
                    <a:pt x="91" y="305"/>
                    <a:pt x="0" y="457"/>
                    <a:pt x="0" y="609"/>
                  </a:cubicBezTo>
                  <a:lnTo>
                    <a:pt x="0" y="730"/>
                  </a:lnTo>
                  <a:cubicBezTo>
                    <a:pt x="0" y="761"/>
                    <a:pt x="0" y="791"/>
                    <a:pt x="31" y="852"/>
                  </a:cubicBezTo>
                  <a:cubicBezTo>
                    <a:pt x="31" y="882"/>
                    <a:pt x="91" y="913"/>
                    <a:pt x="91" y="943"/>
                  </a:cubicBezTo>
                  <a:cubicBezTo>
                    <a:pt x="122" y="1004"/>
                    <a:pt x="122" y="1034"/>
                    <a:pt x="152" y="1034"/>
                  </a:cubicBezTo>
                  <a:cubicBezTo>
                    <a:pt x="274" y="1156"/>
                    <a:pt x="426" y="1216"/>
                    <a:pt x="578" y="1216"/>
                  </a:cubicBezTo>
                  <a:lnTo>
                    <a:pt x="699" y="1216"/>
                  </a:lnTo>
                  <a:cubicBezTo>
                    <a:pt x="760" y="1156"/>
                    <a:pt x="791" y="1095"/>
                    <a:pt x="821" y="1095"/>
                  </a:cubicBezTo>
                  <a:cubicBezTo>
                    <a:pt x="882" y="1095"/>
                    <a:pt x="912" y="1064"/>
                    <a:pt x="943" y="1064"/>
                  </a:cubicBezTo>
                  <a:cubicBezTo>
                    <a:pt x="973" y="1034"/>
                    <a:pt x="1034" y="1034"/>
                    <a:pt x="1034" y="1004"/>
                  </a:cubicBezTo>
                  <a:cubicBezTo>
                    <a:pt x="1247" y="761"/>
                    <a:pt x="1247" y="365"/>
                    <a:pt x="1034" y="153"/>
                  </a:cubicBezTo>
                  <a:lnTo>
                    <a:pt x="943" y="92"/>
                  </a:lnTo>
                  <a:cubicBezTo>
                    <a:pt x="912" y="31"/>
                    <a:pt x="882" y="31"/>
                    <a:pt x="821" y="31"/>
                  </a:cubicBezTo>
                  <a:cubicBezTo>
                    <a:pt x="791" y="31"/>
                    <a:pt x="760" y="1"/>
                    <a:pt x="73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1415175" y="3188025"/>
              <a:ext cx="29675" cy="30425"/>
            </a:xfrm>
            <a:custGeom>
              <a:avLst/>
              <a:gdLst/>
              <a:ahLst/>
              <a:cxnLst/>
              <a:rect l="l" t="t" r="r" b="b"/>
              <a:pathLst>
                <a:path w="1187" h="1217" extrusionOk="0">
                  <a:moveTo>
                    <a:pt x="578" y="1"/>
                  </a:moveTo>
                  <a:cubicBezTo>
                    <a:pt x="305" y="1"/>
                    <a:pt x="62" y="213"/>
                    <a:pt x="31" y="457"/>
                  </a:cubicBezTo>
                  <a:cubicBezTo>
                    <a:pt x="31" y="517"/>
                    <a:pt x="1" y="548"/>
                    <a:pt x="1" y="608"/>
                  </a:cubicBezTo>
                  <a:cubicBezTo>
                    <a:pt x="1" y="943"/>
                    <a:pt x="275" y="1216"/>
                    <a:pt x="609" y="1216"/>
                  </a:cubicBezTo>
                  <a:cubicBezTo>
                    <a:pt x="882" y="1216"/>
                    <a:pt x="1095" y="1034"/>
                    <a:pt x="1186" y="760"/>
                  </a:cubicBezTo>
                  <a:lnTo>
                    <a:pt x="1186" y="608"/>
                  </a:lnTo>
                  <a:cubicBezTo>
                    <a:pt x="1186" y="274"/>
                    <a:pt x="913"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713800"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73" y="1216"/>
                    <a:pt x="1217" y="973"/>
                    <a:pt x="1217" y="608"/>
                  </a:cubicBezTo>
                  <a:cubicBezTo>
                    <a:pt x="1217" y="274"/>
                    <a:pt x="97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626425"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73" y="1216"/>
                    <a:pt x="1216" y="973"/>
                    <a:pt x="1216" y="608"/>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977500" y="3188025"/>
              <a:ext cx="30400" cy="30425"/>
            </a:xfrm>
            <a:custGeom>
              <a:avLst/>
              <a:gdLst/>
              <a:ahLst/>
              <a:cxnLst/>
              <a:rect l="l" t="t" r="r" b="b"/>
              <a:pathLst>
                <a:path w="1216" h="1217" extrusionOk="0">
                  <a:moveTo>
                    <a:pt x="608" y="1"/>
                  </a:moveTo>
                  <a:cubicBezTo>
                    <a:pt x="243" y="1"/>
                    <a:pt x="0" y="274"/>
                    <a:pt x="0" y="608"/>
                  </a:cubicBezTo>
                  <a:cubicBezTo>
                    <a:pt x="0" y="943"/>
                    <a:pt x="243" y="1216"/>
                    <a:pt x="608" y="1216"/>
                  </a:cubicBezTo>
                  <a:cubicBezTo>
                    <a:pt x="942" y="1216"/>
                    <a:pt x="1216" y="943"/>
                    <a:pt x="1216" y="608"/>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1327800"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43" y="1216"/>
                    <a:pt x="1216" y="973"/>
                    <a:pt x="1216" y="608"/>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888575"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801200"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42" y="1216"/>
                    <a:pt x="1216" y="943"/>
                    <a:pt x="1216" y="608"/>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1240400"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7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1064125" y="3188025"/>
              <a:ext cx="30400" cy="30425"/>
            </a:xfrm>
            <a:custGeom>
              <a:avLst/>
              <a:gdLst/>
              <a:ahLst/>
              <a:cxnLst/>
              <a:rect l="l" t="t" r="r" b="b"/>
              <a:pathLst>
                <a:path w="1216" h="1217" extrusionOk="0">
                  <a:moveTo>
                    <a:pt x="608" y="1"/>
                  </a:moveTo>
                  <a:cubicBezTo>
                    <a:pt x="274" y="1"/>
                    <a:pt x="0" y="274"/>
                    <a:pt x="0" y="608"/>
                  </a:cubicBezTo>
                  <a:cubicBezTo>
                    <a:pt x="0" y="943"/>
                    <a:pt x="274" y="1216"/>
                    <a:pt x="608" y="1216"/>
                  </a:cubicBezTo>
                  <a:cubicBezTo>
                    <a:pt x="973" y="1216"/>
                    <a:pt x="1216" y="943"/>
                    <a:pt x="1216" y="608"/>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1152275" y="3188025"/>
              <a:ext cx="30400" cy="30425"/>
            </a:xfrm>
            <a:custGeom>
              <a:avLst/>
              <a:gdLst/>
              <a:ahLst/>
              <a:cxnLst/>
              <a:rect l="l" t="t" r="r" b="b"/>
              <a:pathLst>
                <a:path w="1216" h="1217" extrusionOk="0">
                  <a:moveTo>
                    <a:pt x="608" y="1"/>
                  </a:moveTo>
                  <a:cubicBezTo>
                    <a:pt x="243" y="1"/>
                    <a:pt x="0" y="274"/>
                    <a:pt x="0" y="608"/>
                  </a:cubicBezTo>
                  <a:cubicBezTo>
                    <a:pt x="0" y="943"/>
                    <a:pt x="243" y="1216"/>
                    <a:pt x="608" y="1216"/>
                  </a:cubicBezTo>
                  <a:cubicBezTo>
                    <a:pt x="942" y="1216"/>
                    <a:pt x="1216" y="943"/>
                    <a:pt x="1216" y="608"/>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539025" y="3189550"/>
              <a:ext cx="29675" cy="28900"/>
            </a:xfrm>
            <a:custGeom>
              <a:avLst/>
              <a:gdLst/>
              <a:ahLst/>
              <a:cxnLst/>
              <a:rect l="l" t="t" r="r" b="b"/>
              <a:pathLst>
                <a:path w="1187" h="1156" extrusionOk="0">
                  <a:moveTo>
                    <a:pt x="578" y="0"/>
                  </a:moveTo>
                  <a:cubicBezTo>
                    <a:pt x="426" y="0"/>
                    <a:pt x="274" y="61"/>
                    <a:pt x="153" y="183"/>
                  </a:cubicBezTo>
                  <a:cubicBezTo>
                    <a:pt x="61" y="244"/>
                    <a:pt x="1" y="365"/>
                    <a:pt x="1" y="547"/>
                  </a:cubicBezTo>
                  <a:cubicBezTo>
                    <a:pt x="1" y="639"/>
                    <a:pt x="1" y="699"/>
                    <a:pt x="61" y="791"/>
                  </a:cubicBezTo>
                  <a:cubicBezTo>
                    <a:pt x="92" y="851"/>
                    <a:pt x="122" y="943"/>
                    <a:pt x="153" y="973"/>
                  </a:cubicBezTo>
                  <a:cubicBezTo>
                    <a:pt x="274" y="1095"/>
                    <a:pt x="426" y="1155"/>
                    <a:pt x="578" y="1155"/>
                  </a:cubicBezTo>
                  <a:lnTo>
                    <a:pt x="700" y="1155"/>
                  </a:lnTo>
                  <a:cubicBezTo>
                    <a:pt x="730" y="1155"/>
                    <a:pt x="761" y="1125"/>
                    <a:pt x="791" y="1125"/>
                  </a:cubicBezTo>
                  <a:cubicBezTo>
                    <a:pt x="852" y="1125"/>
                    <a:pt x="882" y="1095"/>
                    <a:pt x="913" y="1095"/>
                  </a:cubicBezTo>
                  <a:cubicBezTo>
                    <a:pt x="943" y="1034"/>
                    <a:pt x="1004" y="1034"/>
                    <a:pt x="1004" y="1003"/>
                  </a:cubicBezTo>
                  <a:lnTo>
                    <a:pt x="1065" y="943"/>
                  </a:lnTo>
                  <a:cubicBezTo>
                    <a:pt x="1125" y="882"/>
                    <a:pt x="1125" y="851"/>
                    <a:pt x="1125" y="821"/>
                  </a:cubicBezTo>
                  <a:cubicBezTo>
                    <a:pt x="1125" y="791"/>
                    <a:pt x="1156" y="760"/>
                    <a:pt x="1156" y="699"/>
                  </a:cubicBezTo>
                  <a:cubicBezTo>
                    <a:pt x="1186" y="517"/>
                    <a:pt x="1125" y="335"/>
                    <a:pt x="1004" y="183"/>
                  </a:cubicBezTo>
                  <a:cubicBezTo>
                    <a:pt x="882" y="61"/>
                    <a:pt x="730"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888575" y="32701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977500" y="3270100"/>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626425" y="3270100"/>
              <a:ext cx="30425" cy="30425"/>
            </a:xfrm>
            <a:custGeom>
              <a:avLst/>
              <a:gdLst/>
              <a:ahLst/>
              <a:cxnLst/>
              <a:rect l="l" t="t" r="r" b="b"/>
              <a:pathLst>
                <a:path w="1217" h="1217" extrusionOk="0">
                  <a:moveTo>
                    <a:pt x="608" y="0"/>
                  </a:moveTo>
                  <a:cubicBezTo>
                    <a:pt x="274" y="0"/>
                    <a:pt x="0" y="243"/>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801200" y="3270100"/>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713800" y="3270100"/>
              <a:ext cx="30425" cy="30425"/>
            </a:xfrm>
            <a:custGeom>
              <a:avLst/>
              <a:gdLst/>
              <a:ahLst/>
              <a:cxnLst/>
              <a:rect l="l" t="t" r="r" b="b"/>
              <a:pathLst>
                <a:path w="1217" h="1217" extrusionOk="0">
                  <a:moveTo>
                    <a:pt x="609" y="0"/>
                  </a:moveTo>
                  <a:cubicBezTo>
                    <a:pt x="274" y="0"/>
                    <a:pt x="1" y="243"/>
                    <a:pt x="1" y="608"/>
                  </a:cubicBezTo>
                  <a:cubicBezTo>
                    <a:pt x="1" y="943"/>
                    <a:pt x="274" y="1216"/>
                    <a:pt x="609" y="1216"/>
                  </a:cubicBezTo>
                  <a:cubicBezTo>
                    <a:pt x="973" y="1216"/>
                    <a:pt x="1217" y="943"/>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1240400" y="3270100"/>
              <a:ext cx="30425" cy="30425"/>
            </a:xfrm>
            <a:custGeom>
              <a:avLst/>
              <a:gdLst/>
              <a:ahLst/>
              <a:cxnLst/>
              <a:rect l="l" t="t" r="r" b="b"/>
              <a:pathLst>
                <a:path w="1217" h="1217" extrusionOk="0">
                  <a:moveTo>
                    <a:pt x="609" y="0"/>
                  </a:moveTo>
                  <a:cubicBezTo>
                    <a:pt x="274" y="0"/>
                    <a:pt x="1" y="243"/>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1502575" y="3270100"/>
              <a:ext cx="30425" cy="30425"/>
            </a:xfrm>
            <a:custGeom>
              <a:avLst/>
              <a:gdLst/>
              <a:ahLst/>
              <a:cxnLst/>
              <a:rect l="l" t="t" r="r" b="b"/>
              <a:pathLst>
                <a:path w="1217" h="1217" extrusionOk="0">
                  <a:moveTo>
                    <a:pt x="608" y="0"/>
                  </a:moveTo>
                  <a:cubicBezTo>
                    <a:pt x="335" y="0"/>
                    <a:pt x="122" y="183"/>
                    <a:pt x="31" y="426"/>
                  </a:cubicBezTo>
                  <a:cubicBezTo>
                    <a:pt x="31" y="456"/>
                    <a:pt x="0" y="517"/>
                    <a:pt x="0" y="608"/>
                  </a:cubicBezTo>
                  <a:cubicBezTo>
                    <a:pt x="0" y="943"/>
                    <a:pt x="244" y="1216"/>
                    <a:pt x="608" y="1216"/>
                  </a:cubicBezTo>
                  <a:cubicBezTo>
                    <a:pt x="852" y="1216"/>
                    <a:pt x="1095" y="1034"/>
                    <a:pt x="1155" y="791"/>
                  </a:cubicBezTo>
                  <a:cubicBezTo>
                    <a:pt x="1155" y="760"/>
                    <a:pt x="1216" y="669"/>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1415175" y="3270100"/>
              <a:ext cx="30425" cy="30425"/>
            </a:xfrm>
            <a:custGeom>
              <a:avLst/>
              <a:gdLst/>
              <a:ahLst/>
              <a:cxnLst/>
              <a:rect l="l" t="t" r="r" b="b"/>
              <a:pathLst>
                <a:path w="1217" h="1217" extrusionOk="0">
                  <a:moveTo>
                    <a:pt x="609" y="0"/>
                  </a:moveTo>
                  <a:cubicBezTo>
                    <a:pt x="275" y="0"/>
                    <a:pt x="1" y="243"/>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1152275" y="3270100"/>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1327800" y="3270100"/>
              <a:ext cx="30425" cy="30425"/>
            </a:xfrm>
            <a:custGeom>
              <a:avLst/>
              <a:gdLst/>
              <a:ahLst/>
              <a:cxnLst/>
              <a:rect l="l" t="t" r="r" b="b"/>
              <a:pathLst>
                <a:path w="1217" h="1217" extrusionOk="0">
                  <a:moveTo>
                    <a:pt x="608" y="0"/>
                  </a:moveTo>
                  <a:cubicBezTo>
                    <a:pt x="274" y="0"/>
                    <a:pt x="0" y="243"/>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1064125" y="3270100"/>
              <a:ext cx="30400" cy="30425"/>
            </a:xfrm>
            <a:custGeom>
              <a:avLst/>
              <a:gdLst/>
              <a:ahLst/>
              <a:cxnLst/>
              <a:rect l="l" t="t" r="r" b="b"/>
              <a:pathLst>
                <a:path w="1216"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538275" y="3270100"/>
              <a:ext cx="28125" cy="28125"/>
            </a:xfrm>
            <a:custGeom>
              <a:avLst/>
              <a:gdLst/>
              <a:ahLst/>
              <a:cxnLst/>
              <a:rect l="l" t="t" r="r" b="b"/>
              <a:pathLst>
                <a:path w="1125" h="1125" extrusionOk="0">
                  <a:moveTo>
                    <a:pt x="456" y="0"/>
                  </a:moveTo>
                  <a:cubicBezTo>
                    <a:pt x="456" y="31"/>
                    <a:pt x="426" y="31"/>
                    <a:pt x="395" y="31"/>
                  </a:cubicBezTo>
                  <a:cubicBezTo>
                    <a:pt x="335" y="31"/>
                    <a:pt x="304" y="61"/>
                    <a:pt x="274" y="61"/>
                  </a:cubicBezTo>
                  <a:cubicBezTo>
                    <a:pt x="243" y="122"/>
                    <a:pt x="183" y="122"/>
                    <a:pt x="183" y="152"/>
                  </a:cubicBezTo>
                  <a:cubicBezTo>
                    <a:pt x="91" y="274"/>
                    <a:pt x="0" y="426"/>
                    <a:pt x="0" y="578"/>
                  </a:cubicBezTo>
                  <a:cubicBezTo>
                    <a:pt x="0" y="639"/>
                    <a:pt x="0" y="730"/>
                    <a:pt x="31" y="791"/>
                  </a:cubicBezTo>
                  <a:cubicBezTo>
                    <a:pt x="91" y="882"/>
                    <a:pt x="122" y="943"/>
                    <a:pt x="152" y="973"/>
                  </a:cubicBezTo>
                  <a:lnTo>
                    <a:pt x="243" y="1064"/>
                  </a:lnTo>
                  <a:cubicBezTo>
                    <a:pt x="274" y="1095"/>
                    <a:pt x="304" y="1095"/>
                    <a:pt x="335" y="1095"/>
                  </a:cubicBezTo>
                  <a:cubicBezTo>
                    <a:pt x="395" y="1095"/>
                    <a:pt x="426" y="1125"/>
                    <a:pt x="456" y="1125"/>
                  </a:cubicBezTo>
                  <a:lnTo>
                    <a:pt x="669" y="1125"/>
                  </a:lnTo>
                  <a:cubicBezTo>
                    <a:pt x="730" y="1125"/>
                    <a:pt x="760" y="1095"/>
                    <a:pt x="791" y="1095"/>
                  </a:cubicBezTo>
                  <a:cubicBezTo>
                    <a:pt x="821" y="1095"/>
                    <a:pt x="882" y="1064"/>
                    <a:pt x="912" y="1064"/>
                  </a:cubicBezTo>
                  <a:cubicBezTo>
                    <a:pt x="943" y="1034"/>
                    <a:pt x="973" y="1034"/>
                    <a:pt x="973" y="973"/>
                  </a:cubicBezTo>
                  <a:lnTo>
                    <a:pt x="1064" y="912"/>
                  </a:lnTo>
                  <a:cubicBezTo>
                    <a:pt x="1095" y="882"/>
                    <a:pt x="1095" y="821"/>
                    <a:pt x="1095" y="791"/>
                  </a:cubicBezTo>
                  <a:cubicBezTo>
                    <a:pt x="1095" y="760"/>
                    <a:pt x="1125" y="730"/>
                    <a:pt x="1125" y="669"/>
                  </a:cubicBezTo>
                  <a:lnTo>
                    <a:pt x="1125" y="456"/>
                  </a:lnTo>
                  <a:cubicBezTo>
                    <a:pt x="1125" y="426"/>
                    <a:pt x="1095" y="365"/>
                    <a:pt x="1095" y="335"/>
                  </a:cubicBezTo>
                  <a:cubicBezTo>
                    <a:pt x="1095" y="304"/>
                    <a:pt x="1064" y="274"/>
                    <a:pt x="1064" y="213"/>
                  </a:cubicBezTo>
                  <a:cubicBezTo>
                    <a:pt x="1034" y="183"/>
                    <a:pt x="1034" y="152"/>
                    <a:pt x="973" y="152"/>
                  </a:cubicBezTo>
                  <a:lnTo>
                    <a:pt x="912" y="61"/>
                  </a:lnTo>
                  <a:cubicBezTo>
                    <a:pt x="882" y="31"/>
                    <a:pt x="821" y="31"/>
                    <a:pt x="791" y="31"/>
                  </a:cubicBezTo>
                  <a:cubicBezTo>
                    <a:pt x="760" y="31"/>
                    <a:pt x="730" y="0"/>
                    <a:pt x="66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1502575" y="3352100"/>
              <a:ext cx="30425" cy="29725"/>
            </a:xfrm>
            <a:custGeom>
              <a:avLst/>
              <a:gdLst/>
              <a:ahLst/>
              <a:cxnLst/>
              <a:rect l="l" t="t" r="r" b="b"/>
              <a:pathLst>
                <a:path w="1217" h="1189" extrusionOk="0">
                  <a:moveTo>
                    <a:pt x="558" y="1"/>
                  </a:moveTo>
                  <a:cubicBezTo>
                    <a:pt x="247" y="1"/>
                    <a:pt x="0" y="263"/>
                    <a:pt x="0" y="581"/>
                  </a:cubicBezTo>
                  <a:cubicBezTo>
                    <a:pt x="0" y="915"/>
                    <a:pt x="244" y="1188"/>
                    <a:pt x="608" y="1188"/>
                  </a:cubicBezTo>
                  <a:cubicBezTo>
                    <a:pt x="943" y="1188"/>
                    <a:pt x="1216" y="945"/>
                    <a:pt x="1216" y="581"/>
                  </a:cubicBezTo>
                  <a:cubicBezTo>
                    <a:pt x="1216" y="246"/>
                    <a:pt x="943" y="3"/>
                    <a:pt x="608" y="3"/>
                  </a:cubicBezTo>
                  <a:cubicBezTo>
                    <a:pt x="591" y="1"/>
                    <a:pt x="574"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801200" y="3352100"/>
              <a:ext cx="30425" cy="29725"/>
            </a:xfrm>
            <a:custGeom>
              <a:avLst/>
              <a:gdLst/>
              <a:ahLst/>
              <a:cxnLst/>
              <a:rect l="l" t="t" r="r" b="b"/>
              <a:pathLst>
                <a:path w="1217" h="1189" extrusionOk="0">
                  <a:moveTo>
                    <a:pt x="557" y="1"/>
                  </a:moveTo>
                  <a:cubicBezTo>
                    <a:pt x="247" y="1"/>
                    <a:pt x="0" y="263"/>
                    <a:pt x="0" y="581"/>
                  </a:cubicBezTo>
                  <a:cubicBezTo>
                    <a:pt x="0" y="915"/>
                    <a:pt x="274" y="1188"/>
                    <a:pt x="608" y="1188"/>
                  </a:cubicBezTo>
                  <a:cubicBezTo>
                    <a:pt x="973" y="1188"/>
                    <a:pt x="1216" y="945"/>
                    <a:pt x="1216" y="581"/>
                  </a:cubicBezTo>
                  <a:cubicBezTo>
                    <a:pt x="1216" y="246"/>
                    <a:pt x="973" y="3"/>
                    <a:pt x="608" y="3"/>
                  </a:cubicBezTo>
                  <a:cubicBezTo>
                    <a:pt x="591" y="1"/>
                    <a:pt x="574" y="1"/>
                    <a:pt x="55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889350" y="3352100"/>
              <a:ext cx="30400" cy="29725"/>
            </a:xfrm>
            <a:custGeom>
              <a:avLst/>
              <a:gdLst/>
              <a:ahLst/>
              <a:cxnLst/>
              <a:rect l="l" t="t" r="r" b="b"/>
              <a:pathLst>
                <a:path w="1216" h="1189" extrusionOk="0">
                  <a:moveTo>
                    <a:pt x="557" y="1"/>
                  </a:moveTo>
                  <a:cubicBezTo>
                    <a:pt x="246" y="1"/>
                    <a:pt x="0" y="263"/>
                    <a:pt x="0" y="581"/>
                  </a:cubicBezTo>
                  <a:cubicBezTo>
                    <a:pt x="0" y="915"/>
                    <a:pt x="274" y="1188"/>
                    <a:pt x="608" y="1188"/>
                  </a:cubicBezTo>
                  <a:cubicBezTo>
                    <a:pt x="973" y="1188"/>
                    <a:pt x="1216" y="945"/>
                    <a:pt x="1216" y="581"/>
                  </a:cubicBezTo>
                  <a:cubicBezTo>
                    <a:pt x="1216" y="246"/>
                    <a:pt x="973" y="3"/>
                    <a:pt x="608" y="3"/>
                  </a:cubicBezTo>
                  <a:cubicBezTo>
                    <a:pt x="591" y="1"/>
                    <a:pt x="574" y="1"/>
                    <a:pt x="55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713800" y="3352100"/>
              <a:ext cx="30425" cy="29725"/>
            </a:xfrm>
            <a:custGeom>
              <a:avLst/>
              <a:gdLst/>
              <a:ahLst/>
              <a:cxnLst/>
              <a:rect l="l" t="t" r="r" b="b"/>
              <a:pathLst>
                <a:path w="1217" h="1189" extrusionOk="0">
                  <a:moveTo>
                    <a:pt x="558" y="1"/>
                  </a:moveTo>
                  <a:cubicBezTo>
                    <a:pt x="247" y="1"/>
                    <a:pt x="1" y="263"/>
                    <a:pt x="1" y="581"/>
                  </a:cubicBezTo>
                  <a:cubicBezTo>
                    <a:pt x="1" y="915"/>
                    <a:pt x="274" y="1188"/>
                    <a:pt x="609" y="1188"/>
                  </a:cubicBezTo>
                  <a:cubicBezTo>
                    <a:pt x="973" y="1188"/>
                    <a:pt x="1217" y="945"/>
                    <a:pt x="1217" y="581"/>
                  </a:cubicBezTo>
                  <a:cubicBezTo>
                    <a:pt x="1217" y="246"/>
                    <a:pt x="973" y="3"/>
                    <a:pt x="609" y="3"/>
                  </a:cubicBezTo>
                  <a:cubicBezTo>
                    <a:pt x="592" y="1"/>
                    <a:pt x="575"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626425" y="3352100"/>
              <a:ext cx="30425" cy="29725"/>
            </a:xfrm>
            <a:custGeom>
              <a:avLst/>
              <a:gdLst/>
              <a:ahLst/>
              <a:cxnLst/>
              <a:rect l="l" t="t" r="r" b="b"/>
              <a:pathLst>
                <a:path w="1217" h="1189" extrusionOk="0">
                  <a:moveTo>
                    <a:pt x="557" y="1"/>
                  </a:moveTo>
                  <a:cubicBezTo>
                    <a:pt x="247" y="1"/>
                    <a:pt x="0" y="263"/>
                    <a:pt x="0" y="581"/>
                  </a:cubicBezTo>
                  <a:cubicBezTo>
                    <a:pt x="0" y="915"/>
                    <a:pt x="274" y="1188"/>
                    <a:pt x="608" y="1188"/>
                  </a:cubicBezTo>
                  <a:cubicBezTo>
                    <a:pt x="973" y="1188"/>
                    <a:pt x="1216" y="945"/>
                    <a:pt x="1216" y="581"/>
                  </a:cubicBezTo>
                  <a:cubicBezTo>
                    <a:pt x="1216" y="246"/>
                    <a:pt x="973" y="3"/>
                    <a:pt x="608" y="3"/>
                  </a:cubicBezTo>
                  <a:cubicBezTo>
                    <a:pt x="591" y="1"/>
                    <a:pt x="574" y="1"/>
                    <a:pt x="55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977500" y="3352100"/>
              <a:ext cx="29650" cy="29725"/>
            </a:xfrm>
            <a:custGeom>
              <a:avLst/>
              <a:gdLst/>
              <a:ahLst/>
              <a:cxnLst/>
              <a:rect l="l" t="t" r="r" b="b"/>
              <a:pathLst>
                <a:path w="1186" h="1189" extrusionOk="0">
                  <a:moveTo>
                    <a:pt x="527" y="1"/>
                  </a:moveTo>
                  <a:cubicBezTo>
                    <a:pt x="219" y="1"/>
                    <a:pt x="0" y="263"/>
                    <a:pt x="0" y="581"/>
                  </a:cubicBezTo>
                  <a:cubicBezTo>
                    <a:pt x="0" y="915"/>
                    <a:pt x="243" y="1188"/>
                    <a:pt x="578" y="1188"/>
                  </a:cubicBezTo>
                  <a:cubicBezTo>
                    <a:pt x="942" y="1188"/>
                    <a:pt x="1185" y="945"/>
                    <a:pt x="1185" y="581"/>
                  </a:cubicBezTo>
                  <a:cubicBezTo>
                    <a:pt x="1185" y="246"/>
                    <a:pt x="942" y="3"/>
                    <a:pt x="578" y="3"/>
                  </a:cubicBezTo>
                  <a:cubicBezTo>
                    <a:pt x="560" y="1"/>
                    <a:pt x="544" y="1"/>
                    <a:pt x="52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1327800" y="3352100"/>
              <a:ext cx="30425" cy="29725"/>
            </a:xfrm>
            <a:custGeom>
              <a:avLst/>
              <a:gdLst/>
              <a:ahLst/>
              <a:cxnLst/>
              <a:rect l="l" t="t" r="r" b="b"/>
              <a:pathLst>
                <a:path w="1217" h="1189" extrusionOk="0">
                  <a:moveTo>
                    <a:pt x="558" y="1"/>
                  </a:moveTo>
                  <a:cubicBezTo>
                    <a:pt x="247" y="1"/>
                    <a:pt x="0" y="263"/>
                    <a:pt x="0" y="581"/>
                  </a:cubicBezTo>
                  <a:cubicBezTo>
                    <a:pt x="0" y="915"/>
                    <a:pt x="274" y="1188"/>
                    <a:pt x="608" y="1188"/>
                  </a:cubicBezTo>
                  <a:cubicBezTo>
                    <a:pt x="943" y="1188"/>
                    <a:pt x="1216" y="945"/>
                    <a:pt x="1216" y="581"/>
                  </a:cubicBezTo>
                  <a:cubicBezTo>
                    <a:pt x="1216" y="246"/>
                    <a:pt x="943" y="3"/>
                    <a:pt x="608" y="3"/>
                  </a:cubicBezTo>
                  <a:cubicBezTo>
                    <a:pt x="591" y="1"/>
                    <a:pt x="574"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1240400" y="3352100"/>
              <a:ext cx="30425" cy="29725"/>
            </a:xfrm>
            <a:custGeom>
              <a:avLst/>
              <a:gdLst/>
              <a:ahLst/>
              <a:cxnLst/>
              <a:rect l="l" t="t" r="r" b="b"/>
              <a:pathLst>
                <a:path w="1217" h="1189" extrusionOk="0">
                  <a:moveTo>
                    <a:pt x="558" y="1"/>
                  </a:moveTo>
                  <a:cubicBezTo>
                    <a:pt x="247" y="1"/>
                    <a:pt x="1" y="263"/>
                    <a:pt x="1" y="581"/>
                  </a:cubicBezTo>
                  <a:cubicBezTo>
                    <a:pt x="1" y="915"/>
                    <a:pt x="274" y="1188"/>
                    <a:pt x="609" y="1188"/>
                  </a:cubicBezTo>
                  <a:cubicBezTo>
                    <a:pt x="943" y="1188"/>
                    <a:pt x="1217" y="945"/>
                    <a:pt x="1217" y="581"/>
                  </a:cubicBezTo>
                  <a:cubicBezTo>
                    <a:pt x="1217" y="246"/>
                    <a:pt x="943" y="3"/>
                    <a:pt x="609" y="3"/>
                  </a:cubicBezTo>
                  <a:cubicBezTo>
                    <a:pt x="592" y="1"/>
                    <a:pt x="575"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1415175" y="3352100"/>
              <a:ext cx="30425" cy="29725"/>
            </a:xfrm>
            <a:custGeom>
              <a:avLst/>
              <a:gdLst/>
              <a:ahLst/>
              <a:cxnLst/>
              <a:rect l="l" t="t" r="r" b="b"/>
              <a:pathLst>
                <a:path w="1217" h="1189" extrusionOk="0">
                  <a:moveTo>
                    <a:pt x="558" y="1"/>
                  </a:moveTo>
                  <a:cubicBezTo>
                    <a:pt x="247" y="1"/>
                    <a:pt x="1" y="263"/>
                    <a:pt x="1" y="581"/>
                  </a:cubicBezTo>
                  <a:cubicBezTo>
                    <a:pt x="1" y="915"/>
                    <a:pt x="275" y="1188"/>
                    <a:pt x="609" y="1188"/>
                  </a:cubicBezTo>
                  <a:cubicBezTo>
                    <a:pt x="943" y="1188"/>
                    <a:pt x="1217" y="945"/>
                    <a:pt x="1217" y="581"/>
                  </a:cubicBezTo>
                  <a:cubicBezTo>
                    <a:pt x="1217" y="246"/>
                    <a:pt x="943" y="3"/>
                    <a:pt x="609" y="3"/>
                  </a:cubicBezTo>
                  <a:cubicBezTo>
                    <a:pt x="592" y="1"/>
                    <a:pt x="575"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1064875" y="3352100"/>
              <a:ext cx="29650" cy="29725"/>
            </a:xfrm>
            <a:custGeom>
              <a:avLst/>
              <a:gdLst/>
              <a:ahLst/>
              <a:cxnLst/>
              <a:rect l="l" t="t" r="r" b="b"/>
              <a:pathLst>
                <a:path w="1186" h="1189" extrusionOk="0">
                  <a:moveTo>
                    <a:pt x="554" y="1"/>
                  </a:moveTo>
                  <a:cubicBezTo>
                    <a:pt x="220" y="1"/>
                    <a:pt x="1" y="263"/>
                    <a:pt x="1" y="581"/>
                  </a:cubicBezTo>
                  <a:cubicBezTo>
                    <a:pt x="1" y="915"/>
                    <a:pt x="244" y="1188"/>
                    <a:pt x="608" y="1188"/>
                  </a:cubicBezTo>
                  <a:cubicBezTo>
                    <a:pt x="943" y="1188"/>
                    <a:pt x="1186" y="945"/>
                    <a:pt x="1186" y="581"/>
                  </a:cubicBezTo>
                  <a:cubicBezTo>
                    <a:pt x="1186" y="246"/>
                    <a:pt x="943" y="3"/>
                    <a:pt x="608" y="3"/>
                  </a:cubicBezTo>
                  <a:cubicBezTo>
                    <a:pt x="590" y="1"/>
                    <a:pt x="572" y="1"/>
                    <a:pt x="55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1152275" y="3352100"/>
              <a:ext cx="30400" cy="29725"/>
            </a:xfrm>
            <a:custGeom>
              <a:avLst/>
              <a:gdLst/>
              <a:ahLst/>
              <a:cxnLst/>
              <a:rect l="l" t="t" r="r" b="b"/>
              <a:pathLst>
                <a:path w="1216" h="1189" extrusionOk="0">
                  <a:moveTo>
                    <a:pt x="553" y="1"/>
                  </a:moveTo>
                  <a:cubicBezTo>
                    <a:pt x="219" y="1"/>
                    <a:pt x="0" y="263"/>
                    <a:pt x="0" y="581"/>
                  </a:cubicBezTo>
                  <a:cubicBezTo>
                    <a:pt x="0" y="915"/>
                    <a:pt x="243" y="1188"/>
                    <a:pt x="608" y="1188"/>
                  </a:cubicBezTo>
                  <a:cubicBezTo>
                    <a:pt x="942" y="1188"/>
                    <a:pt x="1216" y="945"/>
                    <a:pt x="1216" y="581"/>
                  </a:cubicBezTo>
                  <a:cubicBezTo>
                    <a:pt x="1216" y="246"/>
                    <a:pt x="942" y="3"/>
                    <a:pt x="608" y="3"/>
                  </a:cubicBezTo>
                  <a:cubicBezTo>
                    <a:pt x="589" y="1"/>
                    <a:pt x="571" y="1"/>
                    <a:pt x="55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539025" y="3351400"/>
              <a:ext cx="30425" cy="30425"/>
            </a:xfrm>
            <a:custGeom>
              <a:avLst/>
              <a:gdLst/>
              <a:ahLst/>
              <a:cxnLst/>
              <a:rect l="l" t="t" r="r" b="b"/>
              <a:pathLst>
                <a:path w="1217" h="1217" extrusionOk="0">
                  <a:moveTo>
                    <a:pt x="609" y="1"/>
                  </a:moveTo>
                  <a:cubicBezTo>
                    <a:pt x="457" y="1"/>
                    <a:pt x="305" y="92"/>
                    <a:pt x="213" y="213"/>
                  </a:cubicBezTo>
                  <a:cubicBezTo>
                    <a:pt x="61" y="305"/>
                    <a:pt x="1" y="457"/>
                    <a:pt x="1" y="609"/>
                  </a:cubicBezTo>
                  <a:cubicBezTo>
                    <a:pt x="1" y="761"/>
                    <a:pt x="92" y="912"/>
                    <a:pt x="213" y="1034"/>
                  </a:cubicBezTo>
                  <a:cubicBezTo>
                    <a:pt x="305" y="1156"/>
                    <a:pt x="457" y="1216"/>
                    <a:pt x="609" y="1216"/>
                  </a:cubicBezTo>
                  <a:cubicBezTo>
                    <a:pt x="761" y="1216"/>
                    <a:pt x="913" y="1156"/>
                    <a:pt x="1034" y="1034"/>
                  </a:cubicBezTo>
                  <a:lnTo>
                    <a:pt x="1125" y="973"/>
                  </a:lnTo>
                  <a:cubicBezTo>
                    <a:pt x="1156" y="912"/>
                    <a:pt x="1156" y="882"/>
                    <a:pt x="1156" y="852"/>
                  </a:cubicBezTo>
                  <a:cubicBezTo>
                    <a:pt x="1156" y="791"/>
                    <a:pt x="1186" y="761"/>
                    <a:pt x="1186" y="730"/>
                  </a:cubicBezTo>
                  <a:cubicBezTo>
                    <a:pt x="1217" y="548"/>
                    <a:pt x="1156" y="365"/>
                    <a:pt x="1034" y="213"/>
                  </a:cubicBezTo>
                  <a:cubicBezTo>
                    <a:pt x="913" y="92"/>
                    <a:pt x="761"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1502575" y="3433475"/>
              <a:ext cx="28900" cy="30425"/>
            </a:xfrm>
            <a:custGeom>
              <a:avLst/>
              <a:gdLst/>
              <a:ahLst/>
              <a:cxnLst/>
              <a:rect l="l" t="t" r="r" b="b"/>
              <a:pathLst>
                <a:path w="1156" h="1217" extrusionOk="0">
                  <a:moveTo>
                    <a:pt x="578" y="0"/>
                  </a:moveTo>
                  <a:cubicBezTo>
                    <a:pt x="274" y="0"/>
                    <a:pt x="0" y="274"/>
                    <a:pt x="0" y="608"/>
                  </a:cubicBezTo>
                  <a:cubicBezTo>
                    <a:pt x="0" y="943"/>
                    <a:pt x="244" y="1216"/>
                    <a:pt x="578" y="1216"/>
                  </a:cubicBezTo>
                  <a:cubicBezTo>
                    <a:pt x="912" y="1216"/>
                    <a:pt x="1155" y="943"/>
                    <a:pt x="1155" y="608"/>
                  </a:cubicBezTo>
                  <a:cubicBezTo>
                    <a:pt x="1155" y="274"/>
                    <a:pt x="912"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1240400" y="343347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1678100" y="3433475"/>
              <a:ext cx="30425" cy="30425"/>
            </a:xfrm>
            <a:custGeom>
              <a:avLst/>
              <a:gdLst/>
              <a:ahLst/>
              <a:cxnLst/>
              <a:rect l="l" t="t" r="r" b="b"/>
              <a:pathLst>
                <a:path w="1217" h="1217" extrusionOk="0">
                  <a:moveTo>
                    <a:pt x="609" y="0"/>
                  </a:moveTo>
                  <a:cubicBezTo>
                    <a:pt x="335" y="0"/>
                    <a:pt x="122" y="183"/>
                    <a:pt x="31" y="426"/>
                  </a:cubicBezTo>
                  <a:cubicBezTo>
                    <a:pt x="31" y="456"/>
                    <a:pt x="1" y="517"/>
                    <a:pt x="1" y="608"/>
                  </a:cubicBezTo>
                  <a:cubicBezTo>
                    <a:pt x="1" y="943"/>
                    <a:pt x="274" y="1216"/>
                    <a:pt x="609" y="1216"/>
                  </a:cubicBezTo>
                  <a:cubicBezTo>
                    <a:pt x="882" y="1216"/>
                    <a:pt x="1095" y="1034"/>
                    <a:pt x="1186" y="791"/>
                  </a:cubicBezTo>
                  <a:cubicBezTo>
                    <a:pt x="1186" y="760"/>
                    <a:pt x="1217" y="669"/>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1152275" y="3433475"/>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1327800"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1590725"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1415175" y="3433475"/>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1064875" y="3433475"/>
              <a:ext cx="29650" cy="30425"/>
            </a:xfrm>
            <a:custGeom>
              <a:avLst/>
              <a:gdLst/>
              <a:ahLst/>
              <a:cxnLst/>
              <a:rect l="l" t="t" r="r" b="b"/>
              <a:pathLst>
                <a:path w="1186" h="1217" extrusionOk="0">
                  <a:moveTo>
                    <a:pt x="608" y="0"/>
                  </a:moveTo>
                  <a:cubicBezTo>
                    <a:pt x="244" y="0"/>
                    <a:pt x="1" y="274"/>
                    <a:pt x="1" y="608"/>
                  </a:cubicBezTo>
                  <a:cubicBezTo>
                    <a:pt x="1" y="943"/>
                    <a:pt x="244" y="1216"/>
                    <a:pt x="608" y="1216"/>
                  </a:cubicBezTo>
                  <a:cubicBezTo>
                    <a:pt x="943" y="1216"/>
                    <a:pt x="1186" y="943"/>
                    <a:pt x="1186" y="608"/>
                  </a:cubicBezTo>
                  <a:cubicBezTo>
                    <a:pt x="118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977500" y="3433475"/>
              <a:ext cx="29650" cy="30425"/>
            </a:xfrm>
            <a:custGeom>
              <a:avLst/>
              <a:gdLst/>
              <a:ahLst/>
              <a:cxnLst/>
              <a:rect l="l" t="t" r="r" b="b"/>
              <a:pathLst>
                <a:path w="1186" h="1217" extrusionOk="0">
                  <a:moveTo>
                    <a:pt x="578" y="0"/>
                  </a:moveTo>
                  <a:cubicBezTo>
                    <a:pt x="243" y="0"/>
                    <a:pt x="0" y="274"/>
                    <a:pt x="0" y="608"/>
                  </a:cubicBezTo>
                  <a:cubicBezTo>
                    <a:pt x="0" y="943"/>
                    <a:pt x="243" y="1216"/>
                    <a:pt x="578" y="1216"/>
                  </a:cubicBezTo>
                  <a:cubicBezTo>
                    <a:pt x="942" y="1216"/>
                    <a:pt x="1185" y="943"/>
                    <a:pt x="1185" y="608"/>
                  </a:cubicBezTo>
                  <a:cubicBezTo>
                    <a:pt x="1185" y="274"/>
                    <a:pt x="942"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626425"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713800" y="343347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73" y="1216"/>
                    <a:pt x="1217" y="943"/>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801200"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889350" y="3433475"/>
              <a:ext cx="30400" cy="30425"/>
            </a:xfrm>
            <a:custGeom>
              <a:avLst/>
              <a:gdLst/>
              <a:ahLst/>
              <a:cxnLst/>
              <a:rect l="l" t="t" r="r" b="b"/>
              <a:pathLst>
                <a:path w="1216"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538275" y="3434225"/>
              <a:ext cx="28125" cy="28900"/>
            </a:xfrm>
            <a:custGeom>
              <a:avLst/>
              <a:gdLst/>
              <a:ahLst/>
              <a:cxnLst/>
              <a:rect l="l" t="t" r="r" b="b"/>
              <a:pathLst>
                <a:path w="1125" h="1156" extrusionOk="0">
                  <a:moveTo>
                    <a:pt x="456" y="1"/>
                  </a:moveTo>
                  <a:cubicBezTo>
                    <a:pt x="456" y="1"/>
                    <a:pt x="426" y="1"/>
                    <a:pt x="395" y="31"/>
                  </a:cubicBezTo>
                  <a:cubicBezTo>
                    <a:pt x="335" y="31"/>
                    <a:pt x="304" y="92"/>
                    <a:pt x="274" y="92"/>
                  </a:cubicBezTo>
                  <a:cubicBezTo>
                    <a:pt x="243" y="122"/>
                    <a:pt x="183" y="122"/>
                    <a:pt x="183" y="153"/>
                  </a:cubicBezTo>
                  <a:cubicBezTo>
                    <a:pt x="91" y="274"/>
                    <a:pt x="0" y="426"/>
                    <a:pt x="0" y="578"/>
                  </a:cubicBezTo>
                  <a:cubicBezTo>
                    <a:pt x="0" y="639"/>
                    <a:pt x="0" y="730"/>
                    <a:pt x="31" y="791"/>
                  </a:cubicBezTo>
                  <a:cubicBezTo>
                    <a:pt x="91" y="882"/>
                    <a:pt x="122" y="943"/>
                    <a:pt x="152" y="1004"/>
                  </a:cubicBezTo>
                  <a:lnTo>
                    <a:pt x="243" y="1065"/>
                  </a:lnTo>
                  <a:cubicBezTo>
                    <a:pt x="274" y="1095"/>
                    <a:pt x="304" y="1095"/>
                    <a:pt x="335" y="1095"/>
                  </a:cubicBezTo>
                  <a:cubicBezTo>
                    <a:pt x="395" y="1095"/>
                    <a:pt x="426" y="1156"/>
                    <a:pt x="456" y="1156"/>
                  </a:cubicBezTo>
                  <a:lnTo>
                    <a:pt x="669" y="1156"/>
                  </a:lnTo>
                  <a:cubicBezTo>
                    <a:pt x="730" y="1156"/>
                    <a:pt x="760" y="1095"/>
                    <a:pt x="791" y="1095"/>
                  </a:cubicBezTo>
                  <a:cubicBezTo>
                    <a:pt x="821" y="1095"/>
                    <a:pt x="882" y="1065"/>
                    <a:pt x="912" y="1065"/>
                  </a:cubicBezTo>
                  <a:cubicBezTo>
                    <a:pt x="943" y="1034"/>
                    <a:pt x="973" y="1034"/>
                    <a:pt x="973" y="1004"/>
                  </a:cubicBezTo>
                  <a:lnTo>
                    <a:pt x="1064" y="913"/>
                  </a:lnTo>
                  <a:cubicBezTo>
                    <a:pt x="1095" y="882"/>
                    <a:pt x="1095" y="852"/>
                    <a:pt x="1095" y="791"/>
                  </a:cubicBezTo>
                  <a:cubicBezTo>
                    <a:pt x="1095" y="761"/>
                    <a:pt x="1125" y="730"/>
                    <a:pt x="1125" y="700"/>
                  </a:cubicBezTo>
                  <a:lnTo>
                    <a:pt x="1125" y="457"/>
                  </a:lnTo>
                  <a:cubicBezTo>
                    <a:pt x="1125" y="426"/>
                    <a:pt x="1095" y="396"/>
                    <a:pt x="1095" y="335"/>
                  </a:cubicBezTo>
                  <a:cubicBezTo>
                    <a:pt x="1095" y="305"/>
                    <a:pt x="1064" y="274"/>
                    <a:pt x="1064" y="244"/>
                  </a:cubicBezTo>
                  <a:cubicBezTo>
                    <a:pt x="1034" y="183"/>
                    <a:pt x="1034" y="153"/>
                    <a:pt x="973" y="153"/>
                  </a:cubicBezTo>
                  <a:lnTo>
                    <a:pt x="912" y="92"/>
                  </a:lnTo>
                  <a:cubicBezTo>
                    <a:pt x="882" y="31"/>
                    <a:pt x="821" y="31"/>
                    <a:pt x="791" y="31"/>
                  </a:cubicBezTo>
                  <a:cubicBezTo>
                    <a:pt x="760" y="31"/>
                    <a:pt x="730" y="1"/>
                    <a:pt x="66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1152275" y="3514775"/>
              <a:ext cx="30400" cy="30425"/>
            </a:xfrm>
            <a:custGeom>
              <a:avLst/>
              <a:gdLst/>
              <a:ahLst/>
              <a:cxnLst/>
              <a:rect l="l" t="t" r="r" b="b"/>
              <a:pathLst>
                <a:path w="1216" h="1217" extrusionOk="0">
                  <a:moveTo>
                    <a:pt x="608" y="1"/>
                  </a:moveTo>
                  <a:cubicBezTo>
                    <a:pt x="243" y="1"/>
                    <a:pt x="0" y="274"/>
                    <a:pt x="0" y="609"/>
                  </a:cubicBezTo>
                  <a:cubicBezTo>
                    <a:pt x="0" y="943"/>
                    <a:pt x="243" y="1217"/>
                    <a:pt x="608" y="1217"/>
                  </a:cubicBezTo>
                  <a:cubicBezTo>
                    <a:pt x="942" y="1217"/>
                    <a:pt x="1216" y="943"/>
                    <a:pt x="1216" y="609"/>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1678100" y="3514775"/>
              <a:ext cx="30425" cy="30425"/>
            </a:xfrm>
            <a:custGeom>
              <a:avLst/>
              <a:gdLst/>
              <a:ahLst/>
              <a:cxnLst/>
              <a:rect l="l" t="t" r="r" b="b"/>
              <a:pathLst>
                <a:path w="1217" h="1217" extrusionOk="0">
                  <a:moveTo>
                    <a:pt x="609" y="1"/>
                  </a:moveTo>
                  <a:cubicBezTo>
                    <a:pt x="274" y="1"/>
                    <a:pt x="1" y="274"/>
                    <a:pt x="1" y="609"/>
                  </a:cubicBezTo>
                  <a:cubicBezTo>
                    <a:pt x="1" y="973"/>
                    <a:pt x="274"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1064125" y="3514775"/>
              <a:ext cx="30400" cy="30425"/>
            </a:xfrm>
            <a:custGeom>
              <a:avLst/>
              <a:gdLst/>
              <a:ahLst/>
              <a:cxnLst/>
              <a:rect l="l" t="t" r="r" b="b"/>
              <a:pathLst>
                <a:path w="1216" h="1217" extrusionOk="0">
                  <a:moveTo>
                    <a:pt x="608" y="1"/>
                  </a:moveTo>
                  <a:cubicBezTo>
                    <a:pt x="274" y="1"/>
                    <a:pt x="0" y="274"/>
                    <a:pt x="0" y="609"/>
                  </a:cubicBezTo>
                  <a:cubicBezTo>
                    <a:pt x="0" y="943"/>
                    <a:pt x="274" y="1217"/>
                    <a:pt x="608" y="1217"/>
                  </a:cubicBezTo>
                  <a:cubicBezTo>
                    <a:pt x="973" y="1217"/>
                    <a:pt x="1216" y="943"/>
                    <a:pt x="1216" y="609"/>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1589950" y="3514775"/>
              <a:ext cx="30425" cy="30425"/>
            </a:xfrm>
            <a:custGeom>
              <a:avLst/>
              <a:gdLst/>
              <a:ahLst/>
              <a:cxnLst/>
              <a:rect l="l" t="t" r="r" b="b"/>
              <a:pathLst>
                <a:path w="1217" h="1217" extrusionOk="0">
                  <a:moveTo>
                    <a:pt x="609" y="1"/>
                  </a:moveTo>
                  <a:cubicBezTo>
                    <a:pt x="275" y="1"/>
                    <a:pt x="1" y="274"/>
                    <a:pt x="1" y="609"/>
                  </a:cubicBezTo>
                  <a:cubicBezTo>
                    <a:pt x="1" y="943"/>
                    <a:pt x="275" y="1217"/>
                    <a:pt x="609" y="1217"/>
                  </a:cubicBezTo>
                  <a:cubicBezTo>
                    <a:pt x="943" y="1217"/>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1327800" y="3514775"/>
              <a:ext cx="30425" cy="30425"/>
            </a:xfrm>
            <a:custGeom>
              <a:avLst/>
              <a:gdLst/>
              <a:ahLst/>
              <a:cxnLst/>
              <a:rect l="l" t="t" r="r" b="b"/>
              <a:pathLst>
                <a:path w="1217" h="1217" extrusionOk="0">
                  <a:moveTo>
                    <a:pt x="608" y="1"/>
                  </a:moveTo>
                  <a:cubicBezTo>
                    <a:pt x="274" y="1"/>
                    <a:pt x="0" y="274"/>
                    <a:pt x="0" y="609"/>
                  </a:cubicBezTo>
                  <a:cubicBezTo>
                    <a:pt x="0" y="973"/>
                    <a:pt x="274" y="1217"/>
                    <a:pt x="608" y="1217"/>
                  </a:cubicBezTo>
                  <a:cubicBezTo>
                    <a:pt x="943" y="1217"/>
                    <a:pt x="1216" y="973"/>
                    <a:pt x="1216" y="609"/>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1415175" y="3514775"/>
              <a:ext cx="30425" cy="30425"/>
            </a:xfrm>
            <a:custGeom>
              <a:avLst/>
              <a:gdLst/>
              <a:ahLst/>
              <a:cxnLst/>
              <a:rect l="l" t="t" r="r" b="b"/>
              <a:pathLst>
                <a:path w="1217" h="1217" extrusionOk="0">
                  <a:moveTo>
                    <a:pt x="609" y="1"/>
                  </a:moveTo>
                  <a:cubicBezTo>
                    <a:pt x="275" y="1"/>
                    <a:pt x="1" y="274"/>
                    <a:pt x="1" y="609"/>
                  </a:cubicBezTo>
                  <a:cubicBezTo>
                    <a:pt x="1" y="973"/>
                    <a:pt x="275"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1502575" y="3514775"/>
              <a:ext cx="28900" cy="30425"/>
            </a:xfrm>
            <a:custGeom>
              <a:avLst/>
              <a:gdLst/>
              <a:ahLst/>
              <a:cxnLst/>
              <a:rect l="l" t="t" r="r" b="b"/>
              <a:pathLst>
                <a:path w="1156" h="1217" extrusionOk="0">
                  <a:moveTo>
                    <a:pt x="578" y="1"/>
                  </a:moveTo>
                  <a:cubicBezTo>
                    <a:pt x="274" y="1"/>
                    <a:pt x="0" y="274"/>
                    <a:pt x="0" y="609"/>
                  </a:cubicBezTo>
                  <a:cubicBezTo>
                    <a:pt x="0" y="973"/>
                    <a:pt x="244" y="1217"/>
                    <a:pt x="578" y="1217"/>
                  </a:cubicBezTo>
                  <a:cubicBezTo>
                    <a:pt x="912" y="1217"/>
                    <a:pt x="1155" y="973"/>
                    <a:pt x="1155" y="609"/>
                  </a:cubicBezTo>
                  <a:cubicBezTo>
                    <a:pt x="1155" y="274"/>
                    <a:pt x="912"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1240400" y="3514775"/>
              <a:ext cx="30425" cy="30425"/>
            </a:xfrm>
            <a:custGeom>
              <a:avLst/>
              <a:gdLst/>
              <a:ahLst/>
              <a:cxnLst/>
              <a:rect l="l" t="t" r="r" b="b"/>
              <a:pathLst>
                <a:path w="1217" h="1217" extrusionOk="0">
                  <a:moveTo>
                    <a:pt x="609" y="1"/>
                  </a:moveTo>
                  <a:cubicBezTo>
                    <a:pt x="274" y="1"/>
                    <a:pt x="1" y="274"/>
                    <a:pt x="1" y="609"/>
                  </a:cubicBezTo>
                  <a:cubicBezTo>
                    <a:pt x="1" y="973"/>
                    <a:pt x="274"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713800" y="3514775"/>
              <a:ext cx="30425" cy="30425"/>
            </a:xfrm>
            <a:custGeom>
              <a:avLst/>
              <a:gdLst/>
              <a:ahLst/>
              <a:cxnLst/>
              <a:rect l="l" t="t" r="r" b="b"/>
              <a:pathLst>
                <a:path w="1217" h="1217" extrusionOk="0">
                  <a:moveTo>
                    <a:pt x="609" y="1"/>
                  </a:moveTo>
                  <a:cubicBezTo>
                    <a:pt x="274" y="1"/>
                    <a:pt x="1" y="274"/>
                    <a:pt x="1" y="609"/>
                  </a:cubicBezTo>
                  <a:cubicBezTo>
                    <a:pt x="1" y="973"/>
                    <a:pt x="274" y="1217"/>
                    <a:pt x="609" y="1217"/>
                  </a:cubicBezTo>
                  <a:cubicBezTo>
                    <a:pt x="973" y="1217"/>
                    <a:pt x="1217" y="973"/>
                    <a:pt x="1217" y="609"/>
                  </a:cubicBezTo>
                  <a:cubicBezTo>
                    <a:pt x="1217" y="274"/>
                    <a:pt x="97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801200" y="3514775"/>
              <a:ext cx="30425" cy="30425"/>
            </a:xfrm>
            <a:custGeom>
              <a:avLst/>
              <a:gdLst/>
              <a:ahLst/>
              <a:cxnLst/>
              <a:rect l="l" t="t" r="r" b="b"/>
              <a:pathLst>
                <a:path w="1217" h="1217" extrusionOk="0">
                  <a:moveTo>
                    <a:pt x="608" y="1"/>
                  </a:moveTo>
                  <a:cubicBezTo>
                    <a:pt x="274" y="1"/>
                    <a:pt x="0" y="274"/>
                    <a:pt x="0" y="609"/>
                  </a:cubicBezTo>
                  <a:cubicBezTo>
                    <a:pt x="0" y="943"/>
                    <a:pt x="274" y="1217"/>
                    <a:pt x="608" y="1217"/>
                  </a:cubicBezTo>
                  <a:cubicBezTo>
                    <a:pt x="942" y="1217"/>
                    <a:pt x="1216" y="943"/>
                    <a:pt x="1216" y="609"/>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626425" y="3514775"/>
              <a:ext cx="30425" cy="30425"/>
            </a:xfrm>
            <a:custGeom>
              <a:avLst/>
              <a:gdLst/>
              <a:ahLst/>
              <a:cxnLst/>
              <a:rect l="l" t="t" r="r" b="b"/>
              <a:pathLst>
                <a:path w="1217" h="1217" extrusionOk="0">
                  <a:moveTo>
                    <a:pt x="608" y="1"/>
                  </a:moveTo>
                  <a:cubicBezTo>
                    <a:pt x="274" y="1"/>
                    <a:pt x="0" y="274"/>
                    <a:pt x="0" y="609"/>
                  </a:cubicBezTo>
                  <a:cubicBezTo>
                    <a:pt x="0" y="973"/>
                    <a:pt x="274" y="1217"/>
                    <a:pt x="608" y="1217"/>
                  </a:cubicBezTo>
                  <a:cubicBezTo>
                    <a:pt x="973" y="1217"/>
                    <a:pt x="1216" y="973"/>
                    <a:pt x="1216" y="609"/>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888575" y="3514775"/>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977500" y="3514775"/>
              <a:ext cx="30400" cy="30425"/>
            </a:xfrm>
            <a:custGeom>
              <a:avLst/>
              <a:gdLst/>
              <a:ahLst/>
              <a:cxnLst/>
              <a:rect l="l" t="t" r="r" b="b"/>
              <a:pathLst>
                <a:path w="1216" h="1217" extrusionOk="0">
                  <a:moveTo>
                    <a:pt x="608" y="1"/>
                  </a:moveTo>
                  <a:cubicBezTo>
                    <a:pt x="243" y="1"/>
                    <a:pt x="0" y="274"/>
                    <a:pt x="0" y="609"/>
                  </a:cubicBezTo>
                  <a:cubicBezTo>
                    <a:pt x="0" y="943"/>
                    <a:pt x="243" y="1217"/>
                    <a:pt x="608" y="1217"/>
                  </a:cubicBezTo>
                  <a:cubicBezTo>
                    <a:pt x="942" y="1217"/>
                    <a:pt x="1216" y="943"/>
                    <a:pt x="1216" y="609"/>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539025" y="3515550"/>
              <a:ext cx="28900" cy="28900"/>
            </a:xfrm>
            <a:custGeom>
              <a:avLst/>
              <a:gdLst/>
              <a:ahLst/>
              <a:cxnLst/>
              <a:rect l="l" t="t" r="r" b="b"/>
              <a:pathLst>
                <a:path w="1156" h="1156" extrusionOk="0">
                  <a:moveTo>
                    <a:pt x="578" y="0"/>
                  </a:moveTo>
                  <a:cubicBezTo>
                    <a:pt x="426" y="0"/>
                    <a:pt x="274" y="91"/>
                    <a:pt x="153" y="213"/>
                  </a:cubicBezTo>
                  <a:cubicBezTo>
                    <a:pt x="61" y="274"/>
                    <a:pt x="1" y="426"/>
                    <a:pt x="1" y="578"/>
                  </a:cubicBezTo>
                  <a:cubicBezTo>
                    <a:pt x="1" y="669"/>
                    <a:pt x="1" y="730"/>
                    <a:pt x="61" y="821"/>
                  </a:cubicBezTo>
                  <a:cubicBezTo>
                    <a:pt x="92" y="882"/>
                    <a:pt x="122" y="973"/>
                    <a:pt x="153" y="1003"/>
                  </a:cubicBezTo>
                  <a:lnTo>
                    <a:pt x="244" y="1094"/>
                  </a:lnTo>
                  <a:cubicBezTo>
                    <a:pt x="274" y="1125"/>
                    <a:pt x="305" y="1125"/>
                    <a:pt x="365" y="1125"/>
                  </a:cubicBezTo>
                  <a:cubicBezTo>
                    <a:pt x="396" y="1125"/>
                    <a:pt x="426" y="1155"/>
                    <a:pt x="457" y="1155"/>
                  </a:cubicBezTo>
                  <a:lnTo>
                    <a:pt x="700" y="1155"/>
                  </a:lnTo>
                  <a:cubicBezTo>
                    <a:pt x="730" y="1155"/>
                    <a:pt x="761" y="1125"/>
                    <a:pt x="791" y="1125"/>
                  </a:cubicBezTo>
                  <a:cubicBezTo>
                    <a:pt x="852" y="1125"/>
                    <a:pt x="882" y="1094"/>
                    <a:pt x="913" y="1094"/>
                  </a:cubicBezTo>
                  <a:cubicBezTo>
                    <a:pt x="943" y="1034"/>
                    <a:pt x="1004" y="1034"/>
                    <a:pt x="1004" y="1003"/>
                  </a:cubicBezTo>
                  <a:lnTo>
                    <a:pt x="1065" y="942"/>
                  </a:lnTo>
                  <a:cubicBezTo>
                    <a:pt x="1095" y="882"/>
                    <a:pt x="1095" y="851"/>
                    <a:pt x="1095" y="821"/>
                  </a:cubicBezTo>
                  <a:cubicBezTo>
                    <a:pt x="1095" y="790"/>
                    <a:pt x="1156" y="730"/>
                    <a:pt x="1156" y="699"/>
                  </a:cubicBezTo>
                  <a:lnTo>
                    <a:pt x="1156" y="486"/>
                  </a:lnTo>
                  <a:cubicBezTo>
                    <a:pt x="1156" y="426"/>
                    <a:pt x="1095" y="395"/>
                    <a:pt x="1095" y="365"/>
                  </a:cubicBezTo>
                  <a:cubicBezTo>
                    <a:pt x="1095" y="304"/>
                    <a:pt x="1065" y="274"/>
                    <a:pt x="1065" y="243"/>
                  </a:cubicBezTo>
                  <a:cubicBezTo>
                    <a:pt x="1034" y="213"/>
                    <a:pt x="1034" y="182"/>
                    <a:pt x="1004" y="182"/>
                  </a:cubicBezTo>
                  <a:lnTo>
                    <a:pt x="913" y="91"/>
                  </a:lnTo>
                  <a:cubicBezTo>
                    <a:pt x="882" y="61"/>
                    <a:pt x="852" y="61"/>
                    <a:pt x="791" y="61"/>
                  </a:cubicBezTo>
                  <a:cubicBezTo>
                    <a:pt x="761" y="61"/>
                    <a:pt x="730" y="0"/>
                    <a:pt x="70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225"/>
        <p:cNvGrpSpPr/>
        <p:nvPr/>
      </p:nvGrpSpPr>
      <p:grpSpPr>
        <a:xfrm>
          <a:off x="0" y="0"/>
          <a:ext cx="0" cy="0"/>
          <a:chOff x="0" y="0"/>
          <a:chExt cx="0" cy="0"/>
        </a:xfrm>
      </p:grpSpPr>
      <p:sp>
        <p:nvSpPr>
          <p:cNvPr id="1226" name="Google Shape;1226;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a:t>
            </a:r>
            <a:r>
              <a:rPr lang="en" i="1"/>
              <a:t>template</a:t>
            </a:r>
            <a:endParaRPr i="1"/>
          </a:p>
        </p:txBody>
      </p:sp>
      <p:sp>
        <p:nvSpPr>
          <p:cNvPr id="1227" name="Google Shape;1227;p38"/>
          <p:cNvSpPr txBox="1">
            <a:spLocks noGrp="1"/>
          </p:cNvSpPr>
          <p:nvPr>
            <p:ph type="body" idx="1"/>
          </p:nvPr>
        </p:nvSpPr>
        <p:spPr>
          <a:xfrm>
            <a:off x="720000" y="1215751"/>
            <a:ext cx="7704000" cy="42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sz="1600"/>
          </a:p>
        </p:txBody>
      </p:sp>
      <p:graphicFrame>
        <p:nvGraphicFramePr>
          <p:cNvPr id="1228" name="Google Shape;1228;p38"/>
          <p:cNvGraphicFramePr/>
          <p:nvPr/>
        </p:nvGraphicFramePr>
        <p:xfrm>
          <a:off x="720000" y="1767225"/>
          <a:ext cx="7704000" cy="2169150"/>
        </p:xfrm>
        <a:graphic>
          <a:graphicData uri="http://schemas.openxmlformats.org/drawingml/2006/table">
            <a:tbl>
              <a:tblPr>
                <a:noFill/>
                <a:tableStyleId>{02DEBB38-9470-4557-A8C1-0A84BD8EBEAF}</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PT Sans"/>
                          <a:ea typeface="PT Sans"/>
                          <a:cs typeface="PT Sans"/>
                          <a:sym typeface="PT Sans"/>
                          <a:hlinkClick r:id="rId3" action="ppaction://hlinksldjump"/>
                        </a:rPr>
                        <a:t>Fonts</a:t>
                      </a:r>
                      <a:endParaRPr sz="1000" b="1" u="sng">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PT Sans"/>
                          <a:ea typeface="PT Sans"/>
                          <a:cs typeface="PT Sans"/>
                          <a:sym typeface="PT Sans"/>
                        </a:rPr>
                        <a:t>To view this template correctly in PowerPoint, download and install the fonts we used</a:t>
                      </a:r>
                      <a:endParaRPr sz="1000">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PT Sans"/>
                          <a:ea typeface="PT Sans"/>
                          <a:cs typeface="PT Sans"/>
                          <a:sym typeface="PT Sans"/>
                          <a:hlinkClick r:id="rId4" action="ppaction://hlinksldjump"/>
                        </a:rPr>
                        <a:t>Used</a:t>
                      </a:r>
                      <a:r>
                        <a:rPr lang="en" sz="1000" b="1">
                          <a:solidFill>
                            <a:schemeClr val="dk1"/>
                          </a:solidFill>
                          <a:latin typeface="PT Sans"/>
                          <a:ea typeface="PT Sans"/>
                          <a:cs typeface="PT Sans"/>
                          <a:sym typeface="PT Sans"/>
                        </a:rPr>
                        <a:t> and </a:t>
                      </a:r>
                      <a:r>
                        <a:rPr lang="en" sz="1000" b="1" u="sng">
                          <a:solidFill>
                            <a:schemeClr val="hlink"/>
                          </a:solidFill>
                          <a:latin typeface="PT Sans"/>
                          <a:ea typeface="PT Sans"/>
                          <a:cs typeface="PT Sans"/>
                          <a:sym typeface="PT Sans"/>
                          <a:hlinkClick r:id="rId5" action="ppaction://hlinksldjump"/>
                        </a:rPr>
                        <a:t>alternative resources</a:t>
                      </a:r>
                      <a:endParaRPr sz="1000" b="1" u="sng">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PT Sans"/>
                          <a:ea typeface="PT Sans"/>
                          <a:cs typeface="PT Sans"/>
                          <a:sym typeface="PT Sans"/>
                        </a:rPr>
                        <a:t>An assortment of graphic resources that are suitable for use in this presentation</a:t>
                      </a:r>
                      <a:endParaRPr sz="1000">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PT Sans"/>
                          <a:ea typeface="PT Sans"/>
                          <a:cs typeface="PT Sans"/>
                          <a:sym typeface="PT Sans"/>
                          <a:hlinkClick r:id="rId6" action="ppaction://hlinksldjump"/>
                        </a:rPr>
                        <a:t>Thanks slide</a:t>
                      </a:r>
                      <a:endParaRPr sz="1000" b="1" u="sng">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PT Sans"/>
                          <a:ea typeface="PT Sans"/>
                          <a:cs typeface="PT Sans"/>
                          <a:sym typeface="PT Sans"/>
                        </a:rPr>
                        <a:t>You must keep it so that proper credits for our design are given</a:t>
                      </a:r>
                      <a:endParaRPr sz="1000">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PT Sans"/>
                          <a:ea typeface="PT Sans"/>
                          <a:cs typeface="PT Sans"/>
                          <a:sym typeface="PT Sans"/>
                          <a:hlinkClick r:id="rId3" action="ppaction://hlinksldjump"/>
                        </a:rPr>
                        <a:t>Colors</a:t>
                      </a:r>
                      <a:endParaRPr sz="1000" b="1" u="sng">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PT Sans"/>
                          <a:ea typeface="PT Sans"/>
                          <a:cs typeface="PT Sans"/>
                          <a:sym typeface="PT Sans"/>
                        </a:rPr>
                        <a:t>All the colors used in this presentation</a:t>
                      </a:r>
                      <a:endParaRPr sz="1000">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PT Sans"/>
                          <a:ea typeface="PT Sans"/>
                          <a:cs typeface="PT Sans"/>
                          <a:sym typeface="PT Sans"/>
                          <a:hlinkClick r:id="rId7" action="ppaction://hlinksldjump"/>
                        </a:rPr>
                        <a:t>Icons</a:t>
                      </a:r>
                      <a:r>
                        <a:rPr lang="en" sz="1000" b="1">
                          <a:solidFill>
                            <a:schemeClr val="dk1"/>
                          </a:solidFill>
                          <a:latin typeface="PT Sans"/>
                          <a:ea typeface="PT Sans"/>
                          <a:cs typeface="PT Sans"/>
                          <a:sym typeface="PT Sans"/>
                        </a:rPr>
                        <a:t> and </a:t>
                      </a:r>
                      <a:r>
                        <a:rPr lang="en" sz="1000" b="1" u="sng">
                          <a:solidFill>
                            <a:schemeClr val="hlink"/>
                          </a:solidFill>
                          <a:latin typeface="PT Sans"/>
                          <a:ea typeface="PT Sans"/>
                          <a:cs typeface="PT Sans"/>
                          <a:sym typeface="PT Sans"/>
                          <a:hlinkClick r:id="rId8" action="ppaction://hlinksldjump"/>
                        </a:rPr>
                        <a:t>infographic resources</a:t>
                      </a:r>
                      <a:endParaRPr sz="1000" b="1" u="sng">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PT Sans"/>
                          <a:ea typeface="PT Sans"/>
                          <a:cs typeface="PT Sans"/>
                          <a:sym typeface="PT Sans"/>
                        </a:rPr>
                        <a:t>These can be used in the template, and their size and color can be edited</a:t>
                      </a:r>
                      <a:endParaRPr sz="1000">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PT Sans"/>
                          <a:ea typeface="PT Sans"/>
                          <a:cs typeface="PT Sans"/>
                          <a:sym typeface="PT Sans"/>
                        </a:rPr>
                        <a:t>Editable presentation theme </a:t>
                      </a:r>
                      <a:endParaRPr sz="1000" b="1">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PT Sans"/>
                          <a:ea typeface="PT Sans"/>
                          <a:cs typeface="PT Sans"/>
                          <a:sym typeface="PT Sans"/>
                        </a:rPr>
                        <a:t>You can edit the master slides easily. For more info, click </a:t>
                      </a:r>
                      <a:r>
                        <a:rPr lang="en" sz="1000" b="1" u="sng">
                          <a:solidFill>
                            <a:schemeClr val="dk1"/>
                          </a:solidFill>
                          <a:latin typeface="PT Sans"/>
                          <a:ea typeface="PT Sans"/>
                          <a:cs typeface="PT Sans"/>
                          <a:sym typeface="PT Sans"/>
                          <a:hlinkClick r:id="rId9">
                            <a:extLst>
                              <a:ext uri="{A12FA001-AC4F-418D-AE19-62706E023703}">
                                <ahyp:hlinkClr xmlns:ahyp="http://schemas.microsoft.com/office/drawing/2018/hyperlinkcolor" val="tx"/>
                              </a:ext>
                            </a:extLst>
                          </a:hlinkClick>
                        </a:rPr>
                        <a:t>here</a:t>
                      </a:r>
                      <a:endParaRPr sz="1000">
                        <a:solidFill>
                          <a:schemeClr val="dk1"/>
                        </a:solidFill>
                        <a:latin typeface="PT Sans"/>
                        <a:ea typeface="PT Sans"/>
                        <a:cs typeface="PT Sans"/>
                        <a:sym typeface="PT Sa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229" name="Google Shape;1229;p38"/>
          <p:cNvSpPr txBox="1"/>
          <p:nvPr/>
        </p:nvSpPr>
        <p:spPr>
          <a:xfrm>
            <a:off x="1513175" y="4133675"/>
            <a:ext cx="1561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lt1"/>
                </a:solidFill>
                <a:latin typeface="PT Sans"/>
                <a:ea typeface="PT Sans"/>
                <a:cs typeface="PT Sans"/>
                <a:sym typeface="PT Sans"/>
              </a:rPr>
              <a:t>For more info:</a:t>
            </a:r>
            <a:br>
              <a:rPr lang="en" sz="1000" b="1">
                <a:solidFill>
                  <a:schemeClr val="lt1"/>
                </a:solidFill>
                <a:latin typeface="Anaheim"/>
                <a:ea typeface="Anaheim"/>
                <a:cs typeface="Anaheim"/>
                <a:sym typeface="Anaheim"/>
              </a:rPr>
            </a:br>
            <a:r>
              <a:rPr lang="en" sz="900" b="1" u="sng">
                <a:solidFill>
                  <a:schemeClr val="lt1"/>
                </a:solidFill>
                <a:latin typeface="Raleway"/>
                <a:ea typeface="Raleway"/>
                <a:cs typeface="Raleway"/>
                <a:sym typeface="Raleway"/>
                <a:hlinkClick r:id="rId10">
                  <a:extLst>
                    <a:ext uri="{A12FA001-AC4F-418D-AE19-62706E023703}">
                      <ahyp:hlinkClr xmlns:ahyp="http://schemas.microsoft.com/office/drawing/2018/hyperlinkcolor" val="tx"/>
                    </a:ext>
                  </a:extLst>
                </a:hlinkClick>
              </a:rPr>
              <a:t>SLIDESGO</a:t>
            </a:r>
            <a:r>
              <a:rPr lang="en" sz="900" b="1">
                <a:solidFill>
                  <a:schemeClr val="lt1"/>
                </a:solidFill>
                <a:latin typeface="Raleway"/>
                <a:ea typeface="Raleway"/>
                <a:cs typeface="Raleway"/>
                <a:sym typeface="Raleway"/>
              </a:rPr>
              <a:t> | </a:t>
            </a:r>
            <a:r>
              <a:rPr lang="en" sz="900" b="1" u="sng">
                <a:solidFill>
                  <a:schemeClr val="lt1"/>
                </a:solidFill>
                <a:latin typeface="Raleway"/>
                <a:ea typeface="Raleway"/>
                <a:cs typeface="Raleway"/>
                <a:sym typeface="Raleway"/>
                <a:hlinkClick r:id="rId11">
                  <a:extLst>
                    <a:ext uri="{A12FA001-AC4F-418D-AE19-62706E023703}">
                      <ahyp:hlinkClr xmlns:ahyp="http://schemas.microsoft.com/office/drawing/2018/hyperlinkcolor" val="tx"/>
                    </a:ext>
                  </a:extLst>
                </a:hlinkClick>
              </a:rPr>
              <a:t>BLOG</a:t>
            </a:r>
            <a:r>
              <a:rPr lang="en" sz="900" b="1">
                <a:solidFill>
                  <a:schemeClr val="lt1"/>
                </a:solidFill>
                <a:latin typeface="Raleway"/>
                <a:ea typeface="Raleway"/>
                <a:cs typeface="Raleway"/>
                <a:sym typeface="Raleway"/>
              </a:rPr>
              <a:t> | </a:t>
            </a:r>
            <a:r>
              <a:rPr lang="en" sz="900" b="1" u="sng">
                <a:solidFill>
                  <a:schemeClr val="lt1"/>
                </a:solidFill>
                <a:latin typeface="Raleway"/>
                <a:ea typeface="Raleway"/>
                <a:cs typeface="Raleway"/>
                <a:sym typeface="Raleway"/>
                <a:hlinkClick r:id="rId12">
                  <a:extLst>
                    <a:ext uri="{A12FA001-AC4F-418D-AE19-62706E023703}">
                      <ahyp:hlinkClr xmlns:ahyp="http://schemas.microsoft.com/office/drawing/2018/hyperlinkcolor" val="tx"/>
                    </a:ext>
                  </a:extLst>
                </a:hlinkClick>
              </a:rPr>
              <a:t>FAQs</a:t>
            </a:r>
            <a:endParaRPr sz="900" b="1" u="sng">
              <a:solidFill>
                <a:schemeClr val="lt1"/>
              </a:solidFill>
              <a:latin typeface="Raleway"/>
              <a:ea typeface="Raleway"/>
              <a:cs typeface="Raleway"/>
              <a:sym typeface="Raleway"/>
            </a:endParaRPr>
          </a:p>
        </p:txBody>
      </p:sp>
      <p:sp>
        <p:nvSpPr>
          <p:cNvPr id="1230" name="Google Shape;1230;p38"/>
          <p:cNvSpPr txBox="1"/>
          <p:nvPr/>
        </p:nvSpPr>
        <p:spPr>
          <a:xfrm>
            <a:off x="4620625" y="4133675"/>
            <a:ext cx="3010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lt1"/>
                </a:solidFill>
                <a:latin typeface="PT Sans"/>
                <a:ea typeface="PT Sans"/>
                <a:cs typeface="PT Sans"/>
                <a:sym typeface="PT Sans"/>
              </a:rPr>
              <a:t>You can visit our sister projects:</a:t>
            </a:r>
            <a:br>
              <a:rPr lang="en" sz="1000" b="1">
                <a:solidFill>
                  <a:schemeClr val="lt1"/>
                </a:solidFill>
                <a:latin typeface="Anaheim"/>
                <a:ea typeface="Anaheim"/>
                <a:cs typeface="Anaheim"/>
                <a:sym typeface="Anaheim"/>
              </a:rPr>
            </a:br>
            <a:r>
              <a:rPr lang="en" sz="900" b="1" u="sng">
                <a:solidFill>
                  <a:schemeClr val="lt1"/>
                </a:solidFill>
                <a:latin typeface="Raleway"/>
                <a:ea typeface="Raleway"/>
                <a:cs typeface="Raleway"/>
                <a:sym typeface="Raleway"/>
                <a:hlinkClick r:id="rId13">
                  <a:extLst>
                    <a:ext uri="{A12FA001-AC4F-418D-AE19-62706E023703}">
                      <ahyp:hlinkClr xmlns:ahyp="http://schemas.microsoft.com/office/drawing/2018/hyperlinkcolor" val="tx"/>
                    </a:ext>
                  </a:extLst>
                </a:hlinkClick>
              </a:rPr>
              <a:t>FREEPIK</a:t>
            </a:r>
            <a:r>
              <a:rPr lang="en" sz="900" b="1">
                <a:solidFill>
                  <a:schemeClr val="lt1"/>
                </a:solidFill>
                <a:latin typeface="Raleway"/>
                <a:ea typeface="Raleway"/>
                <a:cs typeface="Raleway"/>
                <a:sym typeface="Raleway"/>
              </a:rPr>
              <a:t> | </a:t>
            </a:r>
            <a:r>
              <a:rPr lang="en" sz="900" b="1" u="sng">
                <a:solidFill>
                  <a:schemeClr val="lt1"/>
                </a:solidFill>
                <a:latin typeface="Raleway"/>
                <a:ea typeface="Raleway"/>
                <a:cs typeface="Raleway"/>
                <a:sym typeface="Raleway"/>
                <a:hlinkClick r:id="rId14">
                  <a:extLst>
                    <a:ext uri="{A12FA001-AC4F-418D-AE19-62706E023703}">
                      <ahyp:hlinkClr xmlns:ahyp="http://schemas.microsoft.com/office/drawing/2018/hyperlinkcolor" val="tx"/>
                    </a:ext>
                  </a:extLst>
                </a:hlinkClick>
              </a:rPr>
              <a:t>FLATICON</a:t>
            </a:r>
            <a:r>
              <a:rPr lang="en" sz="900" b="1">
                <a:solidFill>
                  <a:schemeClr val="lt1"/>
                </a:solidFill>
                <a:latin typeface="Raleway"/>
                <a:ea typeface="Raleway"/>
                <a:cs typeface="Raleway"/>
                <a:sym typeface="Raleway"/>
              </a:rPr>
              <a:t> | </a:t>
            </a:r>
            <a:r>
              <a:rPr lang="en" sz="900" b="1" u="sng">
                <a:solidFill>
                  <a:schemeClr val="lt1"/>
                </a:solidFill>
                <a:latin typeface="Raleway"/>
                <a:ea typeface="Raleway"/>
                <a:cs typeface="Raleway"/>
                <a:sym typeface="Raleway"/>
                <a:hlinkClick r:id="rId15">
                  <a:extLst>
                    <a:ext uri="{A12FA001-AC4F-418D-AE19-62706E023703}">
                      <ahyp:hlinkClr xmlns:ahyp="http://schemas.microsoft.com/office/drawing/2018/hyperlinkcolor" val="tx"/>
                    </a:ext>
                  </a:extLst>
                </a:hlinkClick>
              </a:rPr>
              <a:t>STORYSET</a:t>
            </a:r>
            <a:r>
              <a:rPr lang="en" sz="900" b="1">
                <a:solidFill>
                  <a:schemeClr val="lt1"/>
                </a:solidFill>
                <a:latin typeface="Raleway"/>
                <a:ea typeface="Raleway"/>
                <a:cs typeface="Raleway"/>
                <a:sym typeface="Raleway"/>
              </a:rPr>
              <a:t> | </a:t>
            </a:r>
            <a:r>
              <a:rPr lang="en" sz="900" b="1" u="sng">
                <a:solidFill>
                  <a:schemeClr val="lt1"/>
                </a:solidFill>
                <a:latin typeface="Raleway"/>
                <a:ea typeface="Raleway"/>
                <a:cs typeface="Raleway"/>
                <a:sym typeface="Raleway"/>
                <a:hlinkClick r:id="rId16">
                  <a:extLst>
                    <a:ext uri="{A12FA001-AC4F-418D-AE19-62706E023703}">
                      <ahyp:hlinkClr xmlns:ahyp="http://schemas.microsoft.com/office/drawing/2018/hyperlinkcolor" val="tx"/>
                    </a:ext>
                  </a:extLst>
                </a:hlinkClick>
              </a:rPr>
              <a:t>WEPIK</a:t>
            </a:r>
            <a:r>
              <a:rPr lang="en" sz="900" b="1">
                <a:solidFill>
                  <a:schemeClr val="lt1"/>
                </a:solidFill>
                <a:latin typeface="Raleway"/>
                <a:ea typeface="Raleway"/>
                <a:cs typeface="Raleway"/>
                <a:sym typeface="Raleway"/>
              </a:rPr>
              <a:t> | </a:t>
            </a:r>
            <a:r>
              <a:rPr lang="en" sz="900" b="1" u="sng">
                <a:solidFill>
                  <a:schemeClr val="lt1"/>
                </a:solidFill>
                <a:latin typeface="Raleway"/>
                <a:ea typeface="Raleway"/>
                <a:cs typeface="Raleway"/>
                <a:sym typeface="Raleway"/>
                <a:hlinkClick r:id="rId17">
                  <a:extLst>
                    <a:ext uri="{A12FA001-AC4F-418D-AE19-62706E023703}">
                      <ahyp:hlinkClr xmlns:ahyp="http://schemas.microsoft.com/office/drawing/2018/hyperlinkcolor" val="tx"/>
                    </a:ext>
                  </a:extLst>
                </a:hlinkClick>
              </a:rPr>
              <a:t>VIDEVO</a:t>
            </a:r>
            <a:endParaRPr sz="900" b="1">
              <a:solidFill>
                <a:schemeClr val="lt1"/>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513"/>
        <p:cNvGrpSpPr/>
        <p:nvPr/>
      </p:nvGrpSpPr>
      <p:grpSpPr>
        <a:xfrm>
          <a:off x="0" y="0"/>
          <a:ext cx="0" cy="0"/>
          <a:chOff x="0" y="0"/>
          <a:chExt cx="0" cy="0"/>
        </a:xfrm>
      </p:grpSpPr>
      <p:sp>
        <p:nvSpPr>
          <p:cNvPr id="2514" name="Google Shape;2514;p56"/>
          <p:cNvSpPr txBox="1">
            <a:spLocks noGrp="1"/>
          </p:cNvSpPr>
          <p:nvPr>
            <p:ph type="subTitle" idx="1"/>
          </p:nvPr>
        </p:nvSpPr>
        <p:spPr>
          <a:xfrm>
            <a:off x="938500" y="3592150"/>
            <a:ext cx="21732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515" name="Google Shape;2515;p56"/>
          <p:cNvSpPr txBox="1">
            <a:spLocks noGrp="1"/>
          </p:cNvSpPr>
          <p:nvPr>
            <p:ph type="subTitle" idx="2"/>
          </p:nvPr>
        </p:nvSpPr>
        <p:spPr>
          <a:xfrm>
            <a:off x="938500" y="31971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2516" name="Google Shape;2516;p56"/>
          <p:cNvSpPr txBox="1">
            <a:spLocks noGrp="1"/>
          </p:cNvSpPr>
          <p:nvPr>
            <p:ph type="subTitle" idx="4"/>
          </p:nvPr>
        </p:nvSpPr>
        <p:spPr>
          <a:xfrm>
            <a:off x="3485400" y="3592150"/>
            <a:ext cx="21732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517" name="Google Shape;2517;p56"/>
          <p:cNvSpPr txBox="1">
            <a:spLocks noGrp="1"/>
          </p:cNvSpPr>
          <p:nvPr>
            <p:ph type="subTitle" idx="5"/>
          </p:nvPr>
        </p:nvSpPr>
        <p:spPr>
          <a:xfrm>
            <a:off x="3485400" y="31971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518" name="Google Shape;2518;p56"/>
          <p:cNvSpPr txBox="1">
            <a:spLocks noGrp="1"/>
          </p:cNvSpPr>
          <p:nvPr>
            <p:ph type="subTitle" idx="7"/>
          </p:nvPr>
        </p:nvSpPr>
        <p:spPr>
          <a:xfrm>
            <a:off x="6032300" y="3592150"/>
            <a:ext cx="21732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519" name="Google Shape;2519;p56"/>
          <p:cNvSpPr txBox="1">
            <a:spLocks noGrp="1"/>
          </p:cNvSpPr>
          <p:nvPr>
            <p:ph type="subTitle" idx="8"/>
          </p:nvPr>
        </p:nvSpPr>
        <p:spPr>
          <a:xfrm>
            <a:off x="6032300" y="31971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2520" name="Google Shape;2520;p56"/>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Benefits</a:t>
            </a:r>
            <a:endParaRPr/>
          </a:p>
        </p:txBody>
      </p:sp>
      <p:sp>
        <p:nvSpPr>
          <p:cNvPr id="2521" name="Google Shape;2521;p56"/>
          <p:cNvSpPr txBox="1">
            <a:spLocks noGrp="1"/>
          </p:cNvSpPr>
          <p:nvPr>
            <p:ph type="title" idx="3"/>
          </p:nvPr>
        </p:nvSpPr>
        <p:spPr>
          <a:xfrm>
            <a:off x="4170088" y="2061475"/>
            <a:ext cx="803700" cy="48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2522" name="Google Shape;2522;p56"/>
          <p:cNvSpPr txBox="1">
            <a:spLocks noGrp="1"/>
          </p:cNvSpPr>
          <p:nvPr>
            <p:ph type="title" idx="6"/>
          </p:nvPr>
        </p:nvSpPr>
        <p:spPr>
          <a:xfrm>
            <a:off x="6716925" y="2061475"/>
            <a:ext cx="803700" cy="48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2523" name="Google Shape;2523;p56"/>
          <p:cNvSpPr txBox="1">
            <a:spLocks noGrp="1"/>
          </p:cNvSpPr>
          <p:nvPr>
            <p:ph type="title"/>
          </p:nvPr>
        </p:nvSpPr>
        <p:spPr>
          <a:xfrm>
            <a:off x="1623250" y="2061475"/>
            <a:ext cx="803700" cy="48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grpSp>
        <p:nvGrpSpPr>
          <p:cNvPr id="2524" name="Google Shape;2524;p56"/>
          <p:cNvGrpSpPr/>
          <p:nvPr/>
        </p:nvGrpSpPr>
        <p:grpSpPr>
          <a:xfrm>
            <a:off x="1255265" y="1535092"/>
            <a:ext cx="1539666" cy="1539666"/>
            <a:chOff x="4045063" y="635665"/>
            <a:chExt cx="868200" cy="868200"/>
          </a:xfrm>
        </p:grpSpPr>
        <p:sp>
          <p:nvSpPr>
            <p:cNvPr id="2525" name="Google Shape;2525;p56"/>
            <p:cNvSpPr/>
            <p:nvPr/>
          </p:nvSpPr>
          <p:spPr>
            <a:xfrm>
              <a:off x="4049799" y="640401"/>
              <a:ext cx="858900" cy="858900"/>
            </a:xfrm>
            <a:prstGeom prst="donut">
              <a:avLst>
                <a:gd name="adj" fmla="val 1193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flipH="1">
              <a:off x="4045063" y="635665"/>
              <a:ext cx="868200" cy="868200"/>
            </a:xfrm>
            <a:prstGeom prst="blockArc">
              <a:avLst>
                <a:gd name="adj1" fmla="val 10798115"/>
                <a:gd name="adj2" fmla="val 16256715"/>
                <a:gd name="adj3" fmla="val 1271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56"/>
          <p:cNvGrpSpPr/>
          <p:nvPr/>
        </p:nvGrpSpPr>
        <p:grpSpPr>
          <a:xfrm>
            <a:off x="3802111" y="1535099"/>
            <a:ext cx="1539666" cy="1539666"/>
            <a:chOff x="4045063" y="635665"/>
            <a:chExt cx="868200" cy="868200"/>
          </a:xfrm>
        </p:grpSpPr>
        <p:sp>
          <p:nvSpPr>
            <p:cNvPr id="2528" name="Google Shape;2528;p56"/>
            <p:cNvSpPr/>
            <p:nvPr/>
          </p:nvSpPr>
          <p:spPr>
            <a:xfrm>
              <a:off x="4049799" y="640401"/>
              <a:ext cx="858900" cy="858900"/>
            </a:xfrm>
            <a:prstGeom prst="donut">
              <a:avLst>
                <a:gd name="adj" fmla="val 1193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flipH="1">
              <a:off x="4045063" y="635665"/>
              <a:ext cx="868200" cy="868200"/>
            </a:xfrm>
            <a:prstGeom prst="blockArc">
              <a:avLst>
                <a:gd name="adj1" fmla="val 5400645"/>
                <a:gd name="adj2" fmla="val 16256715"/>
                <a:gd name="adj3" fmla="val 1271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56"/>
          <p:cNvGrpSpPr/>
          <p:nvPr/>
        </p:nvGrpSpPr>
        <p:grpSpPr>
          <a:xfrm>
            <a:off x="6348958" y="1535093"/>
            <a:ext cx="1539666" cy="1539666"/>
            <a:chOff x="4045063" y="635665"/>
            <a:chExt cx="868200" cy="868200"/>
          </a:xfrm>
        </p:grpSpPr>
        <p:sp>
          <p:nvSpPr>
            <p:cNvPr id="2531" name="Google Shape;2531;p56"/>
            <p:cNvSpPr/>
            <p:nvPr/>
          </p:nvSpPr>
          <p:spPr>
            <a:xfrm>
              <a:off x="4049799" y="640401"/>
              <a:ext cx="858900" cy="858900"/>
            </a:xfrm>
            <a:prstGeom prst="donut">
              <a:avLst>
                <a:gd name="adj" fmla="val 1193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flipH="1">
              <a:off x="4045063" y="635665"/>
              <a:ext cx="868200" cy="868200"/>
            </a:xfrm>
            <a:prstGeom prst="blockArc">
              <a:avLst>
                <a:gd name="adj1" fmla="val 26082"/>
                <a:gd name="adj2" fmla="val 16256715"/>
                <a:gd name="adj3" fmla="val 1271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3" name="Google Shape;2533;p56"/>
          <p:cNvSpPr/>
          <p:nvPr/>
        </p:nvSpPr>
        <p:spPr>
          <a:xfrm rot="-5400000" flipH="1">
            <a:off x="531433" y="4928454"/>
            <a:ext cx="981300" cy="9813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37"/>
        <p:cNvGrpSpPr/>
        <p:nvPr/>
      </p:nvGrpSpPr>
      <p:grpSpPr>
        <a:xfrm>
          <a:off x="0" y="0"/>
          <a:ext cx="0" cy="0"/>
          <a:chOff x="0" y="0"/>
          <a:chExt cx="0" cy="0"/>
        </a:xfrm>
      </p:grpSpPr>
      <p:sp>
        <p:nvSpPr>
          <p:cNvPr id="2538" name="Google Shape;2538;p57"/>
          <p:cNvSpPr txBox="1">
            <a:spLocks noGrp="1"/>
          </p:cNvSpPr>
          <p:nvPr>
            <p:ph type="title"/>
          </p:nvPr>
        </p:nvSpPr>
        <p:spPr>
          <a:xfrm>
            <a:off x="1543200" y="2574175"/>
            <a:ext cx="6057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References</a:t>
            </a:r>
            <a:endParaRPr/>
          </a:p>
        </p:txBody>
      </p:sp>
      <p:sp>
        <p:nvSpPr>
          <p:cNvPr id="2539" name="Google Shape;2539;p57"/>
          <p:cNvSpPr txBox="1">
            <a:spLocks noGrp="1"/>
          </p:cNvSpPr>
          <p:nvPr>
            <p:ph type="title" idx="2"/>
          </p:nvPr>
        </p:nvSpPr>
        <p:spPr>
          <a:xfrm>
            <a:off x="3541500" y="1240450"/>
            <a:ext cx="2059200" cy="11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540" name="Google Shape;2540;p57"/>
          <p:cNvSpPr txBox="1">
            <a:spLocks noGrp="1"/>
          </p:cNvSpPr>
          <p:nvPr>
            <p:ph type="subTitle" idx="1"/>
          </p:nvPr>
        </p:nvSpPr>
        <p:spPr>
          <a:xfrm>
            <a:off x="1543200" y="3415975"/>
            <a:ext cx="6057600" cy="6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Public Codes and Materials</a:t>
            </a:r>
            <a:endParaRPr/>
          </a:p>
        </p:txBody>
      </p:sp>
      <p:grpSp>
        <p:nvGrpSpPr>
          <p:cNvPr id="2541" name="Google Shape;2541;p57"/>
          <p:cNvGrpSpPr/>
          <p:nvPr/>
        </p:nvGrpSpPr>
        <p:grpSpPr>
          <a:xfrm rot="10800000">
            <a:off x="3543294" y="608874"/>
            <a:ext cx="2057416" cy="453447"/>
            <a:chOff x="-737950" y="458900"/>
            <a:chExt cx="549450" cy="121100"/>
          </a:xfrm>
        </p:grpSpPr>
        <p:sp>
          <p:nvSpPr>
            <p:cNvPr id="2542" name="Google Shape;2542;p57"/>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7"/>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7"/>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7"/>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7"/>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50"/>
        <p:cNvGrpSpPr/>
        <p:nvPr/>
      </p:nvGrpSpPr>
      <p:grpSpPr>
        <a:xfrm>
          <a:off x="0" y="0"/>
          <a:ext cx="0" cy="0"/>
          <a:chOff x="0" y="0"/>
          <a:chExt cx="0" cy="0"/>
        </a:xfrm>
      </p:grpSpPr>
      <p:grpSp>
        <p:nvGrpSpPr>
          <p:cNvPr id="2551" name="Google Shape;2551;p58"/>
          <p:cNvGrpSpPr/>
          <p:nvPr/>
        </p:nvGrpSpPr>
        <p:grpSpPr>
          <a:xfrm>
            <a:off x="4154814" y="1494788"/>
            <a:ext cx="4275871" cy="3109200"/>
            <a:chOff x="331763" y="414153"/>
            <a:chExt cx="6903246" cy="5019697"/>
          </a:xfrm>
        </p:grpSpPr>
        <p:sp>
          <p:nvSpPr>
            <p:cNvPr id="2552" name="Google Shape;2552;p58"/>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6" name="Google Shape;2556;p58"/>
          <p:cNvSpPr txBox="1">
            <a:spLocks noGrp="1"/>
          </p:cNvSpPr>
          <p:nvPr>
            <p:ph type="title"/>
          </p:nvPr>
        </p:nvSpPr>
        <p:spPr>
          <a:xfrm>
            <a:off x="720000" y="1846800"/>
            <a:ext cx="2711100" cy="104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i="1"/>
              <a:t>Sources</a:t>
            </a:r>
            <a:endParaRPr i="1"/>
          </a:p>
        </p:txBody>
      </p:sp>
      <p:sp>
        <p:nvSpPr>
          <p:cNvPr id="2557" name="Google Shape;2557;p58"/>
          <p:cNvSpPr txBox="1">
            <a:spLocks noGrp="1"/>
          </p:cNvSpPr>
          <p:nvPr>
            <p:ph type="subTitle" idx="1"/>
          </p:nvPr>
        </p:nvSpPr>
        <p:spPr>
          <a:xfrm>
            <a:off x="720000" y="2818550"/>
            <a:ext cx="2711100" cy="111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From wikipedia, CSDN, zhihu and NCBI. You can find detail in the report reference.</a:t>
            </a:r>
            <a:endParaRPr/>
          </a:p>
        </p:txBody>
      </p:sp>
      <p:pic>
        <p:nvPicPr>
          <p:cNvPr id="2558" name="Google Shape;2558;p58"/>
          <p:cNvPicPr preferRelativeResize="0"/>
          <p:nvPr/>
        </p:nvPicPr>
        <p:blipFill>
          <a:blip r:embed="rId3">
            <a:alphaModFix/>
          </a:blip>
          <a:stretch>
            <a:fillRect/>
          </a:stretch>
        </p:blipFill>
        <p:spPr>
          <a:xfrm>
            <a:off x="4394300" y="1796100"/>
            <a:ext cx="3796901" cy="2135751"/>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2562"/>
        <p:cNvGrpSpPr/>
        <p:nvPr/>
      </p:nvGrpSpPr>
      <p:grpSpPr>
        <a:xfrm>
          <a:off x="0" y="0"/>
          <a:ext cx="0" cy="0"/>
          <a:chOff x="0" y="0"/>
          <a:chExt cx="0" cy="0"/>
        </a:xfrm>
      </p:grpSpPr>
      <p:sp>
        <p:nvSpPr>
          <p:cNvPr id="2563" name="Google Shape;2563;p59"/>
          <p:cNvSpPr txBox="1">
            <a:spLocks noGrp="1"/>
          </p:cNvSpPr>
          <p:nvPr>
            <p:ph type="title"/>
          </p:nvPr>
        </p:nvSpPr>
        <p:spPr>
          <a:xfrm>
            <a:off x="5800250" y="1512900"/>
            <a:ext cx="2630400" cy="103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a:t>
            </a:r>
            <a:r>
              <a:rPr lang="en" i="1"/>
              <a:t>mockup</a:t>
            </a:r>
            <a:endParaRPr i="1"/>
          </a:p>
        </p:txBody>
      </p:sp>
      <p:sp>
        <p:nvSpPr>
          <p:cNvPr id="2564" name="Google Shape;2564;p59"/>
          <p:cNvSpPr txBox="1">
            <a:spLocks noGrp="1"/>
          </p:cNvSpPr>
          <p:nvPr>
            <p:ph type="subTitle" idx="1"/>
          </p:nvPr>
        </p:nvSpPr>
        <p:spPr>
          <a:xfrm>
            <a:off x="5800375" y="2550300"/>
            <a:ext cx="26304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2565" name="Google Shape;2565;p59"/>
          <p:cNvGrpSpPr/>
          <p:nvPr/>
        </p:nvGrpSpPr>
        <p:grpSpPr>
          <a:xfrm>
            <a:off x="1552226" y="931710"/>
            <a:ext cx="2697276" cy="3672287"/>
            <a:chOff x="1552226" y="1080310"/>
            <a:chExt cx="2697276" cy="3672287"/>
          </a:xfrm>
        </p:grpSpPr>
        <p:grpSp>
          <p:nvGrpSpPr>
            <p:cNvPr id="2566" name="Google Shape;2566;p59"/>
            <p:cNvGrpSpPr/>
            <p:nvPr/>
          </p:nvGrpSpPr>
          <p:grpSpPr>
            <a:xfrm>
              <a:off x="1552226" y="1080310"/>
              <a:ext cx="2697276" cy="3672287"/>
              <a:chOff x="1655550" y="790900"/>
              <a:chExt cx="2510262" cy="3417671"/>
            </a:xfrm>
          </p:grpSpPr>
          <p:sp>
            <p:nvSpPr>
              <p:cNvPr id="2567" name="Google Shape;2567;p59"/>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9"/>
              <p:cNvSpPr/>
              <p:nvPr/>
            </p:nvSpPr>
            <p:spPr>
              <a:xfrm>
                <a:off x="1735307" y="886772"/>
                <a:ext cx="2350730" cy="2910922"/>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9" name="Google Shape;2569;p59"/>
            <p:cNvSpPr/>
            <p:nvPr/>
          </p:nvSpPr>
          <p:spPr>
            <a:xfrm>
              <a:off x="2599500" y="4394400"/>
              <a:ext cx="602700" cy="126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70" name="Google Shape;2570;p59"/>
          <p:cNvPicPr preferRelativeResize="0"/>
          <p:nvPr/>
        </p:nvPicPr>
        <p:blipFill rotWithShape="1">
          <a:blip r:embed="rId3">
            <a:alphaModFix/>
          </a:blip>
          <a:srcRect l="46966"/>
          <a:stretch/>
        </p:blipFill>
        <p:spPr>
          <a:xfrm>
            <a:off x="1723500" y="1428750"/>
            <a:ext cx="2354726" cy="2497600"/>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2574"/>
        <p:cNvGrpSpPr/>
        <p:nvPr/>
      </p:nvGrpSpPr>
      <p:grpSpPr>
        <a:xfrm>
          <a:off x="0" y="0"/>
          <a:ext cx="0" cy="0"/>
          <a:chOff x="0" y="0"/>
          <a:chExt cx="0" cy="0"/>
        </a:xfrm>
      </p:grpSpPr>
      <p:sp>
        <p:nvSpPr>
          <p:cNvPr id="2575" name="Google Shape;2575;p60"/>
          <p:cNvSpPr txBox="1">
            <a:spLocks noGrp="1"/>
          </p:cNvSpPr>
          <p:nvPr>
            <p:ph type="title"/>
          </p:nvPr>
        </p:nvSpPr>
        <p:spPr>
          <a:xfrm>
            <a:off x="720000" y="1846800"/>
            <a:ext cx="2711100" cy="104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a:t>
            </a:r>
            <a:r>
              <a:rPr lang="en" i="1"/>
              <a:t>mockup</a:t>
            </a:r>
            <a:endParaRPr i="1"/>
          </a:p>
        </p:txBody>
      </p:sp>
      <p:sp>
        <p:nvSpPr>
          <p:cNvPr id="2576" name="Google Shape;2576;p60"/>
          <p:cNvSpPr txBox="1">
            <a:spLocks noGrp="1"/>
          </p:cNvSpPr>
          <p:nvPr>
            <p:ph type="subTitle" idx="1"/>
          </p:nvPr>
        </p:nvSpPr>
        <p:spPr>
          <a:xfrm>
            <a:off x="720000" y="2818550"/>
            <a:ext cx="2711100" cy="111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2577" name="Google Shape;2577;p60"/>
          <p:cNvGrpSpPr/>
          <p:nvPr/>
        </p:nvGrpSpPr>
        <p:grpSpPr>
          <a:xfrm rot="-5400000">
            <a:off x="5304215" y="615585"/>
            <a:ext cx="2063795" cy="4189145"/>
            <a:chOff x="5186401" y="494525"/>
            <a:chExt cx="1834973" cy="3724678"/>
          </a:xfrm>
        </p:grpSpPr>
        <p:sp>
          <p:nvSpPr>
            <p:cNvPr id="2578" name="Google Shape;2578;p6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80" name="Google Shape;2580;p60"/>
          <p:cNvPicPr preferRelativeResize="0"/>
          <p:nvPr/>
        </p:nvPicPr>
        <p:blipFill>
          <a:blip r:embed="rId3">
            <a:alphaModFix/>
          </a:blip>
          <a:stretch>
            <a:fillRect/>
          </a:stretch>
        </p:blipFill>
        <p:spPr>
          <a:xfrm>
            <a:off x="4595275" y="1876713"/>
            <a:ext cx="2963352" cy="1666875"/>
          </a:xfrm>
          <a:prstGeom prst="rect">
            <a:avLst/>
          </a:prstGeom>
          <a:noFill/>
          <a:ln w="19050" cap="flat" cmpd="sng">
            <a:solidFill>
              <a:schemeClr val="lt1"/>
            </a:solidFill>
            <a:prstDash val="solid"/>
            <a:round/>
            <a:headEnd type="none" w="sm" len="sm"/>
            <a:tailEnd type="none" w="sm" len="s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2584"/>
        <p:cNvGrpSpPr/>
        <p:nvPr/>
      </p:nvGrpSpPr>
      <p:grpSpPr>
        <a:xfrm>
          <a:off x="0" y="0"/>
          <a:ext cx="0" cy="0"/>
          <a:chOff x="0" y="0"/>
          <a:chExt cx="0" cy="0"/>
        </a:xfrm>
      </p:grpSpPr>
      <p:sp>
        <p:nvSpPr>
          <p:cNvPr id="2585" name="Google Shape;2585;p61"/>
          <p:cNvSpPr txBox="1"/>
          <p:nvPr/>
        </p:nvSpPr>
        <p:spPr>
          <a:xfrm flipH="1">
            <a:off x="6535799" y="2000500"/>
            <a:ext cx="1888200" cy="384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Raleway"/>
                <a:ea typeface="Raleway"/>
                <a:cs typeface="Raleway"/>
                <a:sym typeface="Raleway"/>
              </a:rPr>
              <a:t>Europe</a:t>
            </a:r>
            <a:endParaRPr sz="1800" b="1">
              <a:solidFill>
                <a:schemeClr val="dk1"/>
              </a:solidFill>
              <a:latin typeface="Raleway"/>
              <a:ea typeface="Raleway"/>
              <a:cs typeface="Raleway"/>
              <a:sym typeface="Raleway"/>
            </a:endParaRPr>
          </a:p>
        </p:txBody>
      </p:sp>
      <p:sp>
        <p:nvSpPr>
          <p:cNvPr id="2586" name="Google Shape;2586;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a:t>
            </a:r>
            <a:r>
              <a:rPr lang="en" i="1"/>
              <a:t>expansion</a:t>
            </a:r>
            <a:endParaRPr i="1"/>
          </a:p>
        </p:txBody>
      </p:sp>
      <p:sp>
        <p:nvSpPr>
          <p:cNvPr id="2587" name="Google Shape;2587;p61"/>
          <p:cNvSpPr txBox="1"/>
          <p:nvPr/>
        </p:nvSpPr>
        <p:spPr>
          <a:xfrm flipH="1">
            <a:off x="6535801" y="2345645"/>
            <a:ext cx="1888200" cy="57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PT Sans"/>
                <a:ea typeface="PT Sans"/>
                <a:cs typeface="PT Sans"/>
                <a:sym typeface="PT Sans"/>
              </a:rPr>
              <a:t>Venus is the second planet from the Sun</a:t>
            </a:r>
            <a:endParaRPr>
              <a:solidFill>
                <a:schemeClr val="dk1"/>
              </a:solidFill>
              <a:latin typeface="PT Sans"/>
              <a:ea typeface="PT Sans"/>
              <a:cs typeface="PT Sans"/>
              <a:sym typeface="PT Sans"/>
            </a:endParaRPr>
          </a:p>
        </p:txBody>
      </p:sp>
      <p:grpSp>
        <p:nvGrpSpPr>
          <p:cNvPr id="2588" name="Google Shape;2588;p61"/>
          <p:cNvGrpSpPr/>
          <p:nvPr/>
        </p:nvGrpSpPr>
        <p:grpSpPr>
          <a:xfrm>
            <a:off x="719996" y="1597515"/>
            <a:ext cx="5357971" cy="2854006"/>
            <a:chOff x="233350" y="949250"/>
            <a:chExt cx="7137300" cy="3802300"/>
          </a:xfrm>
        </p:grpSpPr>
        <p:sp>
          <p:nvSpPr>
            <p:cNvPr id="2589" name="Google Shape;2589;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40" name="Google Shape;2640;p61"/>
          <p:cNvCxnSpPr>
            <a:stCxn id="2585" idx="3"/>
          </p:cNvCxnSpPr>
          <p:nvPr/>
        </p:nvCxnSpPr>
        <p:spPr>
          <a:xfrm flipH="1">
            <a:off x="2986499" y="2192950"/>
            <a:ext cx="3549300" cy="234900"/>
          </a:xfrm>
          <a:prstGeom prst="bentConnector3">
            <a:avLst>
              <a:gd name="adj1" fmla="val 16506"/>
            </a:avLst>
          </a:prstGeom>
          <a:noFill/>
          <a:ln w="19050" cap="flat" cmpd="sng">
            <a:solidFill>
              <a:schemeClr val="dk1"/>
            </a:solidFill>
            <a:prstDash val="solid"/>
            <a:round/>
            <a:headEnd type="oval" w="med" len="med"/>
            <a:tailEnd type="oval" w="med" len="med"/>
          </a:ln>
        </p:spPr>
      </p:cxnSp>
      <p:sp>
        <p:nvSpPr>
          <p:cNvPr id="2641" name="Google Shape;2641;p61"/>
          <p:cNvSpPr txBox="1"/>
          <p:nvPr/>
        </p:nvSpPr>
        <p:spPr>
          <a:xfrm flipH="1">
            <a:off x="6535799" y="3241175"/>
            <a:ext cx="1888200" cy="384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Raleway"/>
                <a:ea typeface="Raleway"/>
                <a:cs typeface="Raleway"/>
                <a:sym typeface="Raleway"/>
              </a:rPr>
              <a:t>USA</a:t>
            </a:r>
            <a:endParaRPr sz="1800" b="1">
              <a:solidFill>
                <a:schemeClr val="dk1"/>
              </a:solidFill>
              <a:latin typeface="Raleway"/>
              <a:ea typeface="Raleway"/>
              <a:cs typeface="Raleway"/>
              <a:sym typeface="Raleway"/>
            </a:endParaRPr>
          </a:p>
        </p:txBody>
      </p:sp>
      <p:sp>
        <p:nvSpPr>
          <p:cNvPr id="2642" name="Google Shape;2642;p61"/>
          <p:cNvSpPr txBox="1"/>
          <p:nvPr/>
        </p:nvSpPr>
        <p:spPr>
          <a:xfrm flipH="1">
            <a:off x="6535801" y="3586320"/>
            <a:ext cx="1888200" cy="57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PT Sans"/>
                <a:ea typeface="PT Sans"/>
                <a:cs typeface="PT Sans"/>
                <a:sym typeface="PT Sans"/>
              </a:rPr>
              <a:t>Venus is the second planet from the Sun</a:t>
            </a:r>
            <a:endParaRPr>
              <a:solidFill>
                <a:schemeClr val="dk1"/>
              </a:solidFill>
              <a:latin typeface="PT Sans"/>
              <a:ea typeface="PT Sans"/>
              <a:cs typeface="PT Sans"/>
              <a:sym typeface="PT Sans"/>
            </a:endParaRPr>
          </a:p>
        </p:txBody>
      </p:sp>
      <p:cxnSp>
        <p:nvCxnSpPr>
          <p:cNvPr id="2643" name="Google Shape;2643;p61"/>
          <p:cNvCxnSpPr>
            <a:stCxn id="2641" idx="3"/>
          </p:cNvCxnSpPr>
          <p:nvPr/>
        </p:nvCxnSpPr>
        <p:spPr>
          <a:xfrm rot="10800000">
            <a:off x="1462499" y="2364425"/>
            <a:ext cx="5073300" cy="1069200"/>
          </a:xfrm>
          <a:prstGeom prst="bentConnector3">
            <a:avLst>
              <a:gd name="adj1" fmla="val 76634"/>
            </a:avLst>
          </a:prstGeom>
          <a:noFill/>
          <a:ln w="19050" cap="flat" cmpd="sng">
            <a:solidFill>
              <a:schemeClr val="dk1"/>
            </a:solidFill>
            <a:prstDash val="solid"/>
            <a:round/>
            <a:headEnd type="oval" w="med" len="med"/>
            <a:tailEnd type="oval"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2647"/>
        <p:cNvGrpSpPr/>
        <p:nvPr/>
      </p:nvGrpSpPr>
      <p:grpSpPr>
        <a:xfrm>
          <a:off x="0" y="0"/>
          <a:ext cx="0" cy="0"/>
          <a:chOff x="0" y="0"/>
          <a:chExt cx="0" cy="0"/>
        </a:xfrm>
      </p:grpSpPr>
      <p:sp>
        <p:nvSpPr>
          <p:cNvPr id="2648" name="Google Shape;264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t>
            </a:r>
            <a:r>
              <a:rPr lang="en" i="1"/>
              <a:t>milestones</a:t>
            </a:r>
            <a:endParaRPr i="1"/>
          </a:p>
        </p:txBody>
      </p:sp>
      <p:sp>
        <p:nvSpPr>
          <p:cNvPr id="2649" name="Google Shape;2649;p62"/>
          <p:cNvSpPr txBox="1"/>
          <p:nvPr/>
        </p:nvSpPr>
        <p:spPr>
          <a:xfrm flipH="1">
            <a:off x="720000" y="2006000"/>
            <a:ext cx="21432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Raleway"/>
                <a:ea typeface="Raleway"/>
                <a:cs typeface="Raleway"/>
                <a:sym typeface="Raleway"/>
              </a:rPr>
              <a:t>Venus</a:t>
            </a:r>
            <a:endParaRPr sz="1800" b="1">
              <a:solidFill>
                <a:schemeClr val="dk1"/>
              </a:solidFill>
              <a:latin typeface="Raleway"/>
              <a:ea typeface="Raleway"/>
              <a:cs typeface="Raleway"/>
              <a:sym typeface="Raleway"/>
            </a:endParaRPr>
          </a:p>
        </p:txBody>
      </p:sp>
      <p:sp>
        <p:nvSpPr>
          <p:cNvPr id="2650" name="Google Shape;2650;p62"/>
          <p:cNvSpPr txBox="1"/>
          <p:nvPr/>
        </p:nvSpPr>
        <p:spPr>
          <a:xfrm flipH="1">
            <a:off x="720002" y="1449767"/>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PT Sans"/>
                <a:ea typeface="PT Sans"/>
                <a:cs typeface="PT Sans"/>
                <a:sym typeface="PT Sans"/>
              </a:rPr>
              <a:t>Venus is the second planet from the Sun</a:t>
            </a:r>
            <a:endParaRPr>
              <a:solidFill>
                <a:schemeClr val="dk1"/>
              </a:solidFill>
              <a:latin typeface="PT Sans"/>
              <a:ea typeface="PT Sans"/>
              <a:cs typeface="PT Sans"/>
              <a:sym typeface="PT Sans"/>
            </a:endParaRPr>
          </a:p>
        </p:txBody>
      </p:sp>
      <p:sp>
        <p:nvSpPr>
          <p:cNvPr id="2651" name="Google Shape;2651;p62"/>
          <p:cNvSpPr txBox="1"/>
          <p:nvPr/>
        </p:nvSpPr>
        <p:spPr>
          <a:xfrm flipH="1">
            <a:off x="2574762" y="3417200"/>
            <a:ext cx="2143200" cy="38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Raleway"/>
                <a:ea typeface="Raleway"/>
                <a:cs typeface="Raleway"/>
                <a:sym typeface="Raleway"/>
              </a:rPr>
              <a:t>Mercury</a:t>
            </a:r>
            <a:endParaRPr sz="1800" b="1">
              <a:solidFill>
                <a:schemeClr val="dk1"/>
              </a:solidFill>
              <a:latin typeface="Raleway"/>
              <a:ea typeface="Raleway"/>
              <a:cs typeface="Raleway"/>
              <a:sym typeface="Raleway"/>
            </a:endParaRPr>
          </a:p>
        </p:txBody>
      </p:sp>
      <p:sp>
        <p:nvSpPr>
          <p:cNvPr id="2652" name="Google Shape;2652;p62"/>
          <p:cNvSpPr txBox="1"/>
          <p:nvPr/>
        </p:nvSpPr>
        <p:spPr>
          <a:xfrm flipH="1">
            <a:off x="2572439" y="3844390"/>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PT Sans"/>
                <a:ea typeface="PT Sans"/>
                <a:cs typeface="PT Sans"/>
                <a:sym typeface="PT Sans"/>
              </a:rPr>
              <a:t>Mercury is the closest planet to the Sun</a:t>
            </a:r>
            <a:endParaRPr>
              <a:solidFill>
                <a:schemeClr val="dk1"/>
              </a:solidFill>
              <a:latin typeface="PT Sans"/>
              <a:ea typeface="PT Sans"/>
              <a:cs typeface="PT Sans"/>
              <a:sym typeface="PT Sans"/>
            </a:endParaRPr>
          </a:p>
        </p:txBody>
      </p:sp>
      <p:sp>
        <p:nvSpPr>
          <p:cNvPr id="2653" name="Google Shape;2653;p62"/>
          <p:cNvSpPr txBox="1"/>
          <p:nvPr/>
        </p:nvSpPr>
        <p:spPr>
          <a:xfrm flipH="1">
            <a:off x="4442725" y="2006000"/>
            <a:ext cx="21432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Raleway"/>
                <a:ea typeface="Raleway"/>
                <a:cs typeface="Raleway"/>
                <a:sym typeface="Raleway"/>
              </a:rPr>
              <a:t>Mars</a:t>
            </a:r>
            <a:endParaRPr sz="1800" b="1">
              <a:solidFill>
                <a:schemeClr val="dk1"/>
              </a:solidFill>
              <a:latin typeface="Raleway"/>
              <a:ea typeface="Raleway"/>
              <a:cs typeface="Raleway"/>
              <a:sym typeface="Raleway"/>
            </a:endParaRPr>
          </a:p>
        </p:txBody>
      </p:sp>
      <p:sp>
        <p:nvSpPr>
          <p:cNvPr id="2654" name="Google Shape;2654;p62"/>
          <p:cNvSpPr txBox="1"/>
          <p:nvPr/>
        </p:nvSpPr>
        <p:spPr>
          <a:xfrm flipH="1">
            <a:off x="4442727" y="1449767"/>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PT Sans"/>
                <a:ea typeface="PT Sans"/>
                <a:cs typeface="PT Sans"/>
                <a:sym typeface="PT Sans"/>
              </a:rPr>
              <a:t>Despite being red, Mars is a very cold place</a:t>
            </a:r>
            <a:endParaRPr>
              <a:solidFill>
                <a:schemeClr val="dk1"/>
              </a:solidFill>
              <a:latin typeface="PT Sans"/>
              <a:ea typeface="PT Sans"/>
              <a:cs typeface="PT Sans"/>
              <a:sym typeface="PT Sans"/>
            </a:endParaRPr>
          </a:p>
        </p:txBody>
      </p:sp>
      <p:sp>
        <p:nvSpPr>
          <p:cNvPr id="2655" name="Google Shape;2655;p62"/>
          <p:cNvSpPr txBox="1"/>
          <p:nvPr/>
        </p:nvSpPr>
        <p:spPr>
          <a:xfrm flipH="1">
            <a:off x="6280800" y="3417200"/>
            <a:ext cx="2143200" cy="38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Raleway"/>
                <a:ea typeface="Raleway"/>
                <a:cs typeface="Raleway"/>
                <a:sym typeface="Raleway"/>
              </a:rPr>
              <a:t>Jupiter</a:t>
            </a:r>
            <a:endParaRPr sz="1800" b="1">
              <a:solidFill>
                <a:schemeClr val="dk1"/>
              </a:solidFill>
              <a:latin typeface="Raleway"/>
              <a:ea typeface="Raleway"/>
              <a:cs typeface="Raleway"/>
              <a:sym typeface="Raleway"/>
            </a:endParaRPr>
          </a:p>
        </p:txBody>
      </p:sp>
      <p:sp>
        <p:nvSpPr>
          <p:cNvPr id="2656" name="Google Shape;2656;p62"/>
          <p:cNvSpPr txBox="1"/>
          <p:nvPr/>
        </p:nvSpPr>
        <p:spPr>
          <a:xfrm flipH="1">
            <a:off x="6280802" y="3844390"/>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PT Sans"/>
                <a:ea typeface="PT Sans"/>
                <a:cs typeface="PT Sans"/>
                <a:sym typeface="PT Sans"/>
              </a:rPr>
              <a:t>Jupiter is the biggest planet of them all</a:t>
            </a:r>
            <a:endParaRPr>
              <a:solidFill>
                <a:schemeClr val="dk1"/>
              </a:solidFill>
              <a:latin typeface="PT Sans"/>
              <a:ea typeface="PT Sans"/>
              <a:cs typeface="PT Sans"/>
              <a:sym typeface="PT Sans"/>
            </a:endParaRPr>
          </a:p>
        </p:txBody>
      </p:sp>
      <p:sp>
        <p:nvSpPr>
          <p:cNvPr id="2657" name="Google Shape;2657;p62"/>
          <p:cNvSpPr txBox="1">
            <a:spLocks noGrp="1"/>
          </p:cNvSpPr>
          <p:nvPr>
            <p:ph type="title" idx="4294967295"/>
          </p:nvPr>
        </p:nvSpPr>
        <p:spPr>
          <a:xfrm>
            <a:off x="997200" y="2711600"/>
            <a:ext cx="1588800" cy="447600"/>
          </a:xfrm>
          <a:prstGeom prst="rect">
            <a:avLst/>
          </a:prstGeom>
          <a:solidFill>
            <a:schemeClr val="dk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rPr>
              <a:t>01</a:t>
            </a:r>
            <a:endParaRPr sz="2500">
              <a:solidFill>
                <a:schemeClr val="lt1"/>
              </a:solidFill>
            </a:endParaRPr>
          </a:p>
        </p:txBody>
      </p:sp>
      <p:sp>
        <p:nvSpPr>
          <p:cNvPr id="2658" name="Google Shape;2658;p62"/>
          <p:cNvSpPr txBox="1">
            <a:spLocks noGrp="1"/>
          </p:cNvSpPr>
          <p:nvPr>
            <p:ph type="title" idx="4294967295"/>
          </p:nvPr>
        </p:nvSpPr>
        <p:spPr>
          <a:xfrm>
            <a:off x="6558000" y="2711600"/>
            <a:ext cx="1588800" cy="447600"/>
          </a:xfrm>
          <a:prstGeom prst="rect">
            <a:avLst/>
          </a:prstGeom>
          <a:solidFill>
            <a:schemeClr val="dk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rPr>
              <a:t>04</a:t>
            </a:r>
            <a:endParaRPr sz="2500">
              <a:solidFill>
                <a:schemeClr val="lt1"/>
              </a:solidFill>
            </a:endParaRPr>
          </a:p>
        </p:txBody>
      </p:sp>
      <p:sp>
        <p:nvSpPr>
          <p:cNvPr id="2659" name="Google Shape;2659;p62"/>
          <p:cNvSpPr txBox="1">
            <a:spLocks noGrp="1"/>
          </p:cNvSpPr>
          <p:nvPr>
            <p:ph type="title" idx="4294967295"/>
          </p:nvPr>
        </p:nvSpPr>
        <p:spPr>
          <a:xfrm>
            <a:off x="2849658" y="2711600"/>
            <a:ext cx="1588800" cy="447600"/>
          </a:xfrm>
          <a:prstGeom prst="rect">
            <a:avLst/>
          </a:prstGeom>
          <a:solidFill>
            <a:schemeClr val="dk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rPr>
              <a:t>02</a:t>
            </a:r>
            <a:endParaRPr sz="2500">
              <a:solidFill>
                <a:schemeClr val="lt1"/>
              </a:solidFill>
            </a:endParaRPr>
          </a:p>
        </p:txBody>
      </p:sp>
      <p:sp>
        <p:nvSpPr>
          <p:cNvPr id="2660" name="Google Shape;2660;p62"/>
          <p:cNvSpPr txBox="1">
            <a:spLocks noGrp="1"/>
          </p:cNvSpPr>
          <p:nvPr>
            <p:ph type="title" idx="4294967295"/>
          </p:nvPr>
        </p:nvSpPr>
        <p:spPr>
          <a:xfrm>
            <a:off x="4719917" y="2711600"/>
            <a:ext cx="1588800" cy="447600"/>
          </a:xfrm>
          <a:prstGeom prst="rect">
            <a:avLst/>
          </a:prstGeom>
          <a:solidFill>
            <a:schemeClr val="dk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rPr>
              <a:t>03</a:t>
            </a:r>
            <a:endParaRPr sz="2500">
              <a:solidFill>
                <a:schemeClr val="lt1"/>
              </a:solidFill>
            </a:endParaRPr>
          </a:p>
        </p:txBody>
      </p:sp>
      <p:cxnSp>
        <p:nvCxnSpPr>
          <p:cNvPr id="2661" name="Google Shape;2661;p62"/>
          <p:cNvCxnSpPr>
            <a:stCxn id="2657" idx="3"/>
            <a:endCxn id="2659" idx="1"/>
          </p:cNvCxnSpPr>
          <p:nvPr/>
        </p:nvCxnSpPr>
        <p:spPr>
          <a:xfrm>
            <a:off x="2586000" y="2935400"/>
            <a:ext cx="263700" cy="0"/>
          </a:xfrm>
          <a:prstGeom prst="straightConnector1">
            <a:avLst/>
          </a:prstGeom>
          <a:noFill/>
          <a:ln w="19050" cap="flat" cmpd="sng">
            <a:solidFill>
              <a:schemeClr val="dk1"/>
            </a:solidFill>
            <a:prstDash val="solid"/>
            <a:round/>
            <a:headEnd type="none" w="med" len="med"/>
            <a:tailEnd type="none" w="med" len="med"/>
          </a:ln>
        </p:spPr>
      </p:cxnSp>
      <p:cxnSp>
        <p:nvCxnSpPr>
          <p:cNvPr id="2662" name="Google Shape;2662;p62"/>
          <p:cNvCxnSpPr>
            <a:stCxn id="2659" idx="3"/>
            <a:endCxn id="2660" idx="1"/>
          </p:cNvCxnSpPr>
          <p:nvPr/>
        </p:nvCxnSpPr>
        <p:spPr>
          <a:xfrm>
            <a:off x="4438458" y="2935400"/>
            <a:ext cx="281400" cy="0"/>
          </a:xfrm>
          <a:prstGeom prst="straightConnector1">
            <a:avLst/>
          </a:prstGeom>
          <a:noFill/>
          <a:ln w="19050" cap="flat" cmpd="sng">
            <a:solidFill>
              <a:schemeClr val="dk1"/>
            </a:solidFill>
            <a:prstDash val="solid"/>
            <a:round/>
            <a:headEnd type="none" w="med" len="med"/>
            <a:tailEnd type="none" w="med" len="med"/>
          </a:ln>
        </p:spPr>
      </p:cxnSp>
      <p:cxnSp>
        <p:nvCxnSpPr>
          <p:cNvPr id="2663" name="Google Shape;2663;p62"/>
          <p:cNvCxnSpPr>
            <a:stCxn id="2660" idx="3"/>
            <a:endCxn id="2658" idx="1"/>
          </p:cNvCxnSpPr>
          <p:nvPr/>
        </p:nvCxnSpPr>
        <p:spPr>
          <a:xfrm>
            <a:off x="6308717" y="2935400"/>
            <a:ext cx="249300" cy="0"/>
          </a:xfrm>
          <a:prstGeom prst="straightConnector1">
            <a:avLst/>
          </a:prstGeom>
          <a:noFill/>
          <a:ln w="19050" cap="flat" cmpd="sng">
            <a:solidFill>
              <a:schemeClr val="dk1"/>
            </a:solidFill>
            <a:prstDash val="solid"/>
            <a:round/>
            <a:headEnd type="none" w="med" len="med"/>
            <a:tailEnd type="none" w="med" len="med"/>
          </a:ln>
        </p:spPr>
      </p:cxnSp>
      <p:cxnSp>
        <p:nvCxnSpPr>
          <p:cNvPr id="2664" name="Google Shape;2664;p62"/>
          <p:cNvCxnSpPr>
            <a:stCxn id="2657" idx="0"/>
            <a:endCxn id="2649" idx="2"/>
          </p:cNvCxnSpPr>
          <p:nvPr/>
        </p:nvCxnSpPr>
        <p:spPr>
          <a:xfrm rot="10800000">
            <a:off x="1791600" y="2453600"/>
            <a:ext cx="0" cy="258000"/>
          </a:xfrm>
          <a:prstGeom prst="straightConnector1">
            <a:avLst/>
          </a:prstGeom>
          <a:noFill/>
          <a:ln w="19050" cap="flat" cmpd="sng">
            <a:solidFill>
              <a:schemeClr val="dk1"/>
            </a:solidFill>
            <a:prstDash val="solid"/>
            <a:round/>
            <a:headEnd type="none" w="med" len="med"/>
            <a:tailEnd type="none" w="med" len="med"/>
          </a:ln>
        </p:spPr>
      </p:cxnSp>
      <p:cxnSp>
        <p:nvCxnSpPr>
          <p:cNvPr id="2665" name="Google Shape;2665;p62"/>
          <p:cNvCxnSpPr>
            <a:stCxn id="2651" idx="0"/>
            <a:endCxn id="2659" idx="2"/>
          </p:cNvCxnSpPr>
          <p:nvPr/>
        </p:nvCxnSpPr>
        <p:spPr>
          <a:xfrm rot="10800000">
            <a:off x="3643962" y="3159200"/>
            <a:ext cx="2400" cy="258000"/>
          </a:xfrm>
          <a:prstGeom prst="straightConnector1">
            <a:avLst/>
          </a:prstGeom>
          <a:noFill/>
          <a:ln w="19050" cap="flat" cmpd="sng">
            <a:solidFill>
              <a:schemeClr val="dk1"/>
            </a:solidFill>
            <a:prstDash val="solid"/>
            <a:round/>
            <a:headEnd type="none" w="med" len="med"/>
            <a:tailEnd type="none" w="med" len="med"/>
          </a:ln>
        </p:spPr>
      </p:cxnSp>
      <p:cxnSp>
        <p:nvCxnSpPr>
          <p:cNvPr id="2666" name="Google Shape;2666;p62"/>
          <p:cNvCxnSpPr>
            <a:stCxn id="2660" idx="0"/>
            <a:endCxn id="2653" idx="2"/>
          </p:cNvCxnSpPr>
          <p:nvPr/>
        </p:nvCxnSpPr>
        <p:spPr>
          <a:xfrm rot="10800000">
            <a:off x="5514317" y="2453600"/>
            <a:ext cx="0" cy="258000"/>
          </a:xfrm>
          <a:prstGeom prst="straightConnector1">
            <a:avLst/>
          </a:prstGeom>
          <a:noFill/>
          <a:ln w="19050" cap="flat" cmpd="sng">
            <a:solidFill>
              <a:schemeClr val="dk1"/>
            </a:solidFill>
            <a:prstDash val="solid"/>
            <a:round/>
            <a:headEnd type="none" w="med" len="med"/>
            <a:tailEnd type="none" w="med" len="med"/>
          </a:ln>
        </p:spPr>
      </p:cxnSp>
      <p:cxnSp>
        <p:nvCxnSpPr>
          <p:cNvPr id="2667" name="Google Shape;2667;p62"/>
          <p:cNvCxnSpPr>
            <a:stCxn id="2655" idx="0"/>
            <a:endCxn id="2658" idx="2"/>
          </p:cNvCxnSpPr>
          <p:nvPr/>
        </p:nvCxnSpPr>
        <p:spPr>
          <a:xfrm rot="10800000">
            <a:off x="7352400" y="3159200"/>
            <a:ext cx="0" cy="2580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2671"/>
        <p:cNvGrpSpPr/>
        <p:nvPr/>
      </p:nvGrpSpPr>
      <p:grpSpPr>
        <a:xfrm>
          <a:off x="0" y="0"/>
          <a:ext cx="0" cy="0"/>
          <a:chOff x="0" y="0"/>
          <a:chExt cx="0" cy="0"/>
        </a:xfrm>
      </p:grpSpPr>
      <p:sp>
        <p:nvSpPr>
          <p:cNvPr id="2672" name="Google Shape;2672;p63"/>
          <p:cNvSpPr/>
          <p:nvPr/>
        </p:nvSpPr>
        <p:spPr>
          <a:xfrm>
            <a:off x="3727441" y="1666525"/>
            <a:ext cx="731700" cy="681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4686129" y="1666825"/>
            <a:ext cx="731700" cy="681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4685491" y="3251775"/>
            <a:ext cx="731700" cy="681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3726804" y="3251475"/>
            <a:ext cx="731700" cy="681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txBox="1"/>
          <p:nvPr/>
        </p:nvSpPr>
        <p:spPr>
          <a:xfrm>
            <a:off x="6245675" y="1783325"/>
            <a:ext cx="2178300" cy="448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Raleway"/>
                <a:ea typeface="Raleway"/>
                <a:cs typeface="Raleway"/>
                <a:sym typeface="Raleway"/>
              </a:rPr>
              <a:t>Weaknesses</a:t>
            </a:r>
            <a:endParaRPr sz="1800" b="1">
              <a:solidFill>
                <a:schemeClr val="dk1"/>
              </a:solidFill>
              <a:latin typeface="Raleway"/>
              <a:ea typeface="Raleway"/>
              <a:cs typeface="Raleway"/>
              <a:sym typeface="Raleway"/>
            </a:endParaRPr>
          </a:p>
        </p:txBody>
      </p:sp>
      <p:sp>
        <p:nvSpPr>
          <p:cNvPr id="2677" name="Google Shape;2677;p63"/>
          <p:cNvSpPr txBox="1"/>
          <p:nvPr/>
        </p:nvSpPr>
        <p:spPr>
          <a:xfrm>
            <a:off x="6245702" y="2173039"/>
            <a:ext cx="2178300" cy="78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PT Sans"/>
                <a:ea typeface="PT Sans"/>
                <a:cs typeface="PT Sans"/>
                <a:sym typeface="PT Sans"/>
              </a:rPr>
              <a:t>Venus has a very beautiful name and is very hot</a:t>
            </a:r>
            <a:endParaRPr>
              <a:solidFill>
                <a:schemeClr val="dk1"/>
              </a:solidFill>
              <a:latin typeface="PT Sans"/>
              <a:ea typeface="PT Sans"/>
              <a:cs typeface="PT Sans"/>
              <a:sym typeface="PT Sans"/>
            </a:endParaRPr>
          </a:p>
        </p:txBody>
      </p:sp>
      <p:sp>
        <p:nvSpPr>
          <p:cNvPr id="2678" name="Google Shape;2678;p63"/>
          <p:cNvSpPr txBox="1"/>
          <p:nvPr/>
        </p:nvSpPr>
        <p:spPr>
          <a:xfrm>
            <a:off x="892925" y="3368350"/>
            <a:ext cx="2178300" cy="448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Raleway"/>
                <a:ea typeface="Raleway"/>
                <a:cs typeface="Raleway"/>
                <a:sym typeface="Raleway"/>
              </a:rPr>
              <a:t>Opportunities</a:t>
            </a:r>
            <a:endParaRPr sz="1800" b="1">
              <a:solidFill>
                <a:schemeClr val="dk1"/>
              </a:solidFill>
              <a:latin typeface="Raleway"/>
              <a:ea typeface="Raleway"/>
              <a:cs typeface="Raleway"/>
              <a:sym typeface="Raleway"/>
            </a:endParaRPr>
          </a:p>
        </p:txBody>
      </p:sp>
      <p:sp>
        <p:nvSpPr>
          <p:cNvPr id="2679" name="Google Shape;2679;p63"/>
          <p:cNvSpPr txBox="1"/>
          <p:nvPr/>
        </p:nvSpPr>
        <p:spPr>
          <a:xfrm>
            <a:off x="892861" y="2173029"/>
            <a:ext cx="2178300" cy="786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PT Sans"/>
                <a:ea typeface="PT Sans"/>
                <a:cs typeface="PT Sans"/>
                <a:sym typeface="PT Sans"/>
              </a:rPr>
              <a:t>Despite being red, Mars is actually a very cold place</a:t>
            </a:r>
            <a:endParaRPr>
              <a:solidFill>
                <a:schemeClr val="dk1"/>
              </a:solidFill>
              <a:latin typeface="PT Sans"/>
              <a:ea typeface="PT Sans"/>
              <a:cs typeface="PT Sans"/>
              <a:sym typeface="PT Sans"/>
            </a:endParaRPr>
          </a:p>
        </p:txBody>
      </p:sp>
      <p:sp>
        <p:nvSpPr>
          <p:cNvPr id="2680" name="Google Shape;2680;p63"/>
          <p:cNvSpPr txBox="1"/>
          <p:nvPr/>
        </p:nvSpPr>
        <p:spPr>
          <a:xfrm>
            <a:off x="892861" y="3747968"/>
            <a:ext cx="2178300" cy="786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PT Sans"/>
                <a:ea typeface="PT Sans"/>
                <a:cs typeface="PT Sans"/>
                <a:sym typeface="PT Sans"/>
              </a:rPr>
              <a:t>Mercury is the closest planet to the Sun</a:t>
            </a:r>
            <a:endParaRPr>
              <a:solidFill>
                <a:schemeClr val="dk1"/>
              </a:solidFill>
              <a:latin typeface="PT Sans"/>
              <a:ea typeface="PT Sans"/>
              <a:cs typeface="PT Sans"/>
              <a:sym typeface="PT Sans"/>
            </a:endParaRPr>
          </a:p>
        </p:txBody>
      </p:sp>
      <p:sp>
        <p:nvSpPr>
          <p:cNvPr id="2681" name="Google Shape;2681;p63"/>
          <p:cNvSpPr txBox="1"/>
          <p:nvPr/>
        </p:nvSpPr>
        <p:spPr>
          <a:xfrm>
            <a:off x="6245675" y="3368333"/>
            <a:ext cx="2178300" cy="448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Raleway"/>
                <a:ea typeface="Raleway"/>
                <a:cs typeface="Raleway"/>
                <a:sym typeface="Raleway"/>
              </a:rPr>
              <a:t>Threats</a:t>
            </a:r>
            <a:endParaRPr sz="1800" b="1">
              <a:solidFill>
                <a:schemeClr val="dk1"/>
              </a:solidFill>
              <a:latin typeface="Raleway"/>
              <a:ea typeface="Raleway"/>
              <a:cs typeface="Raleway"/>
              <a:sym typeface="Raleway"/>
            </a:endParaRPr>
          </a:p>
        </p:txBody>
      </p:sp>
      <p:sp>
        <p:nvSpPr>
          <p:cNvPr id="2682" name="Google Shape;2682;p63"/>
          <p:cNvSpPr txBox="1"/>
          <p:nvPr/>
        </p:nvSpPr>
        <p:spPr>
          <a:xfrm>
            <a:off x="6245702" y="3747971"/>
            <a:ext cx="2178300" cy="78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PT Sans"/>
                <a:ea typeface="PT Sans"/>
                <a:cs typeface="PT Sans"/>
                <a:sym typeface="PT Sans"/>
              </a:rPr>
              <a:t>Saturn is a gas giant and has several rings</a:t>
            </a:r>
            <a:endParaRPr>
              <a:solidFill>
                <a:schemeClr val="dk1"/>
              </a:solidFill>
              <a:latin typeface="PT Sans"/>
              <a:ea typeface="PT Sans"/>
              <a:cs typeface="PT Sans"/>
              <a:sym typeface="PT Sans"/>
            </a:endParaRPr>
          </a:p>
        </p:txBody>
      </p:sp>
      <p:sp>
        <p:nvSpPr>
          <p:cNvPr id="2683" name="Google Shape;2683;p63"/>
          <p:cNvSpPr txBox="1"/>
          <p:nvPr/>
        </p:nvSpPr>
        <p:spPr>
          <a:xfrm>
            <a:off x="892925" y="1783425"/>
            <a:ext cx="2178300" cy="448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Raleway"/>
                <a:ea typeface="Raleway"/>
                <a:cs typeface="Raleway"/>
                <a:sym typeface="Raleway"/>
              </a:rPr>
              <a:t>Strength</a:t>
            </a:r>
            <a:endParaRPr sz="1800" b="1">
              <a:solidFill>
                <a:schemeClr val="dk1"/>
              </a:solidFill>
              <a:latin typeface="Raleway"/>
              <a:ea typeface="Raleway"/>
              <a:cs typeface="Raleway"/>
              <a:sym typeface="Raleway"/>
            </a:endParaRPr>
          </a:p>
        </p:txBody>
      </p:sp>
      <p:cxnSp>
        <p:nvCxnSpPr>
          <p:cNvPr id="2684" name="Google Shape;2684;p63"/>
          <p:cNvCxnSpPr>
            <a:stCxn id="2683" idx="3"/>
            <a:endCxn id="2672" idx="1"/>
          </p:cNvCxnSpPr>
          <p:nvPr/>
        </p:nvCxnSpPr>
        <p:spPr>
          <a:xfrm>
            <a:off x="3071225" y="2007525"/>
            <a:ext cx="656100" cy="600"/>
          </a:xfrm>
          <a:prstGeom prst="bentConnector3">
            <a:avLst>
              <a:gd name="adj1" fmla="val 50009"/>
            </a:avLst>
          </a:prstGeom>
          <a:noFill/>
          <a:ln w="19050" cap="flat" cmpd="sng">
            <a:solidFill>
              <a:schemeClr val="dk1"/>
            </a:solidFill>
            <a:prstDash val="solid"/>
            <a:round/>
            <a:headEnd type="none" w="med" len="med"/>
            <a:tailEnd type="none" w="med" len="med"/>
          </a:ln>
        </p:spPr>
      </p:cxnSp>
      <p:cxnSp>
        <p:nvCxnSpPr>
          <p:cNvPr id="2685" name="Google Shape;2685;p63"/>
          <p:cNvCxnSpPr>
            <a:stCxn id="2676" idx="1"/>
            <a:endCxn id="2673" idx="3"/>
          </p:cNvCxnSpPr>
          <p:nvPr/>
        </p:nvCxnSpPr>
        <p:spPr>
          <a:xfrm flipH="1">
            <a:off x="5417975" y="2007425"/>
            <a:ext cx="827700" cy="600"/>
          </a:xfrm>
          <a:prstGeom prst="bentConnector3">
            <a:avLst>
              <a:gd name="adj1" fmla="val 50009"/>
            </a:avLst>
          </a:prstGeom>
          <a:noFill/>
          <a:ln w="19050" cap="flat" cmpd="sng">
            <a:solidFill>
              <a:schemeClr val="dk1"/>
            </a:solidFill>
            <a:prstDash val="solid"/>
            <a:round/>
            <a:headEnd type="none" w="med" len="med"/>
            <a:tailEnd type="none" w="med" len="med"/>
          </a:ln>
        </p:spPr>
      </p:cxnSp>
      <p:cxnSp>
        <p:nvCxnSpPr>
          <p:cNvPr id="2686" name="Google Shape;2686;p63"/>
          <p:cNvCxnSpPr>
            <a:stCxn id="2678" idx="3"/>
            <a:endCxn id="2675" idx="1"/>
          </p:cNvCxnSpPr>
          <p:nvPr/>
        </p:nvCxnSpPr>
        <p:spPr>
          <a:xfrm>
            <a:off x="3071225" y="3592450"/>
            <a:ext cx="655500" cy="600"/>
          </a:xfrm>
          <a:prstGeom prst="bentConnector3">
            <a:avLst>
              <a:gd name="adj1" fmla="val 50006"/>
            </a:avLst>
          </a:prstGeom>
          <a:noFill/>
          <a:ln w="19050" cap="flat" cmpd="sng">
            <a:solidFill>
              <a:schemeClr val="dk1"/>
            </a:solidFill>
            <a:prstDash val="solid"/>
            <a:round/>
            <a:headEnd type="none" w="med" len="med"/>
            <a:tailEnd type="none" w="med" len="med"/>
          </a:ln>
        </p:spPr>
      </p:cxnSp>
      <p:cxnSp>
        <p:nvCxnSpPr>
          <p:cNvPr id="2687" name="Google Shape;2687;p63"/>
          <p:cNvCxnSpPr>
            <a:stCxn id="2681" idx="1"/>
            <a:endCxn id="2674" idx="3"/>
          </p:cNvCxnSpPr>
          <p:nvPr/>
        </p:nvCxnSpPr>
        <p:spPr>
          <a:xfrm flipH="1">
            <a:off x="5417075" y="3592433"/>
            <a:ext cx="828600" cy="600"/>
          </a:xfrm>
          <a:prstGeom prst="bentConnector3">
            <a:avLst>
              <a:gd name="adj1" fmla="val 49993"/>
            </a:avLst>
          </a:prstGeom>
          <a:noFill/>
          <a:ln w="19050" cap="flat" cmpd="sng">
            <a:solidFill>
              <a:schemeClr val="dk1"/>
            </a:solidFill>
            <a:prstDash val="solid"/>
            <a:round/>
            <a:headEnd type="none" w="med" len="med"/>
            <a:tailEnd type="none" w="med" len="med"/>
          </a:ln>
        </p:spPr>
      </p:cxnSp>
      <p:sp>
        <p:nvSpPr>
          <p:cNvPr id="2688" name="Google Shape;2688;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SWOT </a:t>
            </a:r>
            <a:r>
              <a:rPr lang="en" i="1"/>
              <a:t>Analysis</a:t>
            </a:r>
            <a:endParaRPr i="1"/>
          </a:p>
        </p:txBody>
      </p:sp>
      <p:sp>
        <p:nvSpPr>
          <p:cNvPr id="2689" name="Google Shape;2689;p63"/>
          <p:cNvSpPr txBox="1"/>
          <p:nvPr/>
        </p:nvSpPr>
        <p:spPr>
          <a:xfrm>
            <a:off x="3788900" y="1783725"/>
            <a:ext cx="607500" cy="44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lt1"/>
                </a:solidFill>
                <a:latin typeface="Raleway"/>
                <a:ea typeface="Raleway"/>
                <a:cs typeface="Raleway"/>
                <a:sym typeface="Raleway"/>
              </a:rPr>
              <a:t>S</a:t>
            </a:r>
            <a:endParaRPr sz="2800" b="1">
              <a:solidFill>
                <a:schemeClr val="lt1"/>
              </a:solidFill>
              <a:latin typeface="Raleway"/>
              <a:ea typeface="Raleway"/>
              <a:cs typeface="Raleway"/>
              <a:sym typeface="Raleway"/>
            </a:endParaRPr>
          </a:p>
        </p:txBody>
      </p:sp>
      <p:sp>
        <p:nvSpPr>
          <p:cNvPr id="2690" name="Google Shape;2690;p63"/>
          <p:cNvSpPr txBox="1"/>
          <p:nvPr/>
        </p:nvSpPr>
        <p:spPr>
          <a:xfrm>
            <a:off x="4748225" y="1783075"/>
            <a:ext cx="607500" cy="44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lt1"/>
                </a:solidFill>
                <a:latin typeface="Raleway"/>
                <a:ea typeface="Raleway"/>
                <a:cs typeface="Raleway"/>
                <a:sym typeface="Raleway"/>
              </a:rPr>
              <a:t>W</a:t>
            </a:r>
            <a:endParaRPr sz="2800" b="1">
              <a:solidFill>
                <a:schemeClr val="lt1"/>
              </a:solidFill>
              <a:latin typeface="Raleway"/>
              <a:ea typeface="Raleway"/>
              <a:cs typeface="Raleway"/>
              <a:sym typeface="Raleway"/>
            </a:endParaRPr>
          </a:p>
        </p:txBody>
      </p:sp>
      <p:sp>
        <p:nvSpPr>
          <p:cNvPr id="2691" name="Google Shape;2691;p63"/>
          <p:cNvSpPr txBox="1"/>
          <p:nvPr/>
        </p:nvSpPr>
        <p:spPr>
          <a:xfrm>
            <a:off x="3788900" y="3368650"/>
            <a:ext cx="607500" cy="44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lt1"/>
                </a:solidFill>
                <a:latin typeface="Raleway"/>
                <a:ea typeface="Raleway"/>
                <a:cs typeface="Raleway"/>
                <a:sym typeface="Raleway"/>
              </a:rPr>
              <a:t>O</a:t>
            </a:r>
            <a:endParaRPr sz="2800" b="1">
              <a:solidFill>
                <a:schemeClr val="lt1"/>
              </a:solidFill>
              <a:latin typeface="Raleway"/>
              <a:ea typeface="Raleway"/>
              <a:cs typeface="Raleway"/>
              <a:sym typeface="Raleway"/>
            </a:endParaRPr>
          </a:p>
        </p:txBody>
      </p:sp>
      <p:sp>
        <p:nvSpPr>
          <p:cNvPr id="2692" name="Google Shape;2692;p63"/>
          <p:cNvSpPr txBox="1"/>
          <p:nvPr/>
        </p:nvSpPr>
        <p:spPr>
          <a:xfrm>
            <a:off x="4748225" y="3368650"/>
            <a:ext cx="607500" cy="44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lt1"/>
                </a:solidFill>
                <a:latin typeface="Raleway"/>
                <a:ea typeface="Raleway"/>
                <a:cs typeface="Raleway"/>
                <a:sym typeface="Raleway"/>
              </a:rPr>
              <a:t>T</a:t>
            </a:r>
            <a:endParaRPr sz="2800" b="1">
              <a:solidFill>
                <a:schemeClr val="lt1"/>
              </a:solidFill>
              <a:latin typeface="Raleway"/>
              <a:ea typeface="Raleway"/>
              <a:cs typeface="Raleway"/>
              <a:sym typeface="Raleway"/>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2696"/>
        <p:cNvGrpSpPr/>
        <p:nvPr/>
      </p:nvGrpSpPr>
      <p:grpSpPr>
        <a:xfrm>
          <a:off x="0" y="0"/>
          <a:ext cx="0" cy="0"/>
          <a:chOff x="0" y="0"/>
          <a:chExt cx="0" cy="0"/>
        </a:xfrm>
      </p:grpSpPr>
      <p:sp>
        <p:nvSpPr>
          <p:cNvPr id="2697" name="Google Shape;2697;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a:t>
            </a:r>
            <a:r>
              <a:rPr lang="en" i="1"/>
              <a:t>updates</a:t>
            </a:r>
            <a:endParaRPr i="1"/>
          </a:p>
        </p:txBody>
      </p:sp>
      <p:graphicFrame>
        <p:nvGraphicFramePr>
          <p:cNvPr id="2698" name="Google Shape;2698;p64"/>
          <p:cNvGraphicFramePr/>
          <p:nvPr/>
        </p:nvGraphicFramePr>
        <p:xfrm>
          <a:off x="1060563" y="1458310"/>
          <a:ext cx="3000000" cy="3000000"/>
        </p:xfrm>
        <a:graphic>
          <a:graphicData uri="http://schemas.openxmlformats.org/drawingml/2006/table">
            <a:tbl>
              <a:tblPr>
                <a:noFill/>
                <a:tableStyleId>{E06B149D-76A2-49C5-B88D-73ECB6419D4B}</a:tableStyleId>
              </a:tblPr>
              <a:tblGrid>
                <a:gridCol w="1428325">
                  <a:extLst>
                    <a:ext uri="{9D8B030D-6E8A-4147-A177-3AD203B41FA5}">
                      <a16:colId xmlns:a16="http://schemas.microsoft.com/office/drawing/2014/main" val="20000"/>
                    </a:ext>
                  </a:extLst>
                </a:gridCol>
                <a:gridCol w="1843800">
                  <a:extLst>
                    <a:ext uri="{9D8B030D-6E8A-4147-A177-3AD203B41FA5}">
                      <a16:colId xmlns:a16="http://schemas.microsoft.com/office/drawing/2014/main" val="20001"/>
                    </a:ext>
                  </a:extLst>
                </a:gridCol>
              </a:tblGrid>
              <a:tr h="524275">
                <a:tc>
                  <a:txBody>
                    <a:bodyPr/>
                    <a:lstStyle/>
                    <a:p>
                      <a:pPr marL="0" lvl="0" indent="0" algn="ctr" rtl="0">
                        <a:spcBef>
                          <a:spcPts val="0"/>
                        </a:spcBef>
                        <a:spcAft>
                          <a:spcPts val="0"/>
                        </a:spcAft>
                        <a:buNone/>
                      </a:pPr>
                      <a:r>
                        <a:rPr lang="en" sz="1800" b="1">
                          <a:solidFill>
                            <a:schemeClr val="lt1"/>
                          </a:solidFill>
                          <a:latin typeface="Raleway"/>
                          <a:ea typeface="Raleway"/>
                          <a:cs typeface="Raleway"/>
                          <a:sym typeface="Raleway"/>
                        </a:rPr>
                        <a:t>Project</a:t>
                      </a:r>
                      <a:endParaRPr sz="1800" b="1">
                        <a:solidFill>
                          <a:schemeClr val="lt1"/>
                        </a:solidFill>
                        <a:latin typeface="Raleway"/>
                        <a:ea typeface="Raleway"/>
                        <a:cs typeface="Raleway"/>
                        <a:sym typeface="Raleway"/>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b="1">
                          <a:solidFill>
                            <a:schemeClr val="lt1"/>
                          </a:solidFill>
                          <a:latin typeface="Raleway"/>
                          <a:ea typeface="Raleway"/>
                          <a:cs typeface="Raleway"/>
                          <a:sym typeface="Raleway"/>
                        </a:rPr>
                        <a:t>Amount</a:t>
                      </a:r>
                      <a:endParaRPr sz="1800" b="1">
                        <a:solidFill>
                          <a:schemeClr val="lt1"/>
                        </a:solidFill>
                        <a:latin typeface="Raleway"/>
                        <a:ea typeface="Raleway"/>
                        <a:cs typeface="Raleway"/>
                        <a:sym typeface="Raleway"/>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01</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10k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02</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25k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03</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12k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04</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33k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05</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45k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graphicFrame>
        <p:nvGraphicFramePr>
          <p:cNvPr id="2699" name="Google Shape;2699;p64"/>
          <p:cNvGraphicFramePr/>
          <p:nvPr/>
        </p:nvGraphicFramePr>
        <p:xfrm>
          <a:off x="4811313" y="1458310"/>
          <a:ext cx="3000000" cy="3000000"/>
        </p:xfrm>
        <a:graphic>
          <a:graphicData uri="http://schemas.openxmlformats.org/drawingml/2006/table">
            <a:tbl>
              <a:tblPr>
                <a:noFill/>
                <a:tableStyleId>{E06B149D-76A2-49C5-B88D-73ECB6419D4B}</a:tableStyleId>
              </a:tblPr>
              <a:tblGrid>
                <a:gridCol w="1428325">
                  <a:extLst>
                    <a:ext uri="{9D8B030D-6E8A-4147-A177-3AD203B41FA5}">
                      <a16:colId xmlns:a16="http://schemas.microsoft.com/office/drawing/2014/main" val="20000"/>
                    </a:ext>
                  </a:extLst>
                </a:gridCol>
                <a:gridCol w="1843800">
                  <a:extLst>
                    <a:ext uri="{9D8B030D-6E8A-4147-A177-3AD203B41FA5}">
                      <a16:colId xmlns:a16="http://schemas.microsoft.com/office/drawing/2014/main" val="20001"/>
                    </a:ext>
                  </a:extLst>
                </a:gridCol>
              </a:tblGrid>
              <a:tr h="524275">
                <a:tc>
                  <a:txBody>
                    <a:bodyPr/>
                    <a:lstStyle/>
                    <a:p>
                      <a:pPr marL="0" lvl="0" indent="0" algn="ctr" rtl="0">
                        <a:spcBef>
                          <a:spcPts val="0"/>
                        </a:spcBef>
                        <a:spcAft>
                          <a:spcPts val="0"/>
                        </a:spcAft>
                        <a:buNone/>
                      </a:pPr>
                      <a:r>
                        <a:rPr lang="en" sz="1800" b="1">
                          <a:solidFill>
                            <a:schemeClr val="lt1"/>
                          </a:solidFill>
                          <a:latin typeface="Raleway"/>
                          <a:ea typeface="Raleway"/>
                          <a:cs typeface="Raleway"/>
                          <a:sym typeface="Raleway"/>
                        </a:rPr>
                        <a:t>Project</a:t>
                      </a:r>
                      <a:endParaRPr sz="1800" b="1">
                        <a:solidFill>
                          <a:schemeClr val="lt1"/>
                        </a:solidFill>
                        <a:latin typeface="Raleway"/>
                        <a:ea typeface="Raleway"/>
                        <a:cs typeface="Raleway"/>
                        <a:sym typeface="Raleway"/>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b="1">
                          <a:solidFill>
                            <a:schemeClr val="lt1"/>
                          </a:solidFill>
                          <a:latin typeface="Raleway"/>
                          <a:ea typeface="Raleway"/>
                          <a:cs typeface="Raleway"/>
                          <a:sym typeface="Raleway"/>
                        </a:rPr>
                        <a:t>Amount</a:t>
                      </a:r>
                      <a:endParaRPr sz="1800" b="1">
                        <a:solidFill>
                          <a:schemeClr val="lt1"/>
                        </a:solidFill>
                        <a:latin typeface="Raleway"/>
                        <a:ea typeface="Raleway"/>
                        <a:cs typeface="Raleway"/>
                        <a:sym typeface="Raleway"/>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06</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22k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07</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47k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08</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36k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09</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15k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4275">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Name 10</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28k</a:t>
                      </a:r>
                      <a:endParaRPr>
                        <a:solidFill>
                          <a:schemeClr val="dk1"/>
                        </a:solidFill>
                        <a:latin typeface="PT Sans"/>
                        <a:ea typeface="PT Sans"/>
                        <a:cs typeface="PT Sans"/>
                        <a:sym typeface="PT Sans"/>
                      </a:endParaRP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2703"/>
        <p:cNvGrpSpPr/>
        <p:nvPr/>
      </p:nvGrpSpPr>
      <p:grpSpPr>
        <a:xfrm>
          <a:off x="0" y="0"/>
          <a:ext cx="0" cy="0"/>
          <a:chOff x="0" y="0"/>
          <a:chExt cx="0" cy="0"/>
        </a:xfrm>
      </p:grpSpPr>
      <p:sp>
        <p:nvSpPr>
          <p:cNvPr id="2704" name="Google Shape;2704;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a:t>
            </a:r>
            <a:r>
              <a:rPr lang="en" i="1"/>
              <a:t>ratios</a:t>
            </a:r>
            <a:endParaRPr i="1"/>
          </a:p>
        </p:txBody>
      </p:sp>
      <p:sp>
        <p:nvSpPr>
          <p:cNvPr id="2705" name="Google Shape;2705;p65"/>
          <p:cNvSpPr txBox="1"/>
          <p:nvPr/>
        </p:nvSpPr>
        <p:spPr>
          <a:xfrm>
            <a:off x="760950" y="4255325"/>
            <a:ext cx="7622100" cy="32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PT Sans"/>
                <a:ea typeface="PT Sans"/>
                <a:cs typeface="PT Sans"/>
                <a:sym typeface="PT Sans"/>
              </a:rPr>
              <a:t>Follow the link in the graph to modify its data and then paste the new one here. </a:t>
            </a:r>
            <a:r>
              <a:rPr lang="en" sz="1200" b="1" u="sng">
                <a:solidFill>
                  <a:schemeClr val="dk1"/>
                </a:solidFill>
                <a:latin typeface="PT Sans"/>
                <a:ea typeface="PT Sans"/>
                <a:cs typeface="PT Sans"/>
                <a:sym typeface="PT Sans"/>
                <a:hlinkClick r:id="rId3">
                  <a:extLst>
                    <a:ext uri="{A12FA001-AC4F-418D-AE19-62706E023703}">
                      <ahyp:hlinkClr xmlns:ahyp="http://schemas.microsoft.com/office/drawing/2018/hyperlinkcolor" val="tx"/>
                    </a:ext>
                  </a:extLst>
                </a:hlinkClick>
              </a:rPr>
              <a:t>For more info, click here</a:t>
            </a:r>
            <a:endParaRPr sz="1200" b="1" u="sng">
              <a:solidFill>
                <a:schemeClr val="dk1"/>
              </a:solidFill>
              <a:latin typeface="PT Sans"/>
              <a:ea typeface="PT Sans"/>
              <a:cs typeface="PT Sans"/>
              <a:sym typeface="PT Sans"/>
            </a:endParaRPr>
          </a:p>
        </p:txBody>
      </p:sp>
      <p:sp>
        <p:nvSpPr>
          <p:cNvPr id="2706" name="Google Shape;2706;p65"/>
          <p:cNvSpPr txBox="1">
            <a:spLocks noGrp="1"/>
          </p:cNvSpPr>
          <p:nvPr>
            <p:ph type="title" idx="4294967295"/>
          </p:nvPr>
        </p:nvSpPr>
        <p:spPr>
          <a:xfrm>
            <a:off x="6512725" y="1579625"/>
            <a:ext cx="1632300" cy="481200"/>
          </a:xfrm>
          <a:prstGeom prst="rect">
            <a:avLst/>
          </a:prstGeom>
          <a:solidFill>
            <a:schemeClr val="dk1"/>
          </a:solidFill>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lt1"/>
                </a:solidFill>
              </a:rPr>
              <a:t>Mercury</a:t>
            </a:r>
            <a:endParaRPr sz="1800">
              <a:solidFill>
                <a:schemeClr val="lt1"/>
              </a:solidFill>
            </a:endParaRPr>
          </a:p>
        </p:txBody>
      </p:sp>
      <p:sp>
        <p:nvSpPr>
          <p:cNvPr id="2707" name="Google Shape;2707;p65"/>
          <p:cNvSpPr txBox="1">
            <a:spLocks noGrp="1"/>
          </p:cNvSpPr>
          <p:nvPr>
            <p:ph type="subTitle" idx="4294967295"/>
          </p:nvPr>
        </p:nvSpPr>
        <p:spPr>
          <a:xfrm>
            <a:off x="6512725" y="2060825"/>
            <a:ext cx="1632300" cy="572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Mercury is quite a small planet</a:t>
            </a:r>
            <a:endParaRPr/>
          </a:p>
        </p:txBody>
      </p:sp>
      <p:sp>
        <p:nvSpPr>
          <p:cNvPr id="2708" name="Google Shape;2708;p65"/>
          <p:cNvSpPr txBox="1">
            <a:spLocks noGrp="1"/>
          </p:cNvSpPr>
          <p:nvPr>
            <p:ph type="title" idx="4294967295"/>
          </p:nvPr>
        </p:nvSpPr>
        <p:spPr>
          <a:xfrm>
            <a:off x="6512725" y="2746125"/>
            <a:ext cx="1632300" cy="481200"/>
          </a:xfrm>
          <a:prstGeom prst="rect">
            <a:avLst/>
          </a:prstGeom>
          <a:solidFill>
            <a:schemeClr val="dk2"/>
          </a:solidFill>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lt1"/>
                </a:solidFill>
              </a:rPr>
              <a:t>Venus</a:t>
            </a:r>
            <a:endParaRPr sz="1800">
              <a:solidFill>
                <a:schemeClr val="lt1"/>
              </a:solidFill>
            </a:endParaRPr>
          </a:p>
        </p:txBody>
      </p:sp>
      <p:sp>
        <p:nvSpPr>
          <p:cNvPr id="2709" name="Google Shape;2709;p65"/>
          <p:cNvSpPr txBox="1">
            <a:spLocks noGrp="1"/>
          </p:cNvSpPr>
          <p:nvPr>
            <p:ph type="subTitle" idx="4294967295"/>
          </p:nvPr>
        </p:nvSpPr>
        <p:spPr>
          <a:xfrm>
            <a:off x="6512725" y="3227300"/>
            <a:ext cx="1632300" cy="572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Venus has a very beautiful name</a:t>
            </a:r>
            <a:endParaRPr/>
          </a:p>
        </p:txBody>
      </p:sp>
      <p:pic>
        <p:nvPicPr>
          <p:cNvPr id="2710" name="Google Shape;2710;p65" title="Gráfico">
            <a:hlinkClick r:id="rId4"/>
          </p:cNvPr>
          <p:cNvPicPr preferRelativeResize="0"/>
          <p:nvPr/>
        </p:nvPicPr>
        <p:blipFill>
          <a:blip r:embed="rId5">
            <a:alphaModFix/>
          </a:blip>
          <a:stretch>
            <a:fillRect/>
          </a:stretch>
        </p:blipFill>
        <p:spPr>
          <a:xfrm>
            <a:off x="998975" y="1249950"/>
            <a:ext cx="4710237" cy="2912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34"/>
        <p:cNvGrpSpPr/>
        <p:nvPr/>
      </p:nvGrpSpPr>
      <p:grpSpPr>
        <a:xfrm>
          <a:off x="0" y="0"/>
          <a:ext cx="0" cy="0"/>
          <a:chOff x="0" y="0"/>
          <a:chExt cx="0" cy="0"/>
        </a:xfrm>
      </p:grpSpPr>
      <p:sp>
        <p:nvSpPr>
          <p:cNvPr id="1235" name="Google Shape;1235;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3F5294"/>
                </a:solidFill>
              </a:rPr>
              <a:t>Table of </a:t>
            </a:r>
            <a:r>
              <a:rPr lang="en" i="1">
                <a:solidFill>
                  <a:srgbClr val="3F5294"/>
                </a:solidFill>
              </a:rPr>
              <a:t>contents</a:t>
            </a:r>
            <a:endParaRPr i="1">
              <a:solidFill>
                <a:srgbClr val="3F5294"/>
              </a:solidFill>
            </a:endParaRPr>
          </a:p>
        </p:txBody>
      </p:sp>
      <p:sp>
        <p:nvSpPr>
          <p:cNvPr id="1236" name="Google Shape;1236;p39"/>
          <p:cNvSpPr txBox="1">
            <a:spLocks noGrp="1"/>
          </p:cNvSpPr>
          <p:nvPr>
            <p:ph type="subTitle" idx="3"/>
          </p:nvPr>
        </p:nvSpPr>
        <p:spPr>
          <a:xfrm>
            <a:off x="713213" y="40862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Solution evaluation</a:t>
            </a:r>
            <a:endParaRPr sz="1600"/>
          </a:p>
        </p:txBody>
      </p:sp>
      <p:sp>
        <p:nvSpPr>
          <p:cNvPr id="1237" name="Google Shape;1237;p39"/>
          <p:cNvSpPr txBox="1">
            <a:spLocks noGrp="1"/>
          </p:cNvSpPr>
          <p:nvPr>
            <p:ph type="subTitle" idx="1"/>
          </p:nvPr>
        </p:nvSpPr>
        <p:spPr>
          <a:xfrm>
            <a:off x="713213" y="2424225"/>
            <a:ext cx="2305500" cy="4848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US" altLang="zh-CN"/>
              <a:t>Problem and Dataset Introduction</a:t>
            </a:r>
            <a:endParaRPr/>
          </a:p>
        </p:txBody>
      </p:sp>
      <p:sp>
        <p:nvSpPr>
          <p:cNvPr id="1238" name="Google Shape;1238;p39"/>
          <p:cNvSpPr txBox="1">
            <a:spLocks noGrp="1"/>
          </p:cNvSpPr>
          <p:nvPr>
            <p:ph type="subTitle" idx="2"/>
          </p:nvPr>
        </p:nvSpPr>
        <p:spPr>
          <a:xfrm>
            <a:off x="3412482" y="2424225"/>
            <a:ext cx="2305500" cy="4848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US"/>
              <a:t>Feature process, code implementation, improvement</a:t>
            </a:r>
            <a:endParaRPr/>
          </a:p>
        </p:txBody>
      </p:sp>
      <p:sp>
        <p:nvSpPr>
          <p:cNvPr id="1239" name="Google Shape;1239;p39"/>
          <p:cNvSpPr txBox="1">
            <a:spLocks noGrp="1"/>
          </p:cNvSpPr>
          <p:nvPr>
            <p:ph type="subTitle" idx="4"/>
          </p:nvPr>
        </p:nvSpPr>
        <p:spPr>
          <a:xfrm>
            <a:off x="3412482" y="4086225"/>
            <a:ext cx="2305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Public Codes and Materials</a:t>
            </a:r>
            <a:endParaRPr/>
          </a:p>
        </p:txBody>
      </p:sp>
      <p:sp>
        <p:nvSpPr>
          <p:cNvPr id="1240" name="Google Shape;1240;p39"/>
          <p:cNvSpPr txBox="1">
            <a:spLocks noGrp="1"/>
          </p:cNvSpPr>
          <p:nvPr>
            <p:ph type="title" idx="5"/>
          </p:nvPr>
        </p:nvSpPr>
        <p:spPr>
          <a:xfrm>
            <a:off x="726765" y="149718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241" name="Google Shape;1241;p39"/>
          <p:cNvSpPr txBox="1">
            <a:spLocks noGrp="1"/>
          </p:cNvSpPr>
          <p:nvPr>
            <p:ph type="title" idx="6"/>
          </p:nvPr>
        </p:nvSpPr>
        <p:spPr>
          <a:xfrm>
            <a:off x="719990" y="3159191"/>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242" name="Google Shape;1242;p39"/>
          <p:cNvSpPr txBox="1">
            <a:spLocks noGrp="1"/>
          </p:cNvSpPr>
          <p:nvPr>
            <p:ph type="title" idx="7"/>
          </p:nvPr>
        </p:nvSpPr>
        <p:spPr>
          <a:xfrm>
            <a:off x="3419240" y="1497183"/>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243" name="Google Shape;1243;p39"/>
          <p:cNvSpPr txBox="1">
            <a:spLocks noGrp="1"/>
          </p:cNvSpPr>
          <p:nvPr>
            <p:ph type="title" idx="8"/>
          </p:nvPr>
        </p:nvSpPr>
        <p:spPr>
          <a:xfrm>
            <a:off x="3419240" y="3159191"/>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244" name="Google Shape;1244;p39"/>
          <p:cNvSpPr txBox="1">
            <a:spLocks noGrp="1"/>
          </p:cNvSpPr>
          <p:nvPr>
            <p:ph type="subTitle" idx="9"/>
          </p:nvPr>
        </p:nvSpPr>
        <p:spPr>
          <a:xfrm>
            <a:off x="719988" y="205657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1245" name="Google Shape;1245;p39"/>
          <p:cNvSpPr txBox="1">
            <a:spLocks noGrp="1"/>
          </p:cNvSpPr>
          <p:nvPr>
            <p:ph type="subTitle" idx="13"/>
          </p:nvPr>
        </p:nvSpPr>
        <p:spPr>
          <a:xfrm>
            <a:off x="3419263" y="2056575"/>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Implementation</a:t>
            </a:r>
            <a:endParaRPr/>
          </a:p>
        </p:txBody>
      </p:sp>
      <p:sp>
        <p:nvSpPr>
          <p:cNvPr id="1246" name="Google Shape;1246;p39"/>
          <p:cNvSpPr txBox="1">
            <a:spLocks noGrp="1"/>
          </p:cNvSpPr>
          <p:nvPr>
            <p:ph type="subTitle" idx="14"/>
          </p:nvPr>
        </p:nvSpPr>
        <p:spPr>
          <a:xfrm>
            <a:off x="719988" y="3718650"/>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Evaluation</a:t>
            </a:r>
            <a:endParaRPr/>
          </a:p>
        </p:txBody>
      </p:sp>
      <p:sp>
        <p:nvSpPr>
          <p:cNvPr id="1247" name="Google Shape;1247;p39"/>
          <p:cNvSpPr txBox="1">
            <a:spLocks noGrp="1"/>
          </p:cNvSpPr>
          <p:nvPr>
            <p:ph type="subTitle" idx="15"/>
          </p:nvPr>
        </p:nvSpPr>
        <p:spPr>
          <a:xfrm>
            <a:off x="3419263" y="3718650"/>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References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2714"/>
        <p:cNvGrpSpPr/>
        <p:nvPr/>
      </p:nvGrpSpPr>
      <p:grpSpPr>
        <a:xfrm>
          <a:off x="0" y="0"/>
          <a:ext cx="0" cy="0"/>
          <a:chOff x="0" y="0"/>
          <a:chExt cx="0" cy="0"/>
        </a:xfrm>
      </p:grpSpPr>
      <p:sp>
        <p:nvSpPr>
          <p:cNvPr id="2715" name="Google Shape;2715;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Positioning </a:t>
            </a:r>
            <a:r>
              <a:rPr lang="en" i="1"/>
              <a:t>map</a:t>
            </a:r>
            <a:endParaRPr i="1"/>
          </a:p>
        </p:txBody>
      </p:sp>
      <p:cxnSp>
        <p:nvCxnSpPr>
          <p:cNvPr id="2716" name="Google Shape;2716;p66"/>
          <p:cNvCxnSpPr/>
          <p:nvPr/>
        </p:nvCxnSpPr>
        <p:spPr>
          <a:xfrm>
            <a:off x="4572000" y="1612925"/>
            <a:ext cx="0" cy="2624700"/>
          </a:xfrm>
          <a:prstGeom prst="straightConnector1">
            <a:avLst/>
          </a:prstGeom>
          <a:noFill/>
          <a:ln w="19050" cap="flat" cmpd="sng">
            <a:solidFill>
              <a:srgbClr val="3F5294"/>
            </a:solidFill>
            <a:prstDash val="solid"/>
            <a:round/>
            <a:headEnd type="none" w="med" len="med"/>
            <a:tailEnd type="none" w="med" len="med"/>
          </a:ln>
        </p:spPr>
      </p:cxnSp>
      <p:cxnSp>
        <p:nvCxnSpPr>
          <p:cNvPr id="2717" name="Google Shape;2717;p66"/>
          <p:cNvCxnSpPr/>
          <p:nvPr/>
        </p:nvCxnSpPr>
        <p:spPr>
          <a:xfrm rot="10800000">
            <a:off x="2748000" y="2928425"/>
            <a:ext cx="3648000" cy="0"/>
          </a:xfrm>
          <a:prstGeom prst="straightConnector1">
            <a:avLst/>
          </a:prstGeom>
          <a:noFill/>
          <a:ln w="19050" cap="flat" cmpd="sng">
            <a:solidFill>
              <a:srgbClr val="3F5294"/>
            </a:solidFill>
            <a:prstDash val="solid"/>
            <a:round/>
            <a:headEnd type="none" w="med" len="med"/>
            <a:tailEnd type="none" w="med" len="med"/>
          </a:ln>
        </p:spPr>
      </p:cxnSp>
      <p:sp>
        <p:nvSpPr>
          <p:cNvPr id="2718" name="Google Shape;2718;p66"/>
          <p:cNvSpPr txBox="1">
            <a:spLocks noGrp="1"/>
          </p:cNvSpPr>
          <p:nvPr>
            <p:ph type="subTitle" idx="4294967295"/>
          </p:nvPr>
        </p:nvSpPr>
        <p:spPr>
          <a:xfrm>
            <a:off x="4091550" y="1181850"/>
            <a:ext cx="960900" cy="348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Price (+)</a:t>
            </a:r>
            <a:endParaRPr/>
          </a:p>
        </p:txBody>
      </p:sp>
      <p:sp>
        <p:nvSpPr>
          <p:cNvPr id="2719" name="Google Shape;2719;p66"/>
          <p:cNvSpPr txBox="1">
            <a:spLocks noGrp="1"/>
          </p:cNvSpPr>
          <p:nvPr>
            <p:ph type="subTitle" idx="4294967295"/>
          </p:nvPr>
        </p:nvSpPr>
        <p:spPr>
          <a:xfrm>
            <a:off x="4091550" y="4320100"/>
            <a:ext cx="960900" cy="348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Price (-)</a:t>
            </a:r>
            <a:endParaRPr/>
          </a:p>
        </p:txBody>
      </p:sp>
      <p:sp>
        <p:nvSpPr>
          <p:cNvPr id="2720" name="Google Shape;2720;p66"/>
          <p:cNvSpPr txBox="1">
            <a:spLocks noGrp="1"/>
          </p:cNvSpPr>
          <p:nvPr>
            <p:ph type="subTitle" idx="4294967295"/>
          </p:nvPr>
        </p:nvSpPr>
        <p:spPr>
          <a:xfrm>
            <a:off x="1577400" y="2754125"/>
            <a:ext cx="1170600" cy="348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Quality (-)</a:t>
            </a:r>
            <a:endParaRPr/>
          </a:p>
        </p:txBody>
      </p:sp>
      <p:sp>
        <p:nvSpPr>
          <p:cNvPr id="2721" name="Google Shape;2721;p66"/>
          <p:cNvSpPr txBox="1">
            <a:spLocks noGrp="1"/>
          </p:cNvSpPr>
          <p:nvPr>
            <p:ph type="subTitle" idx="4294967295"/>
          </p:nvPr>
        </p:nvSpPr>
        <p:spPr>
          <a:xfrm>
            <a:off x="6396000" y="2750975"/>
            <a:ext cx="1170600" cy="348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Quality (+)</a:t>
            </a:r>
            <a:endParaRPr/>
          </a:p>
        </p:txBody>
      </p:sp>
      <p:sp>
        <p:nvSpPr>
          <p:cNvPr id="2722" name="Google Shape;2722;p66"/>
          <p:cNvSpPr txBox="1">
            <a:spLocks noGrp="1"/>
          </p:cNvSpPr>
          <p:nvPr>
            <p:ph type="title" idx="4294967295"/>
          </p:nvPr>
        </p:nvSpPr>
        <p:spPr>
          <a:xfrm>
            <a:off x="2115525" y="2005047"/>
            <a:ext cx="1937100" cy="40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Competitor 01</a:t>
            </a:r>
            <a:endParaRPr sz="1800"/>
          </a:p>
        </p:txBody>
      </p:sp>
      <p:sp>
        <p:nvSpPr>
          <p:cNvPr id="2723" name="Google Shape;2723;p66"/>
          <p:cNvSpPr txBox="1">
            <a:spLocks noGrp="1"/>
          </p:cNvSpPr>
          <p:nvPr>
            <p:ph type="title" idx="4294967295"/>
          </p:nvPr>
        </p:nvSpPr>
        <p:spPr>
          <a:xfrm>
            <a:off x="4984450" y="2305622"/>
            <a:ext cx="1937100" cy="40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Competitor 03</a:t>
            </a:r>
            <a:endParaRPr sz="1800"/>
          </a:p>
        </p:txBody>
      </p:sp>
      <p:sp>
        <p:nvSpPr>
          <p:cNvPr id="2724" name="Google Shape;2724;p66"/>
          <p:cNvSpPr txBox="1">
            <a:spLocks noGrp="1"/>
          </p:cNvSpPr>
          <p:nvPr>
            <p:ph type="title" idx="4294967295"/>
          </p:nvPr>
        </p:nvSpPr>
        <p:spPr>
          <a:xfrm>
            <a:off x="1551200" y="3209422"/>
            <a:ext cx="1937100" cy="40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Competitor 02</a:t>
            </a:r>
            <a:endParaRPr sz="1800"/>
          </a:p>
        </p:txBody>
      </p:sp>
      <p:sp>
        <p:nvSpPr>
          <p:cNvPr id="2725" name="Google Shape;2725;p66"/>
          <p:cNvSpPr txBox="1">
            <a:spLocks noGrp="1"/>
          </p:cNvSpPr>
          <p:nvPr>
            <p:ph type="title" idx="4294967295"/>
          </p:nvPr>
        </p:nvSpPr>
        <p:spPr>
          <a:xfrm>
            <a:off x="5947525" y="3439572"/>
            <a:ext cx="1937100" cy="40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Our company</a:t>
            </a:r>
            <a:endParaRPr sz="1800"/>
          </a:p>
        </p:txBody>
      </p:sp>
      <p:sp>
        <p:nvSpPr>
          <p:cNvPr id="2726" name="Google Shape;2726;p66"/>
          <p:cNvSpPr/>
          <p:nvPr/>
        </p:nvSpPr>
        <p:spPr>
          <a:xfrm>
            <a:off x="3953525" y="2068350"/>
            <a:ext cx="274500" cy="27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6"/>
          <p:cNvSpPr/>
          <p:nvPr/>
        </p:nvSpPr>
        <p:spPr>
          <a:xfrm>
            <a:off x="3396825" y="3272725"/>
            <a:ext cx="274500" cy="27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6"/>
          <p:cNvSpPr/>
          <p:nvPr/>
        </p:nvSpPr>
        <p:spPr>
          <a:xfrm>
            <a:off x="4827875" y="2368925"/>
            <a:ext cx="274500" cy="27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6"/>
          <p:cNvSpPr/>
          <p:nvPr/>
        </p:nvSpPr>
        <p:spPr>
          <a:xfrm>
            <a:off x="5821650" y="3502863"/>
            <a:ext cx="274500" cy="274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2733"/>
        <p:cNvGrpSpPr/>
        <p:nvPr/>
      </p:nvGrpSpPr>
      <p:grpSpPr>
        <a:xfrm>
          <a:off x="0" y="0"/>
          <a:ext cx="0" cy="0"/>
          <a:chOff x="0" y="0"/>
          <a:chExt cx="0" cy="0"/>
        </a:xfrm>
      </p:grpSpPr>
      <p:sp>
        <p:nvSpPr>
          <p:cNvPr id="2734" name="Google Shape;2734;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2735" name="Google Shape;2735;p67"/>
          <p:cNvSpPr/>
          <p:nvPr/>
        </p:nvSpPr>
        <p:spPr>
          <a:xfrm>
            <a:off x="2953330" y="1398875"/>
            <a:ext cx="3314400" cy="7212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1"/>
                </a:solidFill>
                <a:latin typeface="Raleway"/>
                <a:ea typeface="Raleway"/>
                <a:cs typeface="Raleway"/>
                <a:sym typeface="Raleway"/>
              </a:rPr>
              <a:t>Main objective</a:t>
            </a:r>
            <a:endParaRPr sz="2000" b="1">
              <a:solidFill>
                <a:schemeClr val="lt1"/>
              </a:solidFill>
              <a:latin typeface="Raleway"/>
              <a:ea typeface="Raleway"/>
              <a:cs typeface="Raleway"/>
              <a:sym typeface="Raleway"/>
            </a:endParaRPr>
          </a:p>
        </p:txBody>
      </p:sp>
      <p:sp>
        <p:nvSpPr>
          <p:cNvPr id="2736" name="Google Shape;2736;p67"/>
          <p:cNvSpPr/>
          <p:nvPr/>
        </p:nvSpPr>
        <p:spPr>
          <a:xfrm>
            <a:off x="720000" y="3582577"/>
            <a:ext cx="1706400" cy="721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dk1"/>
                </a:solidFill>
                <a:latin typeface="PT Sans"/>
                <a:ea typeface="PT Sans"/>
                <a:cs typeface="PT Sans"/>
                <a:sym typeface="PT Sans"/>
              </a:rPr>
              <a:t>Mars</a:t>
            </a:r>
            <a:endParaRPr sz="1600">
              <a:solidFill>
                <a:schemeClr val="dk1"/>
              </a:solidFill>
              <a:latin typeface="PT Sans"/>
              <a:ea typeface="PT Sans"/>
              <a:cs typeface="PT Sans"/>
              <a:sym typeface="PT Sans"/>
            </a:endParaRPr>
          </a:p>
        </p:txBody>
      </p:sp>
      <p:sp>
        <p:nvSpPr>
          <p:cNvPr id="2737" name="Google Shape;2737;p67"/>
          <p:cNvSpPr/>
          <p:nvPr/>
        </p:nvSpPr>
        <p:spPr>
          <a:xfrm>
            <a:off x="1222738" y="2361776"/>
            <a:ext cx="2739600" cy="7212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Raleway"/>
                <a:ea typeface="Raleway"/>
                <a:cs typeface="Raleway"/>
                <a:sym typeface="Raleway"/>
              </a:rPr>
              <a:t>Objective A</a:t>
            </a:r>
            <a:endParaRPr sz="1800" b="1">
              <a:solidFill>
                <a:schemeClr val="lt1"/>
              </a:solidFill>
              <a:latin typeface="Raleway"/>
              <a:ea typeface="Raleway"/>
              <a:cs typeface="Raleway"/>
              <a:sym typeface="Raleway"/>
            </a:endParaRPr>
          </a:p>
        </p:txBody>
      </p:sp>
      <p:sp>
        <p:nvSpPr>
          <p:cNvPr id="2738" name="Google Shape;2738;p67"/>
          <p:cNvSpPr/>
          <p:nvPr/>
        </p:nvSpPr>
        <p:spPr>
          <a:xfrm>
            <a:off x="5263801" y="2361776"/>
            <a:ext cx="2575200" cy="7212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Raleway"/>
                <a:ea typeface="Raleway"/>
                <a:cs typeface="Raleway"/>
                <a:sym typeface="Raleway"/>
              </a:rPr>
              <a:t>Objective B</a:t>
            </a:r>
            <a:endParaRPr sz="1800" b="1">
              <a:solidFill>
                <a:schemeClr val="lt1"/>
              </a:solidFill>
              <a:latin typeface="Raleway"/>
              <a:ea typeface="Raleway"/>
              <a:cs typeface="Raleway"/>
              <a:sym typeface="Raleway"/>
            </a:endParaRPr>
          </a:p>
        </p:txBody>
      </p:sp>
      <p:sp>
        <p:nvSpPr>
          <p:cNvPr id="2739" name="Google Shape;2739;p67"/>
          <p:cNvSpPr/>
          <p:nvPr/>
        </p:nvSpPr>
        <p:spPr>
          <a:xfrm>
            <a:off x="2758666" y="3582577"/>
            <a:ext cx="1706400" cy="721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dk1"/>
                </a:solidFill>
                <a:latin typeface="PT Sans"/>
                <a:ea typeface="PT Sans"/>
                <a:cs typeface="PT Sans"/>
                <a:sym typeface="PT Sans"/>
              </a:rPr>
              <a:t>Mercury</a:t>
            </a:r>
            <a:endParaRPr sz="1600">
              <a:solidFill>
                <a:schemeClr val="dk1"/>
              </a:solidFill>
              <a:latin typeface="PT Sans"/>
              <a:ea typeface="PT Sans"/>
              <a:cs typeface="PT Sans"/>
              <a:sym typeface="PT Sans"/>
            </a:endParaRPr>
          </a:p>
        </p:txBody>
      </p:sp>
      <p:cxnSp>
        <p:nvCxnSpPr>
          <p:cNvPr id="2740" name="Google Shape;2740;p67"/>
          <p:cNvCxnSpPr>
            <a:stCxn id="2735" idx="2"/>
            <a:endCxn id="2737" idx="3"/>
          </p:cNvCxnSpPr>
          <p:nvPr/>
        </p:nvCxnSpPr>
        <p:spPr>
          <a:xfrm rot="5400000">
            <a:off x="3985180" y="2097125"/>
            <a:ext cx="602400" cy="648300"/>
          </a:xfrm>
          <a:prstGeom prst="bentConnector2">
            <a:avLst/>
          </a:prstGeom>
          <a:noFill/>
          <a:ln w="9525" cap="flat" cmpd="sng">
            <a:solidFill>
              <a:schemeClr val="dk1"/>
            </a:solidFill>
            <a:prstDash val="solid"/>
            <a:round/>
            <a:headEnd type="none" w="med" len="med"/>
            <a:tailEnd type="none" w="med" len="med"/>
          </a:ln>
        </p:spPr>
      </p:cxnSp>
      <p:cxnSp>
        <p:nvCxnSpPr>
          <p:cNvPr id="2741" name="Google Shape;2741;p67"/>
          <p:cNvCxnSpPr>
            <a:stCxn id="2735" idx="2"/>
            <a:endCxn id="2738" idx="1"/>
          </p:cNvCxnSpPr>
          <p:nvPr/>
        </p:nvCxnSpPr>
        <p:spPr>
          <a:xfrm rot="-5400000" flipH="1">
            <a:off x="4636030" y="2094575"/>
            <a:ext cx="602400" cy="653400"/>
          </a:xfrm>
          <a:prstGeom prst="bentConnector2">
            <a:avLst/>
          </a:prstGeom>
          <a:noFill/>
          <a:ln w="9525" cap="flat" cmpd="sng">
            <a:solidFill>
              <a:schemeClr val="dk1"/>
            </a:solidFill>
            <a:prstDash val="solid"/>
            <a:round/>
            <a:headEnd type="none" w="med" len="med"/>
            <a:tailEnd type="none" w="med" len="med"/>
          </a:ln>
        </p:spPr>
      </p:cxnSp>
      <p:cxnSp>
        <p:nvCxnSpPr>
          <p:cNvPr id="2742" name="Google Shape;2742;p67"/>
          <p:cNvCxnSpPr>
            <a:stCxn id="2736" idx="0"/>
            <a:endCxn id="2737" idx="2"/>
          </p:cNvCxnSpPr>
          <p:nvPr/>
        </p:nvCxnSpPr>
        <p:spPr>
          <a:xfrm rot="-5400000">
            <a:off x="1833150" y="2823127"/>
            <a:ext cx="499500" cy="10194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2743" name="Google Shape;2743;p67"/>
          <p:cNvCxnSpPr>
            <a:stCxn id="2739" idx="0"/>
            <a:endCxn id="2737" idx="2"/>
          </p:cNvCxnSpPr>
          <p:nvPr/>
        </p:nvCxnSpPr>
        <p:spPr>
          <a:xfrm rot="5400000" flipH="1">
            <a:off x="2852416" y="2823127"/>
            <a:ext cx="499500" cy="1019400"/>
          </a:xfrm>
          <a:prstGeom prst="bentConnector3">
            <a:avLst>
              <a:gd name="adj1" fmla="val 50010"/>
            </a:avLst>
          </a:prstGeom>
          <a:noFill/>
          <a:ln w="9525" cap="flat" cmpd="sng">
            <a:solidFill>
              <a:schemeClr val="dk1"/>
            </a:solidFill>
            <a:prstDash val="solid"/>
            <a:round/>
            <a:headEnd type="none" w="med" len="med"/>
            <a:tailEnd type="none" w="med" len="med"/>
          </a:ln>
        </p:spPr>
      </p:cxnSp>
      <p:sp>
        <p:nvSpPr>
          <p:cNvPr id="2744" name="Google Shape;2744;p67"/>
          <p:cNvSpPr/>
          <p:nvPr/>
        </p:nvSpPr>
        <p:spPr>
          <a:xfrm>
            <a:off x="4678939" y="3582577"/>
            <a:ext cx="1706400" cy="721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dk1"/>
                </a:solidFill>
                <a:latin typeface="PT Sans"/>
                <a:ea typeface="PT Sans"/>
                <a:cs typeface="PT Sans"/>
                <a:sym typeface="PT Sans"/>
              </a:rPr>
              <a:t>Venus</a:t>
            </a:r>
            <a:endParaRPr sz="1600">
              <a:solidFill>
                <a:schemeClr val="dk1"/>
              </a:solidFill>
              <a:latin typeface="PT Sans"/>
              <a:ea typeface="PT Sans"/>
              <a:cs typeface="PT Sans"/>
              <a:sym typeface="PT Sans"/>
            </a:endParaRPr>
          </a:p>
        </p:txBody>
      </p:sp>
      <p:sp>
        <p:nvSpPr>
          <p:cNvPr id="2745" name="Google Shape;2745;p67"/>
          <p:cNvSpPr/>
          <p:nvPr/>
        </p:nvSpPr>
        <p:spPr>
          <a:xfrm>
            <a:off x="6717606" y="3582577"/>
            <a:ext cx="1706400" cy="721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dk1"/>
                </a:solidFill>
                <a:latin typeface="PT Sans"/>
                <a:ea typeface="PT Sans"/>
                <a:cs typeface="PT Sans"/>
                <a:sym typeface="PT Sans"/>
              </a:rPr>
              <a:t>Jupiter</a:t>
            </a:r>
            <a:endParaRPr sz="1600">
              <a:solidFill>
                <a:schemeClr val="dk1"/>
              </a:solidFill>
              <a:latin typeface="PT Sans"/>
              <a:ea typeface="PT Sans"/>
              <a:cs typeface="PT Sans"/>
              <a:sym typeface="PT Sans"/>
            </a:endParaRPr>
          </a:p>
        </p:txBody>
      </p:sp>
      <p:cxnSp>
        <p:nvCxnSpPr>
          <p:cNvPr id="2746" name="Google Shape;2746;p67"/>
          <p:cNvCxnSpPr>
            <a:stCxn id="2738" idx="2"/>
            <a:endCxn id="2744" idx="0"/>
          </p:cNvCxnSpPr>
          <p:nvPr/>
        </p:nvCxnSpPr>
        <p:spPr>
          <a:xfrm rot="5400000">
            <a:off x="5791951" y="2823026"/>
            <a:ext cx="499500" cy="10194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2747" name="Google Shape;2747;p67"/>
          <p:cNvCxnSpPr>
            <a:stCxn id="2738" idx="2"/>
            <a:endCxn id="2745" idx="0"/>
          </p:cNvCxnSpPr>
          <p:nvPr/>
        </p:nvCxnSpPr>
        <p:spPr>
          <a:xfrm rot="-5400000" flipH="1">
            <a:off x="6811351" y="2823026"/>
            <a:ext cx="499500" cy="1019400"/>
          </a:xfrm>
          <a:prstGeom prst="bentConnector3">
            <a:avLst>
              <a:gd name="adj1" fmla="val 50010"/>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751"/>
        <p:cNvGrpSpPr/>
        <p:nvPr/>
      </p:nvGrpSpPr>
      <p:grpSpPr>
        <a:xfrm>
          <a:off x="0" y="0"/>
          <a:ext cx="0" cy="0"/>
          <a:chOff x="0" y="0"/>
          <a:chExt cx="0" cy="0"/>
        </a:xfrm>
      </p:grpSpPr>
      <p:sp>
        <p:nvSpPr>
          <p:cNvPr id="2752" name="Google Shape;2752;p68"/>
          <p:cNvSpPr txBox="1"/>
          <p:nvPr/>
        </p:nvSpPr>
        <p:spPr>
          <a:xfrm>
            <a:off x="796200" y="2140800"/>
            <a:ext cx="2338800" cy="474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Raleway"/>
                <a:ea typeface="Raleway"/>
                <a:cs typeface="Raleway"/>
                <a:sym typeface="Raleway"/>
              </a:rPr>
              <a:t>A</a:t>
            </a:r>
            <a:endParaRPr sz="1800" b="1">
              <a:solidFill>
                <a:schemeClr val="lt1"/>
              </a:solidFill>
              <a:latin typeface="Raleway"/>
              <a:ea typeface="Raleway"/>
              <a:cs typeface="Raleway"/>
              <a:sym typeface="Raleway"/>
            </a:endParaRPr>
          </a:p>
        </p:txBody>
      </p:sp>
      <p:sp>
        <p:nvSpPr>
          <p:cNvPr id="2753" name="Google Shape;2753;p68"/>
          <p:cNvSpPr txBox="1"/>
          <p:nvPr/>
        </p:nvSpPr>
        <p:spPr>
          <a:xfrm>
            <a:off x="3402600" y="2140800"/>
            <a:ext cx="2338800" cy="474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Raleway"/>
                <a:ea typeface="Raleway"/>
                <a:cs typeface="Raleway"/>
                <a:sym typeface="Raleway"/>
              </a:rPr>
              <a:t>B</a:t>
            </a:r>
            <a:endParaRPr sz="1800" b="1">
              <a:solidFill>
                <a:schemeClr val="lt1"/>
              </a:solidFill>
              <a:latin typeface="Raleway"/>
              <a:ea typeface="Raleway"/>
              <a:cs typeface="Raleway"/>
              <a:sym typeface="Raleway"/>
            </a:endParaRPr>
          </a:p>
        </p:txBody>
      </p:sp>
      <p:sp>
        <p:nvSpPr>
          <p:cNvPr id="2754" name="Google Shape;2754;p68"/>
          <p:cNvSpPr txBox="1"/>
          <p:nvPr/>
        </p:nvSpPr>
        <p:spPr>
          <a:xfrm>
            <a:off x="6009000" y="2140800"/>
            <a:ext cx="2338800" cy="474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Raleway"/>
                <a:ea typeface="Raleway"/>
                <a:cs typeface="Raleway"/>
                <a:sym typeface="Raleway"/>
              </a:rPr>
              <a:t>C</a:t>
            </a:r>
            <a:endParaRPr sz="1800" b="1">
              <a:solidFill>
                <a:schemeClr val="lt1"/>
              </a:solidFill>
              <a:latin typeface="Raleway"/>
              <a:ea typeface="Raleway"/>
              <a:cs typeface="Raleway"/>
              <a:sym typeface="Raleway"/>
            </a:endParaRPr>
          </a:p>
        </p:txBody>
      </p:sp>
      <p:sp>
        <p:nvSpPr>
          <p:cNvPr id="2755" name="Google Shape;2755;p68"/>
          <p:cNvSpPr txBox="1"/>
          <p:nvPr/>
        </p:nvSpPr>
        <p:spPr>
          <a:xfrm>
            <a:off x="796200" y="3319743"/>
            <a:ext cx="2338800" cy="474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Raleway"/>
                <a:ea typeface="Raleway"/>
                <a:cs typeface="Raleway"/>
                <a:sym typeface="Raleway"/>
              </a:rPr>
              <a:t>01</a:t>
            </a:r>
            <a:endParaRPr sz="1800" b="1">
              <a:solidFill>
                <a:schemeClr val="lt1"/>
              </a:solidFill>
              <a:latin typeface="Raleway"/>
              <a:ea typeface="Raleway"/>
              <a:cs typeface="Raleway"/>
              <a:sym typeface="Raleway"/>
            </a:endParaRPr>
          </a:p>
        </p:txBody>
      </p:sp>
      <p:sp>
        <p:nvSpPr>
          <p:cNvPr id="2756" name="Google Shape;2756;p68"/>
          <p:cNvSpPr txBox="1"/>
          <p:nvPr/>
        </p:nvSpPr>
        <p:spPr>
          <a:xfrm>
            <a:off x="3402600" y="3319743"/>
            <a:ext cx="2338800" cy="474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Raleway"/>
                <a:ea typeface="Raleway"/>
                <a:cs typeface="Raleway"/>
                <a:sym typeface="Raleway"/>
              </a:rPr>
              <a:t>02</a:t>
            </a:r>
            <a:endParaRPr sz="1800" b="1">
              <a:solidFill>
                <a:schemeClr val="lt1"/>
              </a:solidFill>
              <a:latin typeface="Raleway"/>
              <a:ea typeface="Raleway"/>
              <a:cs typeface="Raleway"/>
              <a:sym typeface="Raleway"/>
            </a:endParaRPr>
          </a:p>
        </p:txBody>
      </p:sp>
      <p:sp>
        <p:nvSpPr>
          <p:cNvPr id="2757" name="Google Shape;2757;p68"/>
          <p:cNvSpPr txBox="1"/>
          <p:nvPr/>
        </p:nvSpPr>
        <p:spPr>
          <a:xfrm>
            <a:off x="6009000" y="3319743"/>
            <a:ext cx="2338800" cy="474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Raleway"/>
                <a:ea typeface="Raleway"/>
                <a:cs typeface="Raleway"/>
                <a:sym typeface="Raleway"/>
              </a:rPr>
              <a:t>03</a:t>
            </a:r>
            <a:endParaRPr sz="1800" b="1">
              <a:solidFill>
                <a:schemeClr val="lt1"/>
              </a:solidFill>
              <a:latin typeface="Raleway"/>
              <a:ea typeface="Raleway"/>
              <a:cs typeface="Raleway"/>
              <a:sym typeface="Raleway"/>
            </a:endParaRPr>
          </a:p>
        </p:txBody>
      </p:sp>
      <p:sp>
        <p:nvSpPr>
          <p:cNvPr id="2758" name="Google Shape;2758;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Upcoming </a:t>
            </a:r>
            <a:r>
              <a:rPr lang="en" i="1"/>
              <a:t>developments</a:t>
            </a:r>
            <a:endParaRPr i="1"/>
          </a:p>
        </p:txBody>
      </p:sp>
      <p:sp>
        <p:nvSpPr>
          <p:cNvPr id="2759" name="Google Shape;2759;p68"/>
          <p:cNvSpPr txBox="1"/>
          <p:nvPr/>
        </p:nvSpPr>
        <p:spPr>
          <a:xfrm>
            <a:off x="796200" y="1488600"/>
            <a:ext cx="2338800" cy="65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PT Sans"/>
                <a:ea typeface="PT Sans"/>
                <a:cs typeface="PT Sans"/>
                <a:sym typeface="PT Sans"/>
              </a:rPr>
              <a:t>Mercury is the closest planet to the Sun</a:t>
            </a:r>
            <a:endParaRPr>
              <a:solidFill>
                <a:schemeClr val="dk1"/>
              </a:solidFill>
              <a:latin typeface="PT Sans"/>
              <a:ea typeface="PT Sans"/>
              <a:cs typeface="PT Sans"/>
              <a:sym typeface="PT Sans"/>
            </a:endParaRPr>
          </a:p>
        </p:txBody>
      </p:sp>
      <p:sp>
        <p:nvSpPr>
          <p:cNvPr id="2760" name="Google Shape;2760;p68"/>
          <p:cNvSpPr txBox="1"/>
          <p:nvPr/>
        </p:nvSpPr>
        <p:spPr>
          <a:xfrm>
            <a:off x="3402600" y="1488600"/>
            <a:ext cx="2338800" cy="65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PT Sans"/>
                <a:ea typeface="PT Sans"/>
                <a:cs typeface="PT Sans"/>
                <a:sym typeface="PT Sans"/>
              </a:rPr>
              <a:t>Jupiter is the biggest planet of them all</a:t>
            </a:r>
            <a:endParaRPr>
              <a:solidFill>
                <a:schemeClr val="dk1"/>
              </a:solidFill>
              <a:latin typeface="PT Sans"/>
              <a:ea typeface="PT Sans"/>
              <a:cs typeface="PT Sans"/>
              <a:sym typeface="PT Sans"/>
            </a:endParaRPr>
          </a:p>
        </p:txBody>
      </p:sp>
      <p:sp>
        <p:nvSpPr>
          <p:cNvPr id="2761" name="Google Shape;2761;p68"/>
          <p:cNvSpPr txBox="1"/>
          <p:nvPr/>
        </p:nvSpPr>
        <p:spPr>
          <a:xfrm>
            <a:off x="6009000" y="1488600"/>
            <a:ext cx="2338800" cy="65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PT Sans"/>
                <a:ea typeface="PT Sans"/>
                <a:cs typeface="PT Sans"/>
                <a:sym typeface="PT Sans"/>
              </a:rPr>
              <a:t>Despite being red, Mars is actually a cold place</a:t>
            </a:r>
            <a:endParaRPr>
              <a:solidFill>
                <a:schemeClr val="dk1"/>
              </a:solidFill>
              <a:latin typeface="PT Sans"/>
              <a:ea typeface="PT Sans"/>
              <a:cs typeface="PT Sans"/>
              <a:sym typeface="PT Sans"/>
            </a:endParaRPr>
          </a:p>
        </p:txBody>
      </p:sp>
      <p:sp>
        <p:nvSpPr>
          <p:cNvPr id="2762" name="Google Shape;2762;p68"/>
          <p:cNvSpPr txBox="1"/>
          <p:nvPr/>
        </p:nvSpPr>
        <p:spPr>
          <a:xfrm>
            <a:off x="796200" y="3794475"/>
            <a:ext cx="2338800" cy="65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PT Sans"/>
                <a:ea typeface="PT Sans"/>
                <a:cs typeface="PT Sans"/>
                <a:sym typeface="PT Sans"/>
              </a:rPr>
              <a:t>Neptune is the farthest from the Sun</a:t>
            </a:r>
            <a:endParaRPr>
              <a:solidFill>
                <a:schemeClr val="dk1"/>
              </a:solidFill>
              <a:latin typeface="PT Sans"/>
              <a:ea typeface="PT Sans"/>
              <a:cs typeface="PT Sans"/>
              <a:sym typeface="PT Sans"/>
            </a:endParaRPr>
          </a:p>
        </p:txBody>
      </p:sp>
      <p:sp>
        <p:nvSpPr>
          <p:cNvPr id="2763" name="Google Shape;2763;p68"/>
          <p:cNvSpPr txBox="1"/>
          <p:nvPr/>
        </p:nvSpPr>
        <p:spPr>
          <a:xfrm>
            <a:off x="3402600" y="3794475"/>
            <a:ext cx="2338800" cy="65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PT Sans"/>
                <a:ea typeface="PT Sans"/>
                <a:cs typeface="PT Sans"/>
                <a:sym typeface="PT Sans"/>
              </a:rPr>
              <a:t>Saturn is composed of hydrogen and helium</a:t>
            </a:r>
            <a:endParaRPr>
              <a:solidFill>
                <a:schemeClr val="dk1"/>
              </a:solidFill>
              <a:latin typeface="PT Sans"/>
              <a:ea typeface="PT Sans"/>
              <a:cs typeface="PT Sans"/>
              <a:sym typeface="PT Sans"/>
            </a:endParaRPr>
          </a:p>
        </p:txBody>
      </p:sp>
      <p:sp>
        <p:nvSpPr>
          <p:cNvPr id="2764" name="Google Shape;2764;p68"/>
          <p:cNvSpPr txBox="1"/>
          <p:nvPr/>
        </p:nvSpPr>
        <p:spPr>
          <a:xfrm>
            <a:off x="6009000" y="3794475"/>
            <a:ext cx="2338800" cy="652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1"/>
                </a:solidFill>
                <a:latin typeface="PT Sans"/>
                <a:ea typeface="PT Sans"/>
                <a:cs typeface="PT Sans"/>
                <a:sym typeface="PT Sans"/>
              </a:rPr>
              <a:t>Venus has a very beautiful name and is very hot</a:t>
            </a:r>
            <a:endParaRPr>
              <a:solidFill>
                <a:schemeClr val="dk1"/>
              </a:solidFill>
              <a:latin typeface="PT Sans"/>
              <a:ea typeface="PT Sans"/>
              <a:cs typeface="PT Sans"/>
              <a:sym typeface="PT Sans"/>
            </a:endParaRPr>
          </a:p>
        </p:txBody>
      </p:sp>
      <p:cxnSp>
        <p:nvCxnSpPr>
          <p:cNvPr id="2765" name="Google Shape;2765;p68"/>
          <p:cNvCxnSpPr/>
          <p:nvPr/>
        </p:nvCxnSpPr>
        <p:spPr>
          <a:xfrm rot="-5400000" flipH="1">
            <a:off x="1612800" y="2967243"/>
            <a:ext cx="704400" cy="600"/>
          </a:xfrm>
          <a:prstGeom prst="bentConnector3">
            <a:avLst>
              <a:gd name="adj1" fmla="val 50000"/>
            </a:avLst>
          </a:prstGeom>
          <a:noFill/>
          <a:ln w="19050" cap="flat" cmpd="sng">
            <a:solidFill>
              <a:schemeClr val="dk1"/>
            </a:solidFill>
            <a:prstDash val="solid"/>
            <a:round/>
            <a:headEnd type="none" w="med" len="med"/>
            <a:tailEnd type="none" w="med" len="med"/>
          </a:ln>
        </p:spPr>
      </p:cxnSp>
      <p:cxnSp>
        <p:nvCxnSpPr>
          <p:cNvPr id="2766" name="Google Shape;2766;p68"/>
          <p:cNvCxnSpPr>
            <a:stCxn id="2755" idx="3"/>
            <a:endCxn id="2756" idx="1"/>
          </p:cNvCxnSpPr>
          <p:nvPr/>
        </p:nvCxnSpPr>
        <p:spPr>
          <a:xfrm>
            <a:off x="3135000" y="3557043"/>
            <a:ext cx="267600" cy="600"/>
          </a:xfrm>
          <a:prstGeom prst="bentConnector3">
            <a:avLst>
              <a:gd name="adj1" fmla="val 50000"/>
            </a:avLst>
          </a:prstGeom>
          <a:noFill/>
          <a:ln w="19050" cap="flat" cmpd="sng">
            <a:solidFill>
              <a:schemeClr val="dk1"/>
            </a:solidFill>
            <a:prstDash val="solid"/>
            <a:round/>
            <a:headEnd type="none" w="med" len="med"/>
            <a:tailEnd type="none" w="med" len="med"/>
          </a:ln>
        </p:spPr>
      </p:cxnSp>
      <p:cxnSp>
        <p:nvCxnSpPr>
          <p:cNvPr id="2767" name="Google Shape;2767;p68"/>
          <p:cNvCxnSpPr>
            <a:stCxn id="2756" idx="3"/>
            <a:endCxn id="2757" idx="1"/>
          </p:cNvCxnSpPr>
          <p:nvPr/>
        </p:nvCxnSpPr>
        <p:spPr>
          <a:xfrm>
            <a:off x="5741400" y="3557043"/>
            <a:ext cx="267600" cy="600"/>
          </a:xfrm>
          <a:prstGeom prst="bentConnector3">
            <a:avLst>
              <a:gd name="adj1" fmla="val 50000"/>
            </a:avLst>
          </a:prstGeom>
          <a:noFill/>
          <a:ln w="19050" cap="flat" cmpd="sng">
            <a:solidFill>
              <a:schemeClr val="dk1"/>
            </a:solidFill>
            <a:prstDash val="solid"/>
            <a:round/>
            <a:headEnd type="none" w="med" len="med"/>
            <a:tailEnd type="none" w="med" len="med"/>
          </a:ln>
        </p:spPr>
      </p:cxnSp>
      <p:cxnSp>
        <p:nvCxnSpPr>
          <p:cNvPr id="2768" name="Google Shape;2768;p68"/>
          <p:cNvCxnSpPr>
            <a:stCxn id="2752" idx="3"/>
          </p:cNvCxnSpPr>
          <p:nvPr/>
        </p:nvCxnSpPr>
        <p:spPr>
          <a:xfrm>
            <a:off x="3135000" y="2378100"/>
            <a:ext cx="267600" cy="600"/>
          </a:xfrm>
          <a:prstGeom prst="bentConnector3">
            <a:avLst>
              <a:gd name="adj1" fmla="val 50000"/>
            </a:avLst>
          </a:prstGeom>
          <a:noFill/>
          <a:ln w="19050" cap="flat" cmpd="sng">
            <a:solidFill>
              <a:schemeClr val="dk1"/>
            </a:solidFill>
            <a:prstDash val="solid"/>
            <a:round/>
            <a:headEnd type="none" w="med" len="med"/>
            <a:tailEnd type="none" w="med" len="med"/>
          </a:ln>
        </p:spPr>
      </p:cxnSp>
      <p:cxnSp>
        <p:nvCxnSpPr>
          <p:cNvPr id="2769" name="Google Shape;2769;p68"/>
          <p:cNvCxnSpPr>
            <a:endCxn id="2754" idx="1"/>
          </p:cNvCxnSpPr>
          <p:nvPr/>
        </p:nvCxnSpPr>
        <p:spPr>
          <a:xfrm>
            <a:off x="5741400" y="2377500"/>
            <a:ext cx="267600" cy="600"/>
          </a:xfrm>
          <a:prstGeom prst="bentConnector3">
            <a:avLst>
              <a:gd name="adj1" fmla="val 50000"/>
            </a:avLst>
          </a:prstGeom>
          <a:noFill/>
          <a:ln w="19050" cap="flat" cmpd="sng">
            <a:solidFill>
              <a:schemeClr val="dk1"/>
            </a:solidFill>
            <a:prstDash val="solid"/>
            <a:round/>
            <a:headEnd type="none" w="med" len="med"/>
            <a:tailEnd type="none" w="med" len="med"/>
          </a:ln>
        </p:spPr>
      </p:cxnSp>
      <p:cxnSp>
        <p:nvCxnSpPr>
          <p:cNvPr id="2770" name="Google Shape;2770;p68"/>
          <p:cNvCxnSpPr/>
          <p:nvPr/>
        </p:nvCxnSpPr>
        <p:spPr>
          <a:xfrm rot="-5400000" flipH="1">
            <a:off x="4219800" y="2967331"/>
            <a:ext cx="704400" cy="600"/>
          </a:xfrm>
          <a:prstGeom prst="bentConnector3">
            <a:avLst>
              <a:gd name="adj1" fmla="val 50000"/>
            </a:avLst>
          </a:prstGeom>
          <a:noFill/>
          <a:ln w="19050" cap="flat" cmpd="sng">
            <a:solidFill>
              <a:schemeClr val="dk1"/>
            </a:solidFill>
            <a:prstDash val="solid"/>
            <a:round/>
            <a:headEnd type="none" w="med" len="med"/>
            <a:tailEnd type="none" w="med" len="med"/>
          </a:ln>
        </p:spPr>
      </p:cxnSp>
      <p:cxnSp>
        <p:nvCxnSpPr>
          <p:cNvPr id="2771" name="Google Shape;2771;p68"/>
          <p:cNvCxnSpPr/>
          <p:nvPr/>
        </p:nvCxnSpPr>
        <p:spPr>
          <a:xfrm rot="-5400000" flipH="1">
            <a:off x="6826800" y="2967331"/>
            <a:ext cx="704400" cy="600"/>
          </a:xfrm>
          <a:prstGeom prst="bentConnector3">
            <a:avLst>
              <a:gd name="adj1" fmla="val 50000"/>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775"/>
        <p:cNvGrpSpPr/>
        <p:nvPr/>
      </p:nvGrpSpPr>
      <p:grpSpPr>
        <a:xfrm>
          <a:off x="0" y="0"/>
          <a:ext cx="0" cy="0"/>
          <a:chOff x="0" y="0"/>
          <a:chExt cx="0" cy="0"/>
        </a:xfrm>
      </p:grpSpPr>
      <p:sp>
        <p:nvSpPr>
          <p:cNvPr id="2776" name="Google Shape;2776;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graphicFrame>
        <p:nvGraphicFramePr>
          <p:cNvPr id="2777" name="Google Shape;2777;p69"/>
          <p:cNvGraphicFramePr/>
          <p:nvPr/>
        </p:nvGraphicFramePr>
        <p:xfrm>
          <a:off x="981063" y="1499700"/>
          <a:ext cx="7181875" cy="3028050"/>
        </p:xfrm>
        <a:graphic>
          <a:graphicData uri="http://schemas.openxmlformats.org/drawingml/2006/table">
            <a:tbl>
              <a:tblPr>
                <a:noFill/>
                <a:tableStyleId>{02DEBB38-9470-4557-A8C1-0A84BD8EBEAF}</a:tableStyleId>
              </a:tblPr>
              <a:tblGrid>
                <a:gridCol w="2390025">
                  <a:extLst>
                    <a:ext uri="{9D8B030D-6E8A-4147-A177-3AD203B41FA5}">
                      <a16:colId xmlns:a16="http://schemas.microsoft.com/office/drawing/2014/main" val="20000"/>
                    </a:ext>
                  </a:extLst>
                </a:gridCol>
                <a:gridCol w="4791850">
                  <a:extLst>
                    <a:ext uri="{9D8B030D-6E8A-4147-A177-3AD203B41FA5}">
                      <a16:colId xmlns:a16="http://schemas.microsoft.com/office/drawing/2014/main" val="20001"/>
                    </a:ext>
                  </a:extLst>
                </a:gridCol>
              </a:tblGrid>
              <a:tr h="436225">
                <a:tc rowSpan="2">
                  <a:txBody>
                    <a:bodyPr/>
                    <a:lstStyle/>
                    <a:p>
                      <a:pPr marL="0" lvl="0" indent="0" algn="ctr" rtl="0">
                        <a:lnSpc>
                          <a:spcPct val="115000"/>
                        </a:lnSpc>
                        <a:spcBef>
                          <a:spcPts val="0"/>
                        </a:spcBef>
                        <a:spcAft>
                          <a:spcPts val="0"/>
                        </a:spcAft>
                        <a:buNone/>
                      </a:pPr>
                      <a:r>
                        <a:rPr lang="en" sz="1800" b="1">
                          <a:solidFill>
                            <a:schemeClr val="lt1"/>
                          </a:solidFill>
                          <a:latin typeface="Raleway"/>
                          <a:ea typeface="Raleway"/>
                          <a:cs typeface="Raleway"/>
                          <a:sym typeface="Raleway"/>
                        </a:rPr>
                        <a:t>Reference 01</a:t>
                      </a:r>
                      <a:endParaRPr sz="1800" b="1">
                        <a:solidFill>
                          <a:schemeClr val="lt1"/>
                        </a:solidFill>
                        <a:latin typeface="Raleway"/>
                        <a:ea typeface="Raleway"/>
                        <a:cs typeface="Raleway"/>
                        <a:sym typeface="Ralew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Mercury is the closest planet to the Sun</a:t>
                      </a:r>
                      <a:endParaRPr>
                        <a:solidFill>
                          <a:schemeClr val="dk1"/>
                        </a:solidFill>
                        <a:latin typeface="PT Sans"/>
                        <a:ea typeface="PT Sans"/>
                        <a:cs typeface="PT Sans"/>
                        <a:sym typeface="PT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38900">
                <a:tc vMerge="1">
                  <a:txBody>
                    <a:bodyPr/>
                    <a:lstStyle/>
                    <a:p>
                      <a:endParaRPr lang="zh-CN"/>
                    </a:p>
                  </a:txBody>
                  <a:tcPr/>
                </a:tc>
                <a:tc>
                  <a:txBody>
                    <a:bodyPr/>
                    <a:lstStyle/>
                    <a:p>
                      <a:pPr marL="0" lvl="0" indent="0" algn="ctr" rtl="0">
                        <a:lnSpc>
                          <a:spcPct val="115000"/>
                        </a:lnSpc>
                        <a:spcBef>
                          <a:spcPts val="0"/>
                        </a:spcBef>
                        <a:spcAft>
                          <a:spcPts val="0"/>
                        </a:spcAft>
                        <a:buNone/>
                      </a:pPr>
                      <a:r>
                        <a:rPr lang="en">
                          <a:solidFill>
                            <a:schemeClr val="dk1"/>
                          </a:solidFill>
                          <a:latin typeface="PT Sans"/>
                          <a:ea typeface="PT Sans"/>
                          <a:cs typeface="PT Sans"/>
                          <a:sym typeface="PT Sans"/>
                        </a:rPr>
                        <a:t>Despite being red, Mars is a very cold planet</a:t>
                      </a:r>
                      <a:endParaRPr>
                        <a:solidFill>
                          <a:schemeClr val="dk1"/>
                        </a:solidFill>
                        <a:latin typeface="PT Sans"/>
                        <a:ea typeface="PT Sans"/>
                        <a:cs typeface="PT Sans"/>
                        <a:sym typeface="PT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36225">
                <a:tc rowSpan="2">
                  <a:txBody>
                    <a:bodyPr/>
                    <a:lstStyle/>
                    <a:p>
                      <a:pPr marL="0" lvl="0" indent="0" algn="ctr" rtl="0">
                        <a:lnSpc>
                          <a:spcPct val="115000"/>
                        </a:lnSpc>
                        <a:spcBef>
                          <a:spcPts val="0"/>
                        </a:spcBef>
                        <a:spcAft>
                          <a:spcPts val="0"/>
                        </a:spcAft>
                        <a:buClr>
                          <a:schemeClr val="dk1"/>
                        </a:buClr>
                        <a:buSzPts val="1100"/>
                        <a:buFont typeface="Arial"/>
                        <a:buNone/>
                      </a:pPr>
                      <a:r>
                        <a:rPr lang="en" sz="1800" b="1">
                          <a:solidFill>
                            <a:schemeClr val="lt1"/>
                          </a:solidFill>
                          <a:latin typeface="Raleway"/>
                          <a:ea typeface="Raleway"/>
                          <a:cs typeface="Raleway"/>
                          <a:sym typeface="Raleway"/>
                        </a:rPr>
                        <a:t>Reference 02</a:t>
                      </a:r>
                      <a:endParaRPr sz="1800" b="1">
                        <a:solidFill>
                          <a:schemeClr val="lt1"/>
                        </a:solidFill>
                        <a:latin typeface="Raleway"/>
                        <a:ea typeface="Raleway"/>
                        <a:cs typeface="Raleway"/>
                        <a:sym typeface="Ralew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a:solidFill>
                            <a:schemeClr val="dk1"/>
                          </a:solidFill>
                          <a:latin typeface="PT Sans"/>
                          <a:ea typeface="PT Sans"/>
                          <a:cs typeface="PT Sans"/>
                          <a:sym typeface="PT Sans"/>
                        </a:rPr>
                        <a:t>Venus is the second planet from the Sun</a:t>
                      </a:r>
                      <a:endParaRPr>
                        <a:solidFill>
                          <a:schemeClr val="dk1"/>
                        </a:solidFill>
                        <a:latin typeface="PT Sans"/>
                        <a:ea typeface="PT Sans"/>
                        <a:cs typeface="PT Sans"/>
                        <a:sym typeface="PT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38900">
                <a:tc vMerge="1">
                  <a:txBody>
                    <a:bodyPr/>
                    <a:lstStyle/>
                    <a:p>
                      <a:endParaRPr lang="zh-CN"/>
                    </a:p>
                  </a:txBody>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Saturn is a gas giant and has several rings</a:t>
                      </a:r>
                      <a:endParaRPr>
                        <a:solidFill>
                          <a:schemeClr val="dk1"/>
                        </a:solidFill>
                        <a:latin typeface="PT Sans"/>
                        <a:ea typeface="PT Sans"/>
                        <a:cs typeface="PT Sans"/>
                        <a:sym typeface="PT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38900">
                <a:tc rowSpan="2">
                  <a:txBody>
                    <a:bodyPr/>
                    <a:lstStyle/>
                    <a:p>
                      <a:pPr marL="0" lvl="0" indent="0" algn="ctr" rtl="0">
                        <a:lnSpc>
                          <a:spcPct val="115000"/>
                        </a:lnSpc>
                        <a:spcBef>
                          <a:spcPts val="0"/>
                        </a:spcBef>
                        <a:spcAft>
                          <a:spcPts val="0"/>
                        </a:spcAft>
                        <a:buClr>
                          <a:schemeClr val="dk1"/>
                        </a:buClr>
                        <a:buSzPts val="1100"/>
                        <a:buFont typeface="Arial"/>
                        <a:buNone/>
                      </a:pPr>
                      <a:r>
                        <a:rPr lang="en" sz="1800" b="1">
                          <a:solidFill>
                            <a:schemeClr val="lt1"/>
                          </a:solidFill>
                          <a:latin typeface="Raleway"/>
                          <a:ea typeface="Raleway"/>
                          <a:cs typeface="Raleway"/>
                          <a:sym typeface="Raleway"/>
                        </a:rPr>
                        <a:t>Reference 03</a:t>
                      </a:r>
                      <a:endParaRPr sz="1800" b="1">
                        <a:solidFill>
                          <a:schemeClr val="lt1"/>
                        </a:solidFill>
                        <a:latin typeface="Raleway"/>
                        <a:ea typeface="Raleway"/>
                        <a:cs typeface="Raleway"/>
                        <a:sym typeface="Ralew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Neptune is the farthest from the Sun</a:t>
                      </a:r>
                      <a:endParaRPr>
                        <a:solidFill>
                          <a:schemeClr val="dk1"/>
                        </a:solidFill>
                        <a:latin typeface="PT Sans"/>
                        <a:ea typeface="PT Sans"/>
                        <a:cs typeface="PT Sans"/>
                        <a:sym typeface="PT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38900">
                <a:tc vMerge="1">
                  <a:txBody>
                    <a:bodyPr/>
                    <a:lstStyle/>
                    <a:p>
                      <a:endParaRPr lang="zh-CN"/>
                    </a:p>
                  </a:txBody>
                  <a:tcPr/>
                </a:tc>
                <a:tc>
                  <a:txBody>
                    <a:bodyPr/>
                    <a:lstStyle/>
                    <a:p>
                      <a:pPr marL="0" lvl="0" indent="0" algn="ctr" rtl="0">
                        <a:spcBef>
                          <a:spcPts val="0"/>
                        </a:spcBef>
                        <a:spcAft>
                          <a:spcPts val="0"/>
                        </a:spcAft>
                        <a:buNone/>
                      </a:pPr>
                      <a:r>
                        <a:rPr lang="en">
                          <a:solidFill>
                            <a:schemeClr val="dk1"/>
                          </a:solidFill>
                          <a:latin typeface="PT Sans"/>
                          <a:ea typeface="PT Sans"/>
                          <a:cs typeface="PT Sans"/>
                          <a:sym typeface="PT Sans"/>
                        </a:rPr>
                        <a:t>Jupiter is the biggest planet of them all</a:t>
                      </a:r>
                      <a:endParaRPr>
                        <a:solidFill>
                          <a:schemeClr val="dk1"/>
                        </a:solidFill>
                        <a:latin typeface="PT Sans"/>
                        <a:ea typeface="PT Sans"/>
                        <a:cs typeface="PT Sans"/>
                        <a:sym typeface="PT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781"/>
        <p:cNvGrpSpPr/>
        <p:nvPr/>
      </p:nvGrpSpPr>
      <p:grpSpPr>
        <a:xfrm>
          <a:off x="0" y="0"/>
          <a:ext cx="0" cy="0"/>
          <a:chOff x="0" y="0"/>
          <a:chExt cx="0" cy="0"/>
        </a:xfrm>
      </p:grpSpPr>
      <p:sp>
        <p:nvSpPr>
          <p:cNvPr id="2782" name="Google Shape;2782;p70"/>
          <p:cNvSpPr/>
          <p:nvPr/>
        </p:nvSpPr>
        <p:spPr>
          <a:xfrm>
            <a:off x="0" y="1407050"/>
            <a:ext cx="9144000" cy="2031900"/>
          </a:xfrm>
          <a:prstGeom prst="rect">
            <a:avLst/>
          </a:prstGeom>
          <a:solidFill>
            <a:srgbClr val="538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0"/>
          <p:cNvSpPr txBox="1">
            <a:spLocks noGrp="1"/>
          </p:cNvSpPr>
          <p:nvPr>
            <p:ph type="subTitle" idx="3"/>
          </p:nvPr>
        </p:nvSpPr>
        <p:spPr>
          <a:xfrm>
            <a:off x="5055275" y="3620325"/>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Smith</a:t>
            </a:r>
            <a:endParaRPr/>
          </a:p>
        </p:txBody>
      </p:sp>
      <p:sp>
        <p:nvSpPr>
          <p:cNvPr id="2784" name="Google Shape;2784;p70"/>
          <p:cNvSpPr txBox="1">
            <a:spLocks noGrp="1"/>
          </p:cNvSpPr>
          <p:nvPr>
            <p:ph type="subTitle" idx="4"/>
          </p:nvPr>
        </p:nvSpPr>
        <p:spPr>
          <a:xfrm>
            <a:off x="1583300" y="3620325"/>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pic>
        <p:nvPicPr>
          <p:cNvPr id="2785" name="Google Shape;2785;p70"/>
          <p:cNvPicPr preferRelativeResize="0"/>
          <p:nvPr/>
        </p:nvPicPr>
        <p:blipFill rotWithShape="1">
          <a:blip r:embed="rId3">
            <a:alphaModFix/>
          </a:blip>
          <a:srcRect t="16675" b="16675"/>
          <a:stretch/>
        </p:blipFill>
        <p:spPr>
          <a:xfrm>
            <a:off x="5504089" y="1619050"/>
            <a:ext cx="1608000" cy="1608000"/>
          </a:xfrm>
          <a:prstGeom prst="rect">
            <a:avLst/>
          </a:prstGeom>
          <a:noFill/>
          <a:ln>
            <a:noFill/>
          </a:ln>
        </p:spPr>
      </p:pic>
      <p:pic>
        <p:nvPicPr>
          <p:cNvPr id="2786" name="Google Shape;2786;p70"/>
          <p:cNvPicPr preferRelativeResize="0"/>
          <p:nvPr/>
        </p:nvPicPr>
        <p:blipFill rotWithShape="1">
          <a:blip r:embed="rId4">
            <a:alphaModFix/>
          </a:blip>
          <a:srcRect t="4765" b="28487"/>
          <a:stretch/>
        </p:blipFill>
        <p:spPr>
          <a:xfrm>
            <a:off x="2031864" y="1619000"/>
            <a:ext cx="1608000" cy="1608000"/>
          </a:xfrm>
          <a:prstGeom prst="rect">
            <a:avLst/>
          </a:prstGeom>
          <a:noFill/>
          <a:ln>
            <a:noFill/>
          </a:ln>
        </p:spPr>
      </p:pic>
      <p:sp>
        <p:nvSpPr>
          <p:cNvPr id="2787" name="Google Shape;2787;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technical </a:t>
            </a:r>
            <a:r>
              <a:rPr lang="en" i="1"/>
              <a:t>team</a:t>
            </a:r>
            <a:endParaRPr i="1"/>
          </a:p>
        </p:txBody>
      </p:sp>
      <p:sp>
        <p:nvSpPr>
          <p:cNvPr id="2788" name="Google Shape;2788;p70"/>
          <p:cNvSpPr txBox="1">
            <a:spLocks noGrp="1"/>
          </p:cNvSpPr>
          <p:nvPr>
            <p:ph type="subTitle" idx="1"/>
          </p:nvPr>
        </p:nvSpPr>
        <p:spPr>
          <a:xfrm>
            <a:off x="5279852" y="3972475"/>
            <a:ext cx="205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2789" name="Google Shape;2789;p70"/>
          <p:cNvSpPr txBox="1">
            <a:spLocks noGrp="1"/>
          </p:cNvSpPr>
          <p:nvPr>
            <p:ph type="subTitle" idx="2"/>
          </p:nvPr>
        </p:nvSpPr>
        <p:spPr>
          <a:xfrm>
            <a:off x="1878200" y="3972475"/>
            <a:ext cx="205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2790" name="Google Shape;2790;p70"/>
          <p:cNvSpPr/>
          <p:nvPr/>
        </p:nvSpPr>
        <p:spPr>
          <a:xfrm rot="10800000" flipH="1">
            <a:off x="8430765" y="1516833"/>
            <a:ext cx="897949" cy="1812434"/>
          </a:xfrm>
          <a:custGeom>
            <a:avLst/>
            <a:gdLst/>
            <a:ahLst/>
            <a:cxnLst/>
            <a:rect l="l" t="t" r="r" b="b"/>
            <a:pathLst>
              <a:path w="37524" h="75739" extrusionOk="0">
                <a:moveTo>
                  <a:pt x="37483" y="1"/>
                </a:moveTo>
                <a:cubicBezTo>
                  <a:pt x="16809" y="204"/>
                  <a:pt x="1" y="17216"/>
                  <a:pt x="1" y="37890"/>
                </a:cubicBezTo>
                <a:cubicBezTo>
                  <a:pt x="1" y="58523"/>
                  <a:pt x="16809" y="75535"/>
                  <a:pt x="37483" y="75738"/>
                </a:cubicBezTo>
                <a:lnTo>
                  <a:pt x="37523" y="72604"/>
                </a:lnTo>
                <a:cubicBezTo>
                  <a:pt x="18559" y="72442"/>
                  <a:pt x="3094" y="56855"/>
                  <a:pt x="3094" y="37849"/>
                </a:cubicBezTo>
                <a:cubicBezTo>
                  <a:pt x="3094" y="18884"/>
                  <a:pt x="18559" y="3338"/>
                  <a:pt x="37523" y="3134"/>
                </a:cubicBezTo>
                <a:lnTo>
                  <a:pt x="37483"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0"/>
          <p:cNvSpPr/>
          <p:nvPr/>
        </p:nvSpPr>
        <p:spPr>
          <a:xfrm rot="10800000" flipH="1">
            <a:off x="8755222" y="1932411"/>
            <a:ext cx="981300" cy="9813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2" name="Google Shape;2792;p70"/>
          <p:cNvGrpSpPr/>
          <p:nvPr/>
        </p:nvGrpSpPr>
        <p:grpSpPr>
          <a:xfrm flipH="1">
            <a:off x="81783" y="3563447"/>
            <a:ext cx="1419742" cy="1516086"/>
            <a:chOff x="4921325" y="1013225"/>
            <a:chExt cx="1175575" cy="1255350"/>
          </a:xfrm>
        </p:grpSpPr>
        <p:sp>
          <p:nvSpPr>
            <p:cNvPr id="2793" name="Google Shape;2793;p70"/>
            <p:cNvSpPr/>
            <p:nvPr/>
          </p:nvSpPr>
          <p:spPr>
            <a:xfrm>
              <a:off x="4921325" y="2238925"/>
              <a:ext cx="30425" cy="29650"/>
            </a:xfrm>
            <a:custGeom>
              <a:avLst/>
              <a:gdLst/>
              <a:ahLst/>
              <a:cxnLst/>
              <a:rect l="l" t="t" r="r" b="b"/>
              <a:pathLst>
                <a:path w="1217" h="1186" extrusionOk="0">
                  <a:moveTo>
                    <a:pt x="593" y="1"/>
                  </a:moveTo>
                  <a:cubicBezTo>
                    <a:pt x="441" y="1"/>
                    <a:pt x="289" y="61"/>
                    <a:pt x="183" y="183"/>
                  </a:cubicBezTo>
                  <a:cubicBezTo>
                    <a:pt x="62" y="274"/>
                    <a:pt x="1" y="426"/>
                    <a:pt x="1" y="578"/>
                  </a:cubicBezTo>
                  <a:cubicBezTo>
                    <a:pt x="1" y="730"/>
                    <a:pt x="62" y="882"/>
                    <a:pt x="183" y="1004"/>
                  </a:cubicBezTo>
                  <a:cubicBezTo>
                    <a:pt x="305" y="1125"/>
                    <a:pt x="457" y="1186"/>
                    <a:pt x="609" y="1186"/>
                  </a:cubicBezTo>
                  <a:cubicBezTo>
                    <a:pt x="761" y="1186"/>
                    <a:pt x="913" y="1125"/>
                    <a:pt x="1004" y="1004"/>
                  </a:cubicBezTo>
                  <a:cubicBezTo>
                    <a:pt x="1125" y="882"/>
                    <a:pt x="1217" y="730"/>
                    <a:pt x="1217" y="578"/>
                  </a:cubicBezTo>
                  <a:cubicBezTo>
                    <a:pt x="1217" y="426"/>
                    <a:pt x="1125" y="274"/>
                    <a:pt x="1004" y="183"/>
                  </a:cubicBezTo>
                  <a:cubicBezTo>
                    <a:pt x="897" y="61"/>
                    <a:pt x="745" y="1"/>
                    <a:pt x="5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0"/>
            <p:cNvSpPr/>
            <p:nvPr/>
          </p:nvSpPr>
          <p:spPr>
            <a:xfrm>
              <a:off x="5003400" y="2150775"/>
              <a:ext cx="30425" cy="30425"/>
            </a:xfrm>
            <a:custGeom>
              <a:avLst/>
              <a:gdLst/>
              <a:ahLst/>
              <a:cxnLst/>
              <a:rect l="l" t="t" r="r" b="b"/>
              <a:pathLst>
                <a:path w="1217" h="1217" extrusionOk="0">
                  <a:moveTo>
                    <a:pt x="608" y="1"/>
                  </a:moveTo>
                  <a:cubicBezTo>
                    <a:pt x="274" y="1"/>
                    <a:pt x="0" y="274"/>
                    <a:pt x="0" y="609"/>
                  </a:cubicBezTo>
                  <a:cubicBezTo>
                    <a:pt x="0" y="912"/>
                    <a:pt x="274" y="1186"/>
                    <a:pt x="608" y="1216"/>
                  </a:cubicBezTo>
                  <a:cubicBezTo>
                    <a:pt x="973" y="1216"/>
                    <a:pt x="1216" y="973"/>
                    <a:pt x="1216" y="609"/>
                  </a:cubicBezTo>
                  <a:cubicBezTo>
                    <a:pt x="1216" y="274"/>
                    <a:pt x="973"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0"/>
            <p:cNvSpPr/>
            <p:nvPr/>
          </p:nvSpPr>
          <p:spPr>
            <a:xfrm>
              <a:off x="5003400" y="2239100"/>
              <a:ext cx="30425" cy="29475"/>
            </a:xfrm>
            <a:custGeom>
              <a:avLst/>
              <a:gdLst/>
              <a:ahLst/>
              <a:cxnLst/>
              <a:rect l="l" t="t" r="r" b="b"/>
              <a:pathLst>
                <a:path w="1217" h="1179" extrusionOk="0">
                  <a:moveTo>
                    <a:pt x="584" y="1"/>
                  </a:moveTo>
                  <a:cubicBezTo>
                    <a:pt x="442" y="1"/>
                    <a:pt x="296" y="63"/>
                    <a:pt x="183" y="176"/>
                  </a:cubicBezTo>
                  <a:cubicBezTo>
                    <a:pt x="92" y="267"/>
                    <a:pt x="0" y="419"/>
                    <a:pt x="0" y="571"/>
                  </a:cubicBezTo>
                  <a:lnTo>
                    <a:pt x="0" y="693"/>
                  </a:lnTo>
                  <a:cubicBezTo>
                    <a:pt x="0" y="723"/>
                    <a:pt x="31" y="784"/>
                    <a:pt x="31" y="814"/>
                  </a:cubicBezTo>
                  <a:cubicBezTo>
                    <a:pt x="31" y="845"/>
                    <a:pt x="31" y="875"/>
                    <a:pt x="92" y="936"/>
                  </a:cubicBezTo>
                  <a:lnTo>
                    <a:pt x="152" y="997"/>
                  </a:lnTo>
                  <a:cubicBezTo>
                    <a:pt x="274" y="1118"/>
                    <a:pt x="426" y="1179"/>
                    <a:pt x="578" y="1179"/>
                  </a:cubicBezTo>
                  <a:cubicBezTo>
                    <a:pt x="760" y="1179"/>
                    <a:pt x="882" y="1118"/>
                    <a:pt x="1064" y="997"/>
                  </a:cubicBezTo>
                  <a:cubicBezTo>
                    <a:pt x="1095" y="997"/>
                    <a:pt x="1095" y="966"/>
                    <a:pt x="1155" y="936"/>
                  </a:cubicBezTo>
                  <a:cubicBezTo>
                    <a:pt x="1155" y="875"/>
                    <a:pt x="1186" y="845"/>
                    <a:pt x="1186" y="814"/>
                  </a:cubicBezTo>
                  <a:cubicBezTo>
                    <a:pt x="1216" y="753"/>
                    <a:pt x="1216" y="723"/>
                    <a:pt x="1216" y="693"/>
                  </a:cubicBezTo>
                  <a:lnTo>
                    <a:pt x="1216" y="571"/>
                  </a:lnTo>
                  <a:cubicBezTo>
                    <a:pt x="1216" y="419"/>
                    <a:pt x="1155" y="267"/>
                    <a:pt x="1034" y="145"/>
                  </a:cubicBezTo>
                  <a:cubicBezTo>
                    <a:pt x="1034" y="115"/>
                    <a:pt x="1004" y="115"/>
                    <a:pt x="943" y="85"/>
                  </a:cubicBezTo>
                  <a:cubicBezTo>
                    <a:pt x="912" y="85"/>
                    <a:pt x="882" y="54"/>
                    <a:pt x="852" y="54"/>
                  </a:cubicBezTo>
                  <a:cubicBezTo>
                    <a:pt x="791" y="24"/>
                    <a:pt x="760" y="24"/>
                    <a:pt x="730" y="24"/>
                  </a:cubicBezTo>
                  <a:cubicBezTo>
                    <a:pt x="683" y="8"/>
                    <a:pt x="634" y="1"/>
                    <a:pt x="58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0"/>
            <p:cNvSpPr/>
            <p:nvPr/>
          </p:nvSpPr>
          <p:spPr>
            <a:xfrm>
              <a:off x="5085475" y="2062625"/>
              <a:ext cx="30425" cy="118575"/>
            </a:xfrm>
            <a:custGeom>
              <a:avLst/>
              <a:gdLst/>
              <a:ahLst/>
              <a:cxnLst/>
              <a:rect l="l" t="t" r="r" b="b"/>
              <a:pathLst>
                <a:path w="1217" h="4743" extrusionOk="0">
                  <a:moveTo>
                    <a:pt x="608" y="1"/>
                  </a:moveTo>
                  <a:cubicBezTo>
                    <a:pt x="274" y="1"/>
                    <a:pt x="0" y="274"/>
                    <a:pt x="0" y="609"/>
                  </a:cubicBezTo>
                  <a:cubicBezTo>
                    <a:pt x="0" y="943"/>
                    <a:pt x="274" y="1217"/>
                    <a:pt x="608" y="1217"/>
                  </a:cubicBezTo>
                  <a:cubicBezTo>
                    <a:pt x="942" y="1217"/>
                    <a:pt x="1216" y="943"/>
                    <a:pt x="1216" y="609"/>
                  </a:cubicBezTo>
                  <a:cubicBezTo>
                    <a:pt x="1216" y="274"/>
                    <a:pt x="942" y="1"/>
                    <a:pt x="608" y="1"/>
                  </a:cubicBezTo>
                  <a:close/>
                  <a:moveTo>
                    <a:pt x="608" y="3527"/>
                  </a:moveTo>
                  <a:cubicBezTo>
                    <a:pt x="274" y="3527"/>
                    <a:pt x="0" y="3800"/>
                    <a:pt x="0" y="4135"/>
                  </a:cubicBezTo>
                  <a:cubicBezTo>
                    <a:pt x="0" y="4438"/>
                    <a:pt x="274" y="4712"/>
                    <a:pt x="608" y="4742"/>
                  </a:cubicBezTo>
                  <a:cubicBezTo>
                    <a:pt x="942" y="4742"/>
                    <a:pt x="1216" y="4499"/>
                    <a:pt x="1216" y="4135"/>
                  </a:cubicBezTo>
                  <a:cubicBezTo>
                    <a:pt x="1216" y="3800"/>
                    <a:pt x="942" y="3527"/>
                    <a:pt x="608" y="3527"/>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0"/>
            <p:cNvSpPr/>
            <p:nvPr/>
          </p:nvSpPr>
          <p:spPr>
            <a:xfrm>
              <a:off x="5085475"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0"/>
            <p:cNvSpPr/>
            <p:nvPr/>
          </p:nvSpPr>
          <p:spPr>
            <a:xfrm>
              <a:off x="5166775" y="1975250"/>
              <a:ext cx="30425" cy="205950"/>
            </a:xfrm>
            <a:custGeom>
              <a:avLst/>
              <a:gdLst/>
              <a:ahLst/>
              <a:cxnLst/>
              <a:rect l="l" t="t" r="r" b="b"/>
              <a:pathLst>
                <a:path w="1217" h="8238" extrusionOk="0">
                  <a:moveTo>
                    <a:pt x="608" y="0"/>
                  </a:moveTo>
                  <a:cubicBezTo>
                    <a:pt x="274" y="0"/>
                    <a:pt x="1" y="274"/>
                    <a:pt x="1" y="608"/>
                  </a:cubicBezTo>
                  <a:cubicBezTo>
                    <a:pt x="1" y="943"/>
                    <a:pt x="274" y="1216"/>
                    <a:pt x="608" y="1216"/>
                  </a:cubicBezTo>
                  <a:cubicBezTo>
                    <a:pt x="973" y="1216"/>
                    <a:pt x="1216" y="943"/>
                    <a:pt x="1216" y="608"/>
                  </a:cubicBezTo>
                  <a:cubicBezTo>
                    <a:pt x="1216" y="274"/>
                    <a:pt x="973" y="0"/>
                    <a:pt x="608" y="0"/>
                  </a:cubicBezTo>
                  <a:close/>
                  <a:moveTo>
                    <a:pt x="608" y="3496"/>
                  </a:moveTo>
                  <a:cubicBezTo>
                    <a:pt x="274" y="3496"/>
                    <a:pt x="1" y="3769"/>
                    <a:pt x="1" y="4104"/>
                  </a:cubicBezTo>
                  <a:cubicBezTo>
                    <a:pt x="1" y="4438"/>
                    <a:pt x="274" y="4712"/>
                    <a:pt x="608" y="4712"/>
                  </a:cubicBezTo>
                  <a:cubicBezTo>
                    <a:pt x="973" y="4712"/>
                    <a:pt x="1216" y="4438"/>
                    <a:pt x="1216" y="4104"/>
                  </a:cubicBezTo>
                  <a:cubicBezTo>
                    <a:pt x="1216" y="3769"/>
                    <a:pt x="973" y="3496"/>
                    <a:pt x="608" y="3496"/>
                  </a:cubicBezTo>
                  <a:close/>
                  <a:moveTo>
                    <a:pt x="608" y="7022"/>
                  </a:moveTo>
                  <a:cubicBezTo>
                    <a:pt x="274" y="7022"/>
                    <a:pt x="1" y="7295"/>
                    <a:pt x="1" y="7630"/>
                  </a:cubicBezTo>
                  <a:cubicBezTo>
                    <a:pt x="1" y="7933"/>
                    <a:pt x="274" y="8207"/>
                    <a:pt x="608" y="8237"/>
                  </a:cubicBezTo>
                  <a:cubicBezTo>
                    <a:pt x="973" y="8237"/>
                    <a:pt x="1216" y="7994"/>
                    <a:pt x="1216" y="7630"/>
                  </a:cubicBezTo>
                  <a:cubicBezTo>
                    <a:pt x="1216" y="7295"/>
                    <a:pt x="973" y="7022"/>
                    <a:pt x="608" y="702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0"/>
            <p:cNvSpPr/>
            <p:nvPr/>
          </p:nvSpPr>
          <p:spPr>
            <a:xfrm>
              <a:off x="5167525" y="2238925"/>
              <a:ext cx="30425" cy="29650"/>
            </a:xfrm>
            <a:custGeom>
              <a:avLst/>
              <a:gdLst/>
              <a:ahLst/>
              <a:cxnLst/>
              <a:rect l="l" t="t" r="r" b="b"/>
              <a:pathLst>
                <a:path w="1217" h="1186" extrusionOk="0">
                  <a:moveTo>
                    <a:pt x="624" y="1"/>
                  </a:moveTo>
                  <a:cubicBezTo>
                    <a:pt x="472" y="1"/>
                    <a:pt x="320" y="61"/>
                    <a:pt x="214" y="183"/>
                  </a:cubicBezTo>
                  <a:cubicBezTo>
                    <a:pt x="92" y="274"/>
                    <a:pt x="1" y="426"/>
                    <a:pt x="1" y="578"/>
                  </a:cubicBezTo>
                  <a:lnTo>
                    <a:pt x="1" y="700"/>
                  </a:lnTo>
                  <a:cubicBezTo>
                    <a:pt x="1" y="730"/>
                    <a:pt x="62" y="791"/>
                    <a:pt x="62" y="821"/>
                  </a:cubicBezTo>
                  <a:cubicBezTo>
                    <a:pt x="62" y="852"/>
                    <a:pt x="62" y="882"/>
                    <a:pt x="92" y="943"/>
                  </a:cubicBezTo>
                  <a:lnTo>
                    <a:pt x="183" y="1004"/>
                  </a:lnTo>
                  <a:cubicBezTo>
                    <a:pt x="274" y="1125"/>
                    <a:pt x="426" y="1186"/>
                    <a:pt x="578" y="1186"/>
                  </a:cubicBezTo>
                  <a:cubicBezTo>
                    <a:pt x="730" y="1186"/>
                    <a:pt x="882" y="1125"/>
                    <a:pt x="1034" y="1004"/>
                  </a:cubicBezTo>
                  <a:cubicBezTo>
                    <a:pt x="1156" y="882"/>
                    <a:pt x="1217" y="730"/>
                    <a:pt x="1217" y="578"/>
                  </a:cubicBezTo>
                  <a:cubicBezTo>
                    <a:pt x="1217" y="426"/>
                    <a:pt x="1156" y="274"/>
                    <a:pt x="1034" y="183"/>
                  </a:cubicBezTo>
                  <a:cubicBezTo>
                    <a:pt x="928" y="61"/>
                    <a:pt x="776" y="1"/>
                    <a:pt x="6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0"/>
            <p:cNvSpPr/>
            <p:nvPr/>
          </p:nvSpPr>
          <p:spPr>
            <a:xfrm>
              <a:off x="5248850" y="1887850"/>
              <a:ext cx="30425" cy="293350"/>
            </a:xfrm>
            <a:custGeom>
              <a:avLst/>
              <a:gdLst/>
              <a:ahLst/>
              <a:cxnLst/>
              <a:rect l="l" t="t" r="r" b="b"/>
              <a:pathLst>
                <a:path w="1217" h="11734" extrusionOk="0">
                  <a:moveTo>
                    <a:pt x="608" y="1"/>
                  </a:moveTo>
                  <a:cubicBezTo>
                    <a:pt x="274" y="1"/>
                    <a:pt x="0" y="274"/>
                    <a:pt x="0" y="609"/>
                  </a:cubicBezTo>
                  <a:cubicBezTo>
                    <a:pt x="0" y="943"/>
                    <a:pt x="274" y="1217"/>
                    <a:pt x="608" y="1217"/>
                  </a:cubicBezTo>
                  <a:cubicBezTo>
                    <a:pt x="943" y="1217"/>
                    <a:pt x="1216" y="943"/>
                    <a:pt x="1216" y="609"/>
                  </a:cubicBezTo>
                  <a:cubicBezTo>
                    <a:pt x="1216" y="274"/>
                    <a:pt x="943" y="1"/>
                    <a:pt x="608" y="1"/>
                  </a:cubicBezTo>
                  <a:close/>
                  <a:moveTo>
                    <a:pt x="608" y="3496"/>
                  </a:moveTo>
                  <a:cubicBezTo>
                    <a:pt x="274" y="3496"/>
                    <a:pt x="0" y="3770"/>
                    <a:pt x="0" y="4104"/>
                  </a:cubicBezTo>
                  <a:cubicBezTo>
                    <a:pt x="0" y="4439"/>
                    <a:pt x="274" y="4712"/>
                    <a:pt x="608" y="4712"/>
                  </a:cubicBezTo>
                  <a:cubicBezTo>
                    <a:pt x="943" y="4712"/>
                    <a:pt x="1216" y="4439"/>
                    <a:pt x="1216" y="4104"/>
                  </a:cubicBezTo>
                  <a:cubicBezTo>
                    <a:pt x="1216" y="3770"/>
                    <a:pt x="943" y="3496"/>
                    <a:pt x="608" y="3496"/>
                  </a:cubicBezTo>
                  <a:close/>
                  <a:moveTo>
                    <a:pt x="608" y="6992"/>
                  </a:moveTo>
                  <a:cubicBezTo>
                    <a:pt x="274" y="6992"/>
                    <a:pt x="0" y="7265"/>
                    <a:pt x="0" y="7600"/>
                  </a:cubicBezTo>
                  <a:cubicBezTo>
                    <a:pt x="0" y="7934"/>
                    <a:pt x="274" y="8208"/>
                    <a:pt x="608" y="8208"/>
                  </a:cubicBezTo>
                  <a:cubicBezTo>
                    <a:pt x="943" y="8208"/>
                    <a:pt x="1216" y="7934"/>
                    <a:pt x="1216" y="7600"/>
                  </a:cubicBezTo>
                  <a:cubicBezTo>
                    <a:pt x="1216" y="7265"/>
                    <a:pt x="943" y="6992"/>
                    <a:pt x="608" y="6992"/>
                  </a:cubicBezTo>
                  <a:close/>
                  <a:moveTo>
                    <a:pt x="608" y="10518"/>
                  </a:moveTo>
                  <a:cubicBezTo>
                    <a:pt x="274" y="10518"/>
                    <a:pt x="0" y="10791"/>
                    <a:pt x="0" y="11126"/>
                  </a:cubicBezTo>
                  <a:cubicBezTo>
                    <a:pt x="0" y="11429"/>
                    <a:pt x="274" y="11703"/>
                    <a:pt x="608" y="11733"/>
                  </a:cubicBezTo>
                  <a:cubicBezTo>
                    <a:pt x="943" y="11733"/>
                    <a:pt x="1216" y="11490"/>
                    <a:pt x="1216" y="11126"/>
                  </a:cubicBezTo>
                  <a:cubicBezTo>
                    <a:pt x="1216" y="10791"/>
                    <a:pt x="943" y="10518"/>
                    <a:pt x="608" y="1051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0"/>
            <p:cNvSpPr/>
            <p:nvPr/>
          </p:nvSpPr>
          <p:spPr>
            <a:xfrm>
              <a:off x="5248850"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0"/>
            <p:cNvSpPr/>
            <p:nvPr/>
          </p:nvSpPr>
          <p:spPr>
            <a:xfrm>
              <a:off x="5330150" y="1800475"/>
              <a:ext cx="30425" cy="380725"/>
            </a:xfrm>
            <a:custGeom>
              <a:avLst/>
              <a:gdLst/>
              <a:ahLst/>
              <a:cxnLst/>
              <a:rect l="l" t="t" r="r" b="b"/>
              <a:pathLst>
                <a:path w="1217" h="15229" extrusionOk="0">
                  <a:moveTo>
                    <a:pt x="609" y="0"/>
                  </a:moveTo>
                  <a:cubicBezTo>
                    <a:pt x="274" y="0"/>
                    <a:pt x="1" y="274"/>
                    <a:pt x="1" y="608"/>
                  </a:cubicBezTo>
                  <a:cubicBezTo>
                    <a:pt x="1" y="912"/>
                    <a:pt x="274" y="1186"/>
                    <a:pt x="609" y="1216"/>
                  </a:cubicBezTo>
                  <a:cubicBezTo>
                    <a:pt x="973" y="1216"/>
                    <a:pt x="1216" y="943"/>
                    <a:pt x="1216" y="608"/>
                  </a:cubicBezTo>
                  <a:cubicBezTo>
                    <a:pt x="1216" y="274"/>
                    <a:pt x="973" y="0"/>
                    <a:pt x="609" y="0"/>
                  </a:cubicBezTo>
                  <a:close/>
                  <a:moveTo>
                    <a:pt x="609" y="3496"/>
                  </a:moveTo>
                  <a:cubicBezTo>
                    <a:pt x="274" y="3496"/>
                    <a:pt x="1" y="3769"/>
                    <a:pt x="1" y="4104"/>
                  </a:cubicBezTo>
                  <a:cubicBezTo>
                    <a:pt x="1" y="4438"/>
                    <a:pt x="274" y="4712"/>
                    <a:pt x="609" y="4712"/>
                  </a:cubicBezTo>
                  <a:cubicBezTo>
                    <a:pt x="973" y="4712"/>
                    <a:pt x="1216" y="4438"/>
                    <a:pt x="1216" y="4104"/>
                  </a:cubicBezTo>
                  <a:cubicBezTo>
                    <a:pt x="1216" y="3769"/>
                    <a:pt x="973" y="3496"/>
                    <a:pt x="609" y="3496"/>
                  </a:cubicBezTo>
                  <a:close/>
                  <a:moveTo>
                    <a:pt x="609" y="6991"/>
                  </a:moveTo>
                  <a:cubicBezTo>
                    <a:pt x="274" y="6991"/>
                    <a:pt x="1" y="7265"/>
                    <a:pt x="1" y="7599"/>
                  </a:cubicBezTo>
                  <a:cubicBezTo>
                    <a:pt x="1" y="7934"/>
                    <a:pt x="274" y="8207"/>
                    <a:pt x="609" y="8207"/>
                  </a:cubicBezTo>
                  <a:cubicBezTo>
                    <a:pt x="973" y="8207"/>
                    <a:pt x="1216" y="7934"/>
                    <a:pt x="1216" y="7599"/>
                  </a:cubicBezTo>
                  <a:cubicBezTo>
                    <a:pt x="1216" y="7265"/>
                    <a:pt x="973" y="6991"/>
                    <a:pt x="609" y="6991"/>
                  </a:cubicBezTo>
                  <a:close/>
                  <a:moveTo>
                    <a:pt x="609" y="10487"/>
                  </a:moveTo>
                  <a:cubicBezTo>
                    <a:pt x="274" y="10487"/>
                    <a:pt x="1" y="10760"/>
                    <a:pt x="1" y="11095"/>
                  </a:cubicBezTo>
                  <a:cubicBezTo>
                    <a:pt x="1" y="11429"/>
                    <a:pt x="274" y="11703"/>
                    <a:pt x="609" y="11703"/>
                  </a:cubicBezTo>
                  <a:cubicBezTo>
                    <a:pt x="973" y="11703"/>
                    <a:pt x="1216" y="11429"/>
                    <a:pt x="1216" y="11095"/>
                  </a:cubicBezTo>
                  <a:cubicBezTo>
                    <a:pt x="1216" y="10760"/>
                    <a:pt x="973" y="10487"/>
                    <a:pt x="609" y="10487"/>
                  </a:cubicBezTo>
                  <a:close/>
                  <a:moveTo>
                    <a:pt x="609" y="14013"/>
                  </a:moveTo>
                  <a:cubicBezTo>
                    <a:pt x="274" y="14013"/>
                    <a:pt x="1" y="14286"/>
                    <a:pt x="1" y="14621"/>
                  </a:cubicBezTo>
                  <a:cubicBezTo>
                    <a:pt x="1" y="14924"/>
                    <a:pt x="274" y="15198"/>
                    <a:pt x="609" y="15228"/>
                  </a:cubicBezTo>
                  <a:cubicBezTo>
                    <a:pt x="973" y="15228"/>
                    <a:pt x="1216" y="14985"/>
                    <a:pt x="1216" y="14621"/>
                  </a:cubicBezTo>
                  <a:cubicBezTo>
                    <a:pt x="1216" y="14286"/>
                    <a:pt x="973" y="14013"/>
                    <a:pt x="609" y="14013"/>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0"/>
            <p:cNvSpPr/>
            <p:nvPr/>
          </p:nvSpPr>
          <p:spPr>
            <a:xfrm>
              <a:off x="5330150" y="2238925"/>
              <a:ext cx="30425" cy="29650"/>
            </a:xfrm>
            <a:custGeom>
              <a:avLst/>
              <a:gdLst/>
              <a:ahLst/>
              <a:cxnLst/>
              <a:rect l="l" t="t" r="r" b="b"/>
              <a:pathLst>
                <a:path w="1217" h="1186" extrusionOk="0">
                  <a:moveTo>
                    <a:pt x="624" y="1"/>
                  </a:moveTo>
                  <a:cubicBezTo>
                    <a:pt x="472" y="1"/>
                    <a:pt x="320" y="61"/>
                    <a:pt x="213" y="183"/>
                  </a:cubicBezTo>
                  <a:cubicBezTo>
                    <a:pt x="92" y="274"/>
                    <a:pt x="1" y="426"/>
                    <a:pt x="1" y="578"/>
                  </a:cubicBezTo>
                  <a:cubicBezTo>
                    <a:pt x="1" y="730"/>
                    <a:pt x="92" y="882"/>
                    <a:pt x="213" y="1004"/>
                  </a:cubicBezTo>
                  <a:cubicBezTo>
                    <a:pt x="305" y="1125"/>
                    <a:pt x="457" y="1186"/>
                    <a:pt x="609" y="1186"/>
                  </a:cubicBezTo>
                  <a:cubicBezTo>
                    <a:pt x="700" y="1186"/>
                    <a:pt x="761" y="1156"/>
                    <a:pt x="852" y="1125"/>
                  </a:cubicBezTo>
                  <a:cubicBezTo>
                    <a:pt x="912" y="1125"/>
                    <a:pt x="1004" y="1034"/>
                    <a:pt x="1034" y="1004"/>
                  </a:cubicBezTo>
                  <a:cubicBezTo>
                    <a:pt x="1156" y="882"/>
                    <a:pt x="1216" y="730"/>
                    <a:pt x="1216" y="578"/>
                  </a:cubicBezTo>
                  <a:cubicBezTo>
                    <a:pt x="1216" y="426"/>
                    <a:pt x="1156" y="274"/>
                    <a:pt x="1034" y="183"/>
                  </a:cubicBezTo>
                  <a:cubicBezTo>
                    <a:pt x="928" y="61"/>
                    <a:pt x="776" y="1"/>
                    <a:pt x="6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0"/>
            <p:cNvSpPr/>
            <p:nvPr/>
          </p:nvSpPr>
          <p:spPr>
            <a:xfrm>
              <a:off x="5412225" y="1712325"/>
              <a:ext cx="30425" cy="468875"/>
            </a:xfrm>
            <a:custGeom>
              <a:avLst/>
              <a:gdLst/>
              <a:ahLst/>
              <a:cxnLst/>
              <a:rect l="l" t="t" r="r" b="b"/>
              <a:pathLst>
                <a:path w="1217" h="18755"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moveTo>
                    <a:pt x="608" y="3526"/>
                  </a:moveTo>
                  <a:cubicBezTo>
                    <a:pt x="274" y="3526"/>
                    <a:pt x="0" y="3800"/>
                    <a:pt x="0" y="4134"/>
                  </a:cubicBezTo>
                  <a:cubicBezTo>
                    <a:pt x="0" y="4438"/>
                    <a:pt x="274" y="4712"/>
                    <a:pt x="608" y="4742"/>
                  </a:cubicBezTo>
                  <a:cubicBezTo>
                    <a:pt x="943" y="4742"/>
                    <a:pt x="1216" y="4469"/>
                    <a:pt x="1216" y="4134"/>
                  </a:cubicBezTo>
                  <a:cubicBezTo>
                    <a:pt x="1216" y="3800"/>
                    <a:pt x="943" y="3526"/>
                    <a:pt x="608" y="3526"/>
                  </a:cubicBezTo>
                  <a:close/>
                  <a:moveTo>
                    <a:pt x="608" y="7022"/>
                  </a:moveTo>
                  <a:cubicBezTo>
                    <a:pt x="274" y="7022"/>
                    <a:pt x="0" y="7295"/>
                    <a:pt x="0" y="7630"/>
                  </a:cubicBezTo>
                  <a:cubicBezTo>
                    <a:pt x="0" y="7964"/>
                    <a:pt x="274" y="8238"/>
                    <a:pt x="608" y="8238"/>
                  </a:cubicBezTo>
                  <a:cubicBezTo>
                    <a:pt x="943" y="8238"/>
                    <a:pt x="1216" y="7964"/>
                    <a:pt x="1216" y="7630"/>
                  </a:cubicBezTo>
                  <a:cubicBezTo>
                    <a:pt x="1216" y="7295"/>
                    <a:pt x="943" y="7022"/>
                    <a:pt x="608" y="7022"/>
                  </a:cubicBezTo>
                  <a:close/>
                  <a:moveTo>
                    <a:pt x="608" y="10517"/>
                  </a:moveTo>
                  <a:cubicBezTo>
                    <a:pt x="274" y="10517"/>
                    <a:pt x="0" y="10791"/>
                    <a:pt x="0" y="11125"/>
                  </a:cubicBezTo>
                  <a:cubicBezTo>
                    <a:pt x="0" y="11460"/>
                    <a:pt x="274" y="11733"/>
                    <a:pt x="608" y="11733"/>
                  </a:cubicBezTo>
                  <a:cubicBezTo>
                    <a:pt x="943" y="11733"/>
                    <a:pt x="1216" y="11460"/>
                    <a:pt x="1216" y="11125"/>
                  </a:cubicBezTo>
                  <a:cubicBezTo>
                    <a:pt x="1216" y="10791"/>
                    <a:pt x="943" y="10517"/>
                    <a:pt x="608" y="10517"/>
                  </a:cubicBezTo>
                  <a:close/>
                  <a:moveTo>
                    <a:pt x="608" y="14013"/>
                  </a:moveTo>
                  <a:cubicBezTo>
                    <a:pt x="274" y="14013"/>
                    <a:pt x="0" y="14286"/>
                    <a:pt x="0" y="14621"/>
                  </a:cubicBezTo>
                  <a:cubicBezTo>
                    <a:pt x="0" y="14955"/>
                    <a:pt x="274" y="15229"/>
                    <a:pt x="608" y="15229"/>
                  </a:cubicBezTo>
                  <a:cubicBezTo>
                    <a:pt x="943" y="15229"/>
                    <a:pt x="1216" y="14955"/>
                    <a:pt x="1216" y="14621"/>
                  </a:cubicBezTo>
                  <a:cubicBezTo>
                    <a:pt x="1216" y="14286"/>
                    <a:pt x="943" y="14013"/>
                    <a:pt x="608" y="14013"/>
                  </a:cubicBezTo>
                  <a:close/>
                  <a:moveTo>
                    <a:pt x="608" y="17539"/>
                  </a:moveTo>
                  <a:cubicBezTo>
                    <a:pt x="274" y="17539"/>
                    <a:pt x="0" y="17812"/>
                    <a:pt x="0" y="18147"/>
                  </a:cubicBezTo>
                  <a:cubicBezTo>
                    <a:pt x="0" y="18450"/>
                    <a:pt x="274" y="18724"/>
                    <a:pt x="608" y="18754"/>
                  </a:cubicBezTo>
                  <a:cubicBezTo>
                    <a:pt x="943" y="18754"/>
                    <a:pt x="1216" y="18511"/>
                    <a:pt x="1216" y="18147"/>
                  </a:cubicBezTo>
                  <a:cubicBezTo>
                    <a:pt x="1216" y="17812"/>
                    <a:pt x="943" y="17539"/>
                    <a:pt x="608" y="1753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0"/>
            <p:cNvSpPr/>
            <p:nvPr/>
          </p:nvSpPr>
          <p:spPr>
            <a:xfrm>
              <a:off x="5412225" y="2239200"/>
              <a:ext cx="30425" cy="29375"/>
            </a:xfrm>
            <a:custGeom>
              <a:avLst/>
              <a:gdLst/>
              <a:ahLst/>
              <a:cxnLst/>
              <a:rect l="l" t="t" r="r" b="b"/>
              <a:pathLst>
                <a:path w="1217" h="1175" extrusionOk="0">
                  <a:moveTo>
                    <a:pt x="606" y="1"/>
                  </a:moveTo>
                  <a:cubicBezTo>
                    <a:pt x="567" y="1"/>
                    <a:pt x="527" y="7"/>
                    <a:pt x="487" y="20"/>
                  </a:cubicBezTo>
                  <a:cubicBezTo>
                    <a:pt x="456" y="20"/>
                    <a:pt x="395" y="50"/>
                    <a:pt x="365" y="50"/>
                  </a:cubicBezTo>
                  <a:cubicBezTo>
                    <a:pt x="335" y="50"/>
                    <a:pt x="304" y="50"/>
                    <a:pt x="274" y="81"/>
                  </a:cubicBezTo>
                  <a:cubicBezTo>
                    <a:pt x="274" y="111"/>
                    <a:pt x="213" y="111"/>
                    <a:pt x="183" y="172"/>
                  </a:cubicBezTo>
                  <a:cubicBezTo>
                    <a:pt x="61" y="263"/>
                    <a:pt x="0" y="415"/>
                    <a:pt x="0" y="567"/>
                  </a:cubicBezTo>
                  <a:cubicBezTo>
                    <a:pt x="0" y="719"/>
                    <a:pt x="61" y="871"/>
                    <a:pt x="183" y="993"/>
                  </a:cubicBezTo>
                  <a:cubicBezTo>
                    <a:pt x="304" y="1114"/>
                    <a:pt x="456" y="1175"/>
                    <a:pt x="608" y="1175"/>
                  </a:cubicBezTo>
                  <a:cubicBezTo>
                    <a:pt x="760" y="1175"/>
                    <a:pt x="912" y="1114"/>
                    <a:pt x="1064" y="993"/>
                  </a:cubicBezTo>
                  <a:cubicBezTo>
                    <a:pt x="1095" y="993"/>
                    <a:pt x="1095" y="962"/>
                    <a:pt x="1125" y="932"/>
                  </a:cubicBezTo>
                  <a:cubicBezTo>
                    <a:pt x="1125" y="871"/>
                    <a:pt x="1155" y="841"/>
                    <a:pt x="1155" y="810"/>
                  </a:cubicBezTo>
                  <a:cubicBezTo>
                    <a:pt x="1155" y="780"/>
                    <a:pt x="1216" y="719"/>
                    <a:pt x="1216" y="689"/>
                  </a:cubicBezTo>
                  <a:lnTo>
                    <a:pt x="1216" y="567"/>
                  </a:lnTo>
                  <a:cubicBezTo>
                    <a:pt x="1216" y="415"/>
                    <a:pt x="1125" y="263"/>
                    <a:pt x="1003" y="172"/>
                  </a:cubicBezTo>
                  <a:cubicBezTo>
                    <a:pt x="885" y="77"/>
                    <a:pt x="748" y="1"/>
                    <a:pt x="60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0"/>
            <p:cNvSpPr/>
            <p:nvPr/>
          </p:nvSpPr>
          <p:spPr>
            <a:xfrm>
              <a:off x="5493525" y="1624925"/>
              <a:ext cx="30425" cy="556275"/>
            </a:xfrm>
            <a:custGeom>
              <a:avLst/>
              <a:gdLst/>
              <a:ahLst/>
              <a:cxnLst/>
              <a:rect l="l" t="t" r="r" b="b"/>
              <a:pathLst>
                <a:path w="1217" h="22251" extrusionOk="0">
                  <a:moveTo>
                    <a:pt x="609" y="1"/>
                  </a:moveTo>
                  <a:cubicBezTo>
                    <a:pt x="274" y="1"/>
                    <a:pt x="1" y="244"/>
                    <a:pt x="1" y="609"/>
                  </a:cubicBezTo>
                  <a:cubicBezTo>
                    <a:pt x="1" y="943"/>
                    <a:pt x="274" y="1217"/>
                    <a:pt x="609" y="1217"/>
                  </a:cubicBezTo>
                  <a:cubicBezTo>
                    <a:pt x="943" y="1217"/>
                    <a:pt x="1217" y="943"/>
                    <a:pt x="1217" y="609"/>
                  </a:cubicBezTo>
                  <a:cubicBezTo>
                    <a:pt x="1217" y="274"/>
                    <a:pt x="943" y="1"/>
                    <a:pt x="609" y="1"/>
                  </a:cubicBezTo>
                  <a:close/>
                  <a:moveTo>
                    <a:pt x="609" y="3496"/>
                  </a:moveTo>
                  <a:cubicBezTo>
                    <a:pt x="274" y="3496"/>
                    <a:pt x="1" y="3770"/>
                    <a:pt x="1" y="4104"/>
                  </a:cubicBezTo>
                  <a:cubicBezTo>
                    <a:pt x="1" y="4439"/>
                    <a:pt x="274" y="4712"/>
                    <a:pt x="609" y="4712"/>
                  </a:cubicBezTo>
                  <a:cubicBezTo>
                    <a:pt x="943" y="4712"/>
                    <a:pt x="1217" y="4439"/>
                    <a:pt x="1217" y="4104"/>
                  </a:cubicBezTo>
                  <a:cubicBezTo>
                    <a:pt x="1217" y="3770"/>
                    <a:pt x="943" y="3496"/>
                    <a:pt x="609" y="3496"/>
                  </a:cubicBezTo>
                  <a:close/>
                  <a:moveTo>
                    <a:pt x="609" y="7022"/>
                  </a:moveTo>
                  <a:cubicBezTo>
                    <a:pt x="274" y="7022"/>
                    <a:pt x="1" y="7296"/>
                    <a:pt x="1" y="7630"/>
                  </a:cubicBezTo>
                  <a:cubicBezTo>
                    <a:pt x="1" y="7934"/>
                    <a:pt x="274" y="8208"/>
                    <a:pt x="609" y="8238"/>
                  </a:cubicBezTo>
                  <a:cubicBezTo>
                    <a:pt x="943" y="8238"/>
                    <a:pt x="1217" y="7965"/>
                    <a:pt x="1217" y="7630"/>
                  </a:cubicBezTo>
                  <a:cubicBezTo>
                    <a:pt x="1217" y="7296"/>
                    <a:pt x="943" y="7022"/>
                    <a:pt x="609" y="7022"/>
                  </a:cubicBezTo>
                  <a:close/>
                  <a:moveTo>
                    <a:pt x="609" y="10518"/>
                  </a:moveTo>
                  <a:cubicBezTo>
                    <a:pt x="274" y="10518"/>
                    <a:pt x="1" y="10791"/>
                    <a:pt x="1" y="11126"/>
                  </a:cubicBezTo>
                  <a:cubicBezTo>
                    <a:pt x="1" y="11460"/>
                    <a:pt x="274" y="11734"/>
                    <a:pt x="609" y="11734"/>
                  </a:cubicBezTo>
                  <a:cubicBezTo>
                    <a:pt x="943" y="11734"/>
                    <a:pt x="1217" y="11460"/>
                    <a:pt x="1217" y="11126"/>
                  </a:cubicBezTo>
                  <a:cubicBezTo>
                    <a:pt x="1217" y="10791"/>
                    <a:pt x="943" y="10518"/>
                    <a:pt x="609" y="10518"/>
                  </a:cubicBezTo>
                  <a:close/>
                  <a:moveTo>
                    <a:pt x="609" y="14013"/>
                  </a:moveTo>
                  <a:cubicBezTo>
                    <a:pt x="274" y="14013"/>
                    <a:pt x="1" y="14287"/>
                    <a:pt x="1" y="14621"/>
                  </a:cubicBezTo>
                  <a:cubicBezTo>
                    <a:pt x="1" y="14956"/>
                    <a:pt x="274" y="15229"/>
                    <a:pt x="609" y="15229"/>
                  </a:cubicBezTo>
                  <a:cubicBezTo>
                    <a:pt x="943" y="15229"/>
                    <a:pt x="1217" y="14956"/>
                    <a:pt x="1217" y="14621"/>
                  </a:cubicBezTo>
                  <a:cubicBezTo>
                    <a:pt x="1217" y="14287"/>
                    <a:pt x="943" y="14013"/>
                    <a:pt x="609" y="14013"/>
                  </a:cubicBezTo>
                  <a:close/>
                  <a:moveTo>
                    <a:pt x="609" y="17509"/>
                  </a:moveTo>
                  <a:cubicBezTo>
                    <a:pt x="274" y="17509"/>
                    <a:pt x="1" y="17782"/>
                    <a:pt x="1" y="18117"/>
                  </a:cubicBezTo>
                  <a:cubicBezTo>
                    <a:pt x="1" y="18451"/>
                    <a:pt x="274" y="18725"/>
                    <a:pt x="609" y="18725"/>
                  </a:cubicBezTo>
                  <a:cubicBezTo>
                    <a:pt x="943" y="18725"/>
                    <a:pt x="1217" y="18451"/>
                    <a:pt x="1217" y="18117"/>
                  </a:cubicBezTo>
                  <a:cubicBezTo>
                    <a:pt x="1217" y="17782"/>
                    <a:pt x="943" y="17509"/>
                    <a:pt x="609" y="17509"/>
                  </a:cubicBezTo>
                  <a:close/>
                  <a:moveTo>
                    <a:pt x="609" y="21035"/>
                  </a:moveTo>
                  <a:cubicBezTo>
                    <a:pt x="274" y="21035"/>
                    <a:pt x="1" y="21308"/>
                    <a:pt x="1" y="21643"/>
                  </a:cubicBezTo>
                  <a:cubicBezTo>
                    <a:pt x="1" y="21946"/>
                    <a:pt x="274" y="22220"/>
                    <a:pt x="609" y="22250"/>
                  </a:cubicBezTo>
                  <a:cubicBezTo>
                    <a:pt x="943" y="22250"/>
                    <a:pt x="1217" y="22007"/>
                    <a:pt x="1217" y="21643"/>
                  </a:cubicBezTo>
                  <a:cubicBezTo>
                    <a:pt x="1217" y="21308"/>
                    <a:pt x="943" y="21035"/>
                    <a:pt x="609" y="2103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0"/>
            <p:cNvSpPr/>
            <p:nvPr/>
          </p:nvSpPr>
          <p:spPr>
            <a:xfrm>
              <a:off x="5493525" y="2239200"/>
              <a:ext cx="30425" cy="29375"/>
            </a:xfrm>
            <a:custGeom>
              <a:avLst/>
              <a:gdLst/>
              <a:ahLst/>
              <a:cxnLst/>
              <a:rect l="l" t="t" r="r" b="b"/>
              <a:pathLst>
                <a:path w="1217" h="1175" extrusionOk="0">
                  <a:moveTo>
                    <a:pt x="623" y="1"/>
                  </a:moveTo>
                  <a:cubicBezTo>
                    <a:pt x="579" y="1"/>
                    <a:pt x="534" y="7"/>
                    <a:pt x="487" y="20"/>
                  </a:cubicBezTo>
                  <a:cubicBezTo>
                    <a:pt x="457" y="20"/>
                    <a:pt x="426" y="50"/>
                    <a:pt x="396" y="50"/>
                  </a:cubicBezTo>
                  <a:cubicBezTo>
                    <a:pt x="365" y="50"/>
                    <a:pt x="305" y="50"/>
                    <a:pt x="274" y="81"/>
                  </a:cubicBezTo>
                  <a:cubicBezTo>
                    <a:pt x="274" y="111"/>
                    <a:pt x="244" y="111"/>
                    <a:pt x="183" y="172"/>
                  </a:cubicBezTo>
                  <a:cubicBezTo>
                    <a:pt x="92" y="263"/>
                    <a:pt x="1" y="415"/>
                    <a:pt x="1" y="567"/>
                  </a:cubicBezTo>
                  <a:cubicBezTo>
                    <a:pt x="1" y="719"/>
                    <a:pt x="92" y="871"/>
                    <a:pt x="183" y="993"/>
                  </a:cubicBezTo>
                  <a:cubicBezTo>
                    <a:pt x="305" y="1114"/>
                    <a:pt x="457" y="1175"/>
                    <a:pt x="609" y="1175"/>
                  </a:cubicBezTo>
                  <a:cubicBezTo>
                    <a:pt x="761" y="1175"/>
                    <a:pt x="913" y="1114"/>
                    <a:pt x="1065" y="993"/>
                  </a:cubicBezTo>
                  <a:cubicBezTo>
                    <a:pt x="1095" y="993"/>
                    <a:pt x="1095" y="962"/>
                    <a:pt x="1156" y="932"/>
                  </a:cubicBezTo>
                  <a:cubicBezTo>
                    <a:pt x="1156" y="871"/>
                    <a:pt x="1186" y="841"/>
                    <a:pt x="1186" y="810"/>
                  </a:cubicBezTo>
                  <a:cubicBezTo>
                    <a:pt x="1217" y="780"/>
                    <a:pt x="1217" y="719"/>
                    <a:pt x="1217" y="689"/>
                  </a:cubicBezTo>
                  <a:lnTo>
                    <a:pt x="1217" y="567"/>
                  </a:lnTo>
                  <a:cubicBezTo>
                    <a:pt x="1217" y="415"/>
                    <a:pt x="1156" y="263"/>
                    <a:pt x="1034" y="172"/>
                  </a:cubicBezTo>
                  <a:cubicBezTo>
                    <a:pt x="915" y="77"/>
                    <a:pt x="778" y="1"/>
                    <a:pt x="6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0"/>
            <p:cNvSpPr/>
            <p:nvPr/>
          </p:nvSpPr>
          <p:spPr>
            <a:xfrm>
              <a:off x="5576350" y="1537550"/>
              <a:ext cx="30425" cy="643650"/>
            </a:xfrm>
            <a:custGeom>
              <a:avLst/>
              <a:gdLst/>
              <a:ahLst/>
              <a:cxnLst/>
              <a:rect l="l" t="t" r="r" b="b"/>
              <a:pathLst>
                <a:path w="1217" h="25746" extrusionOk="0">
                  <a:moveTo>
                    <a:pt x="609" y="0"/>
                  </a:moveTo>
                  <a:cubicBezTo>
                    <a:pt x="274" y="0"/>
                    <a:pt x="1" y="274"/>
                    <a:pt x="1" y="608"/>
                  </a:cubicBezTo>
                  <a:cubicBezTo>
                    <a:pt x="1" y="943"/>
                    <a:pt x="274" y="1186"/>
                    <a:pt x="609" y="1216"/>
                  </a:cubicBezTo>
                  <a:cubicBezTo>
                    <a:pt x="943" y="1216"/>
                    <a:pt x="1217" y="943"/>
                    <a:pt x="1217" y="608"/>
                  </a:cubicBezTo>
                  <a:cubicBezTo>
                    <a:pt x="1217" y="274"/>
                    <a:pt x="943" y="0"/>
                    <a:pt x="609" y="0"/>
                  </a:cubicBezTo>
                  <a:close/>
                  <a:moveTo>
                    <a:pt x="609" y="3496"/>
                  </a:moveTo>
                  <a:cubicBezTo>
                    <a:pt x="274" y="3496"/>
                    <a:pt x="1" y="3739"/>
                    <a:pt x="1" y="4104"/>
                  </a:cubicBezTo>
                  <a:cubicBezTo>
                    <a:pt x="1" y="4438"/>
                    <a:pt x="274" y="4712"/>
                    <a:pt x="609" y="4712"/>
                  </a:cubicBezTo>
                  <a:cubicBezTo>
                    <a:pt x="943" y="4712"/>
                    <a:pt x="1217" y="4438"/>
                    <a:pt x="1217" y="4104"/>
                  </a:cubicBezTo>
                  <a:cubicBezTo>
                    <a:pt x="1217" y="3769"/>
                    <a:pt x="943" y="3496"/>
                    <a:pt x="609" y="3496"/>
                  </a:cubicBezTo>
                  <a:close/>
                  <a:moveTo>
                    <a:pt x="609" y="6991"/>
                  </a:moveTo>
                  <a:cubicBezTo>
                    <a:pt x="274" y="6991"/>
                    <a:pt x="1" y="7265"/>
                    <a:pt x="1" y="7599"/>
                  </a:cubicBezTo>
                  <a:cubicBezTo>
                    <a:pt x="1" y="7934"/>
                    <a:pt x="274" y="8207"/>
                    <a:pt x="609" y="8207"/>
                  </a:cubicBezTo>
                  <a:cubicBezTo>
                    <a:pt x="943" y="8207"/>
                    <a:pt x="1217" y="7934"/>
                    <a:pt x="1217" y="7599"/>
                  </a:cubicBezTo>
                  <a:cubicBezTo>
                    <a:pt x="1217" y="7265"/>
                    <a:pt x="943" y="6991"/>
                    <a:pt x="609" y="6991"/>
                  </a:cubicBezTo>
                  <a:close/>
                  <a:moveTo>
                    <a:pt x="609" y="10517"/>
                  </a:moveTo>
                  <a:cubicBezTo>
                    <a:pt x="274" y="10517"/>
                    <a:pt x="1" y="10791"/>
                    <a:pt x="1" y="11125"/>
                  </a:cubicBezTo>
                  <a:cubicBezTo>
                    <a:pt x="1" y="11429"/>
                    <a:pt x="274" y="11703"/>
                    <a:pt x="609" y="11733"/>
                  </a:cubicBezTo>
                  <a:cubicBezTo>
                    <a:pt x="943" y="11733"/>
                    <a:pt x="1217" y="11460"/>
                    <a:pt x="1217" y="11125"/>
                  </a:cubicBezTo>
                  <a:cubicBezTo>
                    <a:pt x="1217" y="10791"/>
                    <a:pt x="943" y="10517"/>
                    <a:pt x="609" y="10517"/>
                  </a:cubicBezTo>
                  <a:close/>
                  <a:moveTo>
                    <a:pt x="609" y="14013"/>
                  </a:moveTo>
                  <a:cubicBezTo>
                    <a:pt x="274" y="14013"/>
                    <a:pt x="1" y="14286"/>
                    <a:pt x="1" y="14621"/>
                  </a:cubicBezTo>
                  <a:cubicBezTo>
                    <a:pt x="1" y="14955"/>
                    <a:pt x="274" y="15229"/>
                    <a:pt x="609" y="15229"/>
                  </a:cubicBezTo>
                  <a:cubicBezTo>
                    <a:pt x="943" y="15229"/>
                    <a:pt x="1217" y="14955"/>
                    <a:pt x="1217" y="14621"/>
                  </a:cubicBezTo>
                  <a:cubicBezTo>
                    <a:pt x="1217" y="14286"/>
                    <a:pt x="943" y="14013"/>
                    <a:pt x="609" y="14013"/>
                  </a:cubicBezTo>
                  <a:close/>
                  <a:moveTo>
                    <a:pt x="609" y="17508"/>
                  </a:moveTo>
                  <a:cubicBezTo>
                    <a:pt x="274" y="17508"/>
                    <a:pt x="1" y="17782"/>
                    <a:pt x="1" y="18116"/>
                  </a:cubicBezTo>
                  <a:cubicBezTo>
                    <a:pt x="1" y="18451"/>
                    <a:pt x="274" y="18724"/>
                    <a:pt x="609" y="18724"/>
                  </a:cubicBezTo>
                  <a:cubicBezTo>
                    <a:pt x="943" y="18724"/>
                    <a:pt x="1217" y="18451"/>
                    <a:pt x="1217" y="18116"/>
                  </a:cubicBezTo>
                  <a:cubicBezTo>
                    <a:pt x="1217" y="17782"/>
                    <a:pt x="943" y="17508"/>
                    <a:pt x="609" y="17508"/>
                  </a:cubicBezTo>
                  <a:close/>
                  <a:moveTo>
                    <a:pt x="609" y="21004"/>
                  </a:moveTo>
                  <a:cubicBezTo>
                    <a:pt x="274" y="21004"/>
                    <a:pt x="1" y="21277"/>
                    <a:pt x="1" y="21612"/>
                  </a:cubicBezTo>
                  <a:cubicBezTo>
                    <a:pt x="1" y="21946"/>
                    <a:pt x="274" y="22220"/>
                    <a:pt x="609" y="22220"/>
                  </a:cubicBezTo>
                  <a:cubicBezTo>
                    <a:pt x="943" y="22220"/>
                    <a:pt x="1217" y="21946"/>
                    <a:pt x="1217" y="21612"/>
                  </a:cubicBezTo>
                  <a:cubicBezTo>
                    <a:pt x="1217" y="21277"/>
                    <a:pt x="943" y="21004"/>
                    <a:pt x="609" y="21004"/>
                  </a:cubicBezTo>
                  <a:close/>
                  <a:moveTo>
                    <a:pt x="609" y="24530"/>
                  </a:moveTo>
                  <a:cubicBezTo>
                    <a:pt x="274" y="24530"/>
                    <a:pt x="1" y="24803"/>
                    <a:pt x="1" y="25138"/>
                  </a:cubicBezTo>
                  <a:cubicBezTo>
                    <a:pt x="1" y="25441"/>
                    <a:pt x="274" y="25715"/>
                    <a:pt x="609" y="25745"/>
                  </a:cubicBezTo>
                  <a:cubicBezTo>
                    <a:pt x="943" y="25745"/>
                    <a:pt x="1217" y="25502"/>
                    <a:pt x="1217" y="25138"/>
                  </a:cubicBezTo>
                  <a:cubicBezTo>
                    <a:pt x="1217" y="24803"/>
                    <a:pt x="943" y="24530"/>
                    <a:pt x="609" y="2453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0"/>
            <p:cNvSpPr/>
            <p:nvPr/>
          </p:nvSpPr>
          <p:spPr>
            <a:xfrm>
              <a:off x="5575600" y="2238925"/>
              <a:ext cx="30425" cy="29650"/>
            </a:xfrm>
            <a:custGeom>
              <a:avLst/>
              <a:gdLst/>
              <a:ahLst/>
              <a:cxnLst/>
              <a:rect l="l" t="t" r="r" b="b"/>
              <a:pathLst>
                <a:path w="1217" h="1186" extrusionOk="0">
                  <a:moveTo>
                    <a:pt x="608" y="1"/>
                  </a:moveTo>
                  <a:cubicBezTo>
                    <a:pt x="456" y="1"/>
                    <a:pt x="304" y="61"/>
                    <a:pt x="183" y="183"/>
                  </a:cubicBezTo>
                  <a:cubicBezTo>
                    <a:pt x="61" y="274"/>
                    <a:pt x="0" y="426"/>
                    <a:pt x="0" y="578"/>
                  </a:cubicBezTo>
                  <a:cubicBezTo>
                    <a:pt x="0" y="730"/>
                    <a:pt x="61" y="882"/>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83"/>
                  </a:cubicBezTo>
                  <a:cubicBezTo>
                    <a:pt x="912" y="61"/>
                    <a:pt x="760" y="1"/>
                    <a:pt x="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0"/>
            <p:cNvSpPr/>
            <p:nvPr/>
          </p:nvSpPr>
          <p:spPr>
            <a:xfrm>
              <a:off x="5658425" y="1450150"/>
              <a:ext cx="30425" cy="731050"/>
            </a:xfrm>
            <a:custGeom>
              <a:avLst/>
              <a:gdLst/>
              <a:ahLst/>
              <a:cxnLst/>
              <a:rect l="l" t="t" r="r" b="b"/>
              <a:pathLst>
                <a:path w="1217" h="29242" extrusionOk="0">
                  <a:moveTo>
                    <a:pt x="608" y="1"/>
                  </a:moveTo>
                  <a:cubicBezTo>
                    <a:pt x="244" y="1"/>
                    <a:pt x="1" y="274"/>
                    <a:pt x="1" y="609"/>
                  </a:cubicBezTo>
                  <a:cubicBezTo>
                    <a:pt x="1" y="913"/>
                    <a:pt x="244" y="1186"/>
                    <a:pt x="608" y="1217"/>
                  </a:cubicBezTo>
                  <a:cubicBezTo>
                    <a:pt x="943" y="1217"/>
                    <a:pt x="1216" y="943"/>
                    <a:pt x="1216" y="609"/>
                  </a:cubicBezTo>
                  <a:cubicBezTo>
                    <a:pt x="1216" y="274"/>
                    <a:pt x="943" y="1"/>
                    <a:pt x="608" y="1"/>
                  </a:cubicBezTo>
                  <a:close/>
                  <a:moveTo>
                    <a:pt x="608" y="3496"/>
                  </a:moveTo>
                  <a:cubicBezTo>
                    <a:pt x="244" y="3496"/>
                    <a:pt x="1" y="3770"/>
                    <a:pt x="1" y="4104"/>
                  </a:cubicBezTo>
                  <a:cubicBezTo>
                    <a:pt x="1" y="4439"/>
                    <a:pt x="244" y="4682"/>
                    <a:pt x="608" y="4712"/>
                  </a:cubicBezTo>
                  <a:cubicBezTo>
                    <a:pt x="943" y="4712"/>
                    <a:pt x="1216" y="4439"/>
                    <a:pt x="1216" y="4104"/>
                  </a:cubicBezTo>
                  <a:cubicBezTo>
                    <a:pt x="1216" y="3770"/>
                    <a:pt x="943" y="3496"/>
                    <a:pt x="608" y="3496"/>
                  </a:cubicBezTo>
                  <a:close/>
                  <a:moveTo>
                    <a:pt x="608" y="6992"/>
                  </a:moveTo>
                  <a:cubicBezTo>
                    <a:pt x="244" y="6992"/>
                    <a:pt x="1" y="7235"/>
                    <a:pt x="1" y="7600"/>
                  </a:cubicBezTo>
                  <a:cubicBezTo>
                    <a:pt x="1" y="7934"/>
                    <a:pt x="244" y="8208"/>
                    <a:pt x="608" y="8208"/>
                  </a:cubicBezTo>
                  <a:cubicBezTo>
                    <a:pt x="943" y="8208"/>
                    <a:pt x="1216" y="7934"/>
                    <a:pt x="1216" y="7600"/>
                  </a:cubicBezTo>
                  <a:cubicBezTo>
                    <a:pt x="1216" y="7265"/>
                    <a:pt x="943" y="6992"/>
                    <a:pt x="608" y="6992"/>
                  </a:cubicBezTo>
                  <a:close/>
                  <a:moveTo>
                    <a:pt x="608" y="10487"/>
                  </a:moveTo>
                  <a:cubicBezTo>
                    <a:pt x="244" y="10487"/>
                    <a:pt x="1" y="10761"/>
                    <a:pt x="1" y="11095"/>
                  </a:cubicBezTo>
                  <a:cubicBezTo>
                    <a:pt x="1" y="11430"/>
                    <a:pt x="244" y="11703"/>
                    <a:pt x="608" y="11703"/>
                  </a:cubicBezTo>
                  <a:cubicBezTo>
                    <a:pt x="943" y="11703"/>
                    <a:pt x="1216" y="11430"/>
                    <a:pt x="1216" y="11095"/>
                  </a:cubicBezTo>
                  <a:cubicBezTo>
                    <a:pt x="1216" y="10761"/>
                    <a:pt x="943" y="10487"/>
                    <a:pt x="608" y="10487"/>
                  </a:cubicBezTo>
                  <a:close/>
                  <a:moveTo>
                    <a:pt x="608" y="14013"/>
                  </a:moveTo>
                  <a:cubicBezTo>
                    <a:pt x="244" y="14013"/>
                    <a:pt x="1" y="14287"/>
                    <a:pt x="1" y="14621"/>
                  </a:cubicBezTo>
                  <a:cubicBezTo>
                    <a:pt x="1" y="14925"/>
                    <a:pt x="244" y="15199"/>
                    <a:pt x="608" y="15229"/>
                  </a:cubicBezTo>
                  <a:cubicBezTo>
                    <a:pt x="943" y="15229"/>
                    <a:pt x="1216" y="14956"/>
                    <a:pt x="1216" y="14621"/>
                  </a:cubicBezTo>
                  <a:cubicBezTo>
                    <a:pt x="1216" y="14287"/>
                    <a:pt x="943" y="14013"/>
                    <a:pt x="608" y="14013"/>
                  </a:cubicBezTo>
                  <a:close/>
                  <a:moveTo>
                    <a:pt x="608" y="17509"/>
                  </a:moveTo>
                  <a:cubicBezTo>
                    <a:pt x="244" y="17509"/>
                    <a:pt x="1" y="17782"/>
                    <a:pt x="1" y="18117"/>
                  </a:cubicBezTo>
                  <a:cubicBezTo>
                    <a:pt x="1" y="18451"/>
                    <a:pt x="244" y="18725"/>
                    <a:pt x="608" y="18725"/>
                  </a:cubicBezTo>
                  <a:cubicBezTo>
                    <a:pt x="943" y="18725"/>
                    <a:pt x="1216" y="18451"/>
                    <a:pt x="1216" y="18117"/>
                  </a:cubicBezTo>
                  <a:cubicBezTo>
                    <a:pt x="1216" y="17782"/>
                    <a:pt x="943" y="17509"/>
                    <a:pt x="608" y="17509"/>
                  </a:cubicBezTo>
                  <a:close/>
                  <a:moveTo>
                    <a:pt x="608" y="21004"/>
                  </a:moveTo>
                  <a:cubicBezTo>
                    <a:pt x="244" y="21004"/>
                    <a:pt x="1" y="21278"/>
                    <a:pt x="1" y="21612"/>
                  </a:cubicBezTo>
                  <a:cubicBezTo>
                    <a:pt x="1" y="21947"/>
                    <a:pt x="244" y="22220"/>
                    <a:pt x="608" y="22220"/>
                  </a:cubicBezTo>
                  <a:cubicBezTo>
                    <a:pt x="943" y="22220"/>
                    <a:pt x="1216" y="21947"/>
                    <a:pt x="1216" y="21612"/>
                  </a:cubicBezTo>
                  <a:cubicBezTo>
                    <a:pt x="1216" y="21278"/>
                    <a:pt x="943" y="21004"/>
                    <a:pt x="608" y="21004"/>
                  </a:cubicBezTo>
                  <a:close/>
                  <a:moveTo>
                    <a:pt x="608" y="24500"/>
                  </a:moveTo>
                  <a:cubicBezTo>
                    <a:pt x="244" y="24500"/>
                    <a:pt x="1" y="24773"/>
                    <a:pt x="1" y="25108"/>
                  </a:cubicBezTo>
                  <a:cubicBezTo>
                    <a:pt x="1" y="25442"/>
                    <a:pt x="244" y="25716"/>
                    <a:pt x="608" y="25716"/>
                  </a:cubicBezTo>
                  <a:cubicBezTo>
                    <a:pt x="943" y="25716"/>
                    <a:pt x="1216" y="25442"/>
                    <a:pt x="1216" y="25108"/>
                  </a:cubicBezTo>
                  <a:cubicBezTo>
                    <a:pt x="1216" y="24773"/>
                    <a:pt x="943" y="24500"/>
                    <a:pt x="608" y="24500"/>
                  </a:cubicBezTo>
                  <a:close/>
                  <a:moveTo>
                    <a:pt x="608" y="28026"/>
                  </a:moveTo>
                  <a:cubicBezTo>
                    <a:pt x="244" y="28026"/>
                    <a:pt x="1" y="28299"/>
                    <a:pt x="1" y="28634"/>
                  </a:cubicBezTo>
                  <a:cubicBezTo>
                    <a:pt x="1" y="28937"/>
                    <a:pt x="244" y="29211"/>
                    <a:pt x="608" y="29241"/>
                  </a:cubicBezTo>
                  <a:cubicBezTo>
                    <a:pt x="943" y="29241"/>
                    <a:pt x="1216" y="28998"/>
                    <a:pt x="1216" y="28634"/>
                  </a:cubicBezTo>
                  <a:cubicBezTo>
                    <a:pt x="1216" y="28299"/>
                    <a:pt x="943" y="28026"/>
                    <a:pt x="608" y="28026"/>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0"/>
            <p:cNvSpPr/>
            <p:nvPr/>
          </p:nvSpPr>
          <p:spPr>
            <a:xfrm>
              <a:off x="5656900" y="2238925"/>
              <a:ext cx="28900" cy="29650"/>
            </a:xfrm>
            <a:custGeom>
              <a:avLst/>
              <a:gdLst/>
              <a:ahLst/>
              <a:cxnLst/>
              <a:rect l="l" t="t" r="r" b="b"/>
              <a:pathLst>
                <a:path w="1156" h="1186" extrusionOk="0">
                  <a:moveTo>
                    <a:pt x="578" y="1"/>
                  </a:moveTo>
                  <a:cubicBezTo>
                    <a:pt x="426" y="1"/>
                    <a:pt x="274" y="61"/>
                    <a:pt x="153" y="183"/>
                  </a:cubicBezTo>
                  <a:cubicBezTo>
                    <a:pt x="122" y="183"/>
                    <a:pt x="122" y="213"/>
                    <a:pt x="92" y="244"/>
                  </a:cubicBezTo>
                  <a:cubicBezTo>
                    <a:pt x="92" y="274"/>
                    <a:pt x="62" y="335"/>
                    <a:pt x="62" y="365"/>
                  </a:cubicBezTo>
                  <a:cubicBezTo>
                    <a:pt x="62" y="396"/>
                    <a:pt x="1" y="426"/>
                    <a:pt x="1" y="487"/>
                  </a:cubicBezTo>
                  <a:lnTo>
                    <a:pt x="1" y="578"/>
                  </a:lnTo>
                  <a:cubicBezTo>
                    <a:pt x="1" y="730"/>
                    <a:pt x="92" y="882"/>
                    <a:pt x="214" y="1004"/>
                  </a:cubicBezTo>
                  <a:cubicBezTo>
                    <a:pt x="305" y="1125"/>
                    <a:pt x="457" y="1186"/>
                    <a:pt x="609" y="1186"/>
                  </a:cubicBezTo>
                  <a:cubicBezTo>
                    <a:pt x="669" y="1186"/>
                    <a:pt x="700" y="1156"/>
                    <a:pt x="669" y="1156"/>
                  </a:cubicBezTo>
                  <a:cubicBezTo>
                    <a:pt x="700" y="1156"/>
                    <a:pt x="730" y="1125"/>
                    <a:pt x="761" y="1125"/>
                  </a:cubicBezTo>
                  <a:cubicBezTo>
                    <a:pt x="821" y="1125"/>
                    <a:pt x="852" y="1125"/>
                    <a:pt x="882" y="1095"/>
                  </a:cubicBezTo>
                  <a:cubicBezTo>
                    <a:pt x="882" y="1034"/>
                    <a:pt x="913" y="1034"/>
                    <a:pt x="973" y="1004"/>
                  </a:cubicBezTo>
                  <a:cubicBezTo>
                    <a:pt x="1065" y="882"/>
                    <a:pt x="1156" y="730"/>
                    <a:pt x="1156" y="578"/>
                  </a:cubicBezTo>
                  <a:lnTo>
                    <a:pt x="1156" y="487"/>
                  </a:lnTo>
                  <a:cubicBezTo>
                    <a:pt x="1156" y="426"/>
                    <a:pt x="1125" y="396"/>
                    <a:pt x="1125" y="365"/>
                  </a:cubicBezTo>
                  <a:cubicBezTo>
                    <a:pt x="1125" y="304"/>
                    <a:pt x="1125" y="274"/>
                    <a:pt x="1065" y="244"/>
                  </a:cubicBezTo>
                  <a:lnTo>
                    <a:pt x="1004" y="183"/>
                  </a:lnTo>
                  <a:cubicBezTo>
                    <a:pt x="882" y="61"/>
                    <a:pt x="730" y="1"/>
                    <a:pt x="57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0"/>
            <p:cNvSpPr/>
            <p:nvPr/>
          </p:nvSpPr>
          <p:spPr>
            <a:xfrm>
              <a:off x="5739725" y="1362025"/>
              <a:ext cx="30425" cy="819175"/>
            </a:xfrm>
            <a:custGeom>
              <a:avLst/>
              <a:gdLst/>
              <a:ahLst/>
              <a:cxnLst/>
              <a:rect l="l" t="t" r="r" b="b"/>
              <a:pathLst>
                <a:path w="1217" h="32767" extrusionOk="0">
                  <a:moveTo>
                    <a:pt x="609" y="0"/>
                  </a:moveTo>
                  <a:cubicBezTo>
                    <a:pt x="274" y="0"/>
                    <a:pt x="1" y="243"/>
                    <a:pt x="1" y="608"/>
                  </a:cubicBezTo>
                  <a:cubicBezTo>
                    <a:pt x="1" y="942"/>
                    <a:pt x="274" y="1216"/>
                    <a:pt x="609" y="1216"/>
                  </a:cubicBezTo>
                  <a:cubicBezTo>
                    <a:pt x="943" y="1216"/>
                    <a:pt x="1217" y="942"/>
                    <a:pt x="1217" y="608"/>
                  </a:cubicBezTo>
                  <a:cubicBezTo>
                    <a:pt x="1217" y="243"/>
                    <a:pt x="943" y="0"/>
                    <a:pt x="609" y="0"/>
                  </a:cubicBezTo>
                  <a:close/>
                  <a:moveTo>
                    <a:pt x="609" y="3526"/>
                  </a:moveTo>
                  <a:cubicBezTo>
                    <a:pt x="274" y="3526"/>
                    <a:pt x="1" y="3799"/>
                    <a:pt x="1" y="4134"/>
                  </a:cubicBezTo>
                  <a:cubicBezTo>
                    <a:pt x="1" y="4438"/>
                    <a:pt x="274" y="4711"/>
                    <a:pt x="609" y="4742"/>
                  </a:cubicBezTo>
                  <a:cubicBezTo>
                    <a:pt x="943" y="4742"/>
                    <a:pt x="1217" y="4468"/>
                    <a:pt x="1217" y="4134"/>
                  </a:cubicBezTo>
                  <a:cubicBezTo>
                    <a:pt x="1217" y="3799"/>
                    <a:pt x="943" y="3526"/>
                    <a:pt x="609" y="3526"/>
                  </a:cubicBezTo>
                  <a:close/>
                  <a:moveTo>
                    <a:pt x="609" y="7021"/>
                  </a:moveTo>
                  <a:cubicBezTo>
                    <a:pt x="274" y="7021"/>
                    <a:pt x="1" y="7295"/>
                    <a:pt x="1" y="7629"/>
                  </a:cubicBezTo>
                  <a:cubicBezTo>
                    <a:pt x="1" y="7964"/>
                    <a:pt x="274" y="8207"/>
                    <a:pt x="609" y="8237"/>
                  </a:cubicBezTo>
                  <a:cubicBezTo>
                    <a:pt x="943" y="8237"/>
                    <a:pt x="1217" y="7964"/>
                    <a:pt x="1217" y="7629"/>
                  </a:cubicBezTo>
                  <a:cubicBezTo>
                    <a:pt x="1217" y="7295"/>
                    <a:pt x="943" y="7021"/>
                    <a:pt x="609" y="7021"/>
                  </a:cubicBezTo>
                  <a:close/>
                  <a:moveTo>
                    <a:pt x="609" y="10517"/>
                  </a:moveTo>
                  <a:cubicBezTo>
                    <a:pt x="274" y="10517"/>
                    <a:pt x="1" y="10760"/>
                    <a:pt x="1" y="11125"/>
                  </a:cubicBezTo>
                  <a:cubicBezTo>
                    <a:pt x="1" y="11459"/>
                    <a:pt x="274" y="11733"/>
                    <a:pt x="609" y="11733"/>
                  </a:cubicBezTo>
                  <a:cubicBezTo>
                    <a:pt x="943" y="11733"/>
                    <a:pt x="1217" y="11459"/>
                    <a:pt x="1217" y="11125"/>
                  </a:cubicBezTo>
                  <a:cubicBezTo>
                    <a:pt x="1217" y="10790"/>
                    <a:pt x="943" y="10517"/>
                    <a:pt x="609" y="10517"/>
                  </a:cubicBezTo>
                  <a:close/>
                  <a:moveTo>
                    <a:pt x="609" y="14012"/>
                  </a:moveTo>
                  <a:cubicBezTo>
                    <a:pt x="274" y="14012"/>
                    <a:pt x="1" y="14286"/>
                    <a:pt x="1" y="14620"/>
                  </a:cubicBezTo>
                  <a:cubicBezTo>
                    <a:pt x="1" y="14955"/>
                    <a:pt x="274" y="15228"/>
                    <a:pt x="609" y="15228"/>
                  </a:cubicBezTo>
                  <a:cubicBezTo>
                    <a:pt x="943" y="15228"/>
                    <a:pt x="1217" y="14955"/>
                    <a:pt x="1217" y="14620"/>
                  </a:cubicBezTo>
                  <a:cubicBezTo>
                    <a:pt x="1217" y="14286"/>
                    <a:pt x="943" y="14012"/>
                    <a:pt x="609" y="14012"/>
                  </a:cubicBezTo>
                  <a:close/>
                  <a:moveTo>
                    <a:pt x="609" y="17538"/>
                  </a:moveTo>
                  <a:cubicBezTo>
                    <a:pt x="274" y="17538"/>
                    <a:pt x="1" y="17812"/>
                    <a:pt x="1" y="18146"/>
                  </a:cubicBezTo>
                  <a:cubicBezTo>
                    <a:pt x="1" y="18450"/>
                    <a:pt x="274" y="18724"/>
                    <a:pt x="609" y="18754"/>
                  </a:cubicBezTo>
                  <a:cubicBezTo>
                    <a:pt x="943" y="18754"/>
                    <a:pt x="1217" y="18481"/>
                    <a:pt x="1217" y="18146"/>
                  </a:cubicBezTo>
                  <a:cubicBezTo>
                    <a:pt x="1217" y="17812"/>
                    <a:pt x="943" y="17538"/>
                    <a:pt x="609" y="17538"/>
                  </a:cubicBezTo>
                  <a:close/>
                  <a:moveTo>
                    <a:pt x="609" y="21034"/>
                  </a:moveTo>
                  <a:cubicBezTo>
                    <a:pt x="274" y="21034"/>
                    <a:pt x="1" y="21307"/>
                    <a:pt x="1" y="21642"/>
                  </a:cubicBezTo>
                  <a:cubicBezTo>
                    <a:pt x="1" y="21976"/>
                    <a:pt x="274" y="22250"/>
                    <a:pt x="609" y="22250"/>
                  </a:cubicBezTo>
                  <a:cubicBezTo>
                    <a:pt x="943" y="22250"/>
                    <a:pt x="1217" y="21976"/>
                    <a:pt x="1217" y="21642"/>
                  </a:cubicBezTo>
                  <a:cubicBezTo>
                    <a:pt x="1217" y="21307"/>
                    <a:pt x="943" y="21034"/>
                    <a:pt x="609" y="21034"/>
                  </a:cubicBezTo>
                  <a:close/>
                  <a:moveTo>
                    <a:pt x="609" y="24529"/>
                  </a:moveTo>
                  <a:cubicBezTo>
                    <a:pt x="274" y="24529"/>
                    <a:pt x="1" y="24803"/>
                    <a:pt x="1" y="25137"/>
                  </a:cubicBezTo>
                  <a:cubicBezTo>
                    <a:pt x="1" y="25472"/>
                    <a:pt x="274" y="25745"/>
                    <a:pt x="609" y="25745"/>
                  </a:cubicBezTo>
                  <a:cubicBezTo>
                    <a:pt x="943" y="25745"/>
                    <a:pt x="1217" y="25472"/>
                    <a:pt x="1217" y="25137"/>
                  </a:cubicBezTo>
                  <a:cubicBezTo>
                    <a:pt x="1217" y="24803"/>
                    <a:pt x="943" y="24529"/>
                    <a:pt x="609" y="24529"/>
                  </a:cubicBezTo>
                  <a:close/>
                  <a:moveTo>
                    <a:pt x="609" y="28025"/>
                  </a:moveTo>
                  <a:cubicBezTo>
                    <a:pt x="274" y="28025"/>
                    <a:pt x="1" y="28298"/>
                    <a:pt x="1" y="28633"/>
                  </a:cubicBezTo>
                  <a:cubicBezTo>
                    <a:pt x="1" y="28967"/>
                    <a:pt x="274" y="29241"/>
                    <a:pt x="609" y="29241"/>
                  </a:cubicBezTo>
                  <a:cubicBezTo>
                    <a:pt x="943" y="29241"/>
                    <a:pt x="1217" y="28967"/>
                    <a:pt x="1217" y="28633"/>
                  </a:cubicBezTo>
                  <a:cubicBezTo>
                    <a:pt x="1217" y="28298"/>
                    <a:pt x="943" y="28025"/>
                    <a:pt x="609" y="28025"/>
                  </a:cubicBezTo>
                  <a:close/>
                  <a:moveTo>
                    <a:pt x="609" y="31551"/>
                  </a:moveTo>
                  <a:cubicBezTo>
                    <a:pt x="274" y="31551"/>
                    <a:pt x="1" y="31824"/>
                    <a:pt x="1" y="32159"/>
                  </a:cubicBezTo>
                  <a:cubicBezTo>
                    <a:pt x="1" y="32462"/>
                    <a:pt x="274" y="32736"/>
                    <a:pt x="609" y="32766"/>
                  </a:cubicBezTo>
                  <a:cubicBezTo>
                    <a:pt x="943" y="32766"/>
                    <a:pt x="1217" y="32523"/>
                    <a:pt x="1217" y="32159"/>
                  </a:cubicBezTo>
                  <a:cubicBezTo>
                    <a:pt x="1217" y="31824"/>
                    <a:pt x="943" y="31551"/>
                    <a:pt x="609" y="3155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0"/>
            <p:cNvSpPr/>
            <p:nvPr/>
          </p:nvSpPr>
          <p:spPr>
            <a:xfrm>
              <a:off x="5738975" y="2239100"/>
              <a:ext cx="29650" cy="29475"/>
            </a:xfrm>
            <a:custGeom>
              <a:avLst/>
              <a:gdLst/>
              <a:ahLst/>
              <a:cxnLst/>
              <a:rect l="l" t="t" r="r" b="b"/>
              <a:pathLst>
                <a:path w="1186" h="1179" extrusionOk="0">
                  <a:moveTo>
                    <a:pt x="571" y="1"/>
                  </a:moveTo>
                  <a:cubicBezTo>
                    <a:pt x="425" y="1"/>
                    <a:pt x="296" y="63"/>
                    <a:pt x="183" y="176"/>
                  </a:cubicBezTo>
                  <a:cubicBezTo>
                    <a:pt x="61" y="267"/>
                    <a:pt x="0" y="419"/>
                    <a:pt x="0" y="571"/>
                  </a:cubicBezTo>
                  <a:cubicBezTo>
                    <a:pt x="0" y="723"/>
                    <a:pt x="61" y="875"/>
                    <a:pt x="183" y="997"/>
                  </a:cubicBezTo>
                  <a:cubicBezTo>
                    <a:pt x="304" y="1118"/>
                    <a:pt x="456" y="1179"/>
                    <a:pt x="608" y="1179"/>
                  </a:cubicBezTo>
                  <a:cubicBezTo>
                    <a:pt x="669" y="1179"/>
                    <a:pt x="760" y="1149"/>
                    <a:pt x="791" y="1118"/>
                  </a:cubicBezTo>
                  <a:cubicBezTo>
                    <a:pt x="882" y="1118"/>
                    <a:pt x="943" y="1027"/>
                    <a:pt x="973" y="997"/>
                  </a:cubicBezTo>
                  <a:cubicBezTo>
                    <a:pt x="1095" y="875"/>
                    <a:pt x="1186" y="723"/>
                    <a:pt x="1186" y="571"/>
                  </a:cubicBezTo>
                  <a:lnTo>
                    <a:pt x="1186" y="480"/>
                  </a:lnTo>
                  <a:cubicBezTo>
                    <a:pt x="1186" y="419"/>
                    <a:pt x="1125" y="389"/>
                    <a:pt x="1125" y="358"/>
                  </a:cubicBezTo>
                  <a:cubicBezTo>
                    <a:pt x="1125" y="297"/>
                    <a:pt x="1125" y="267"/>
                    <a:pt x="1095" y="237"/>
                  </a:cubicBezTo>
                  <a:lnTo>
                    <a:pt x="1004" y="176"/>
                  </a:lnTo>
                  <a:cubicBezTo>
                    <a:pt x="1004" y="115"/>
                    <a:pt x="973" y="115"/>
                    <a:pt x="943" y="85"/>
                  </a:cubicBezTo>
                  <a:cubicBezTo>
                    <a:pt x="912" y="85"/>
                    <a:pt x="882" y="54"/>
                    <a:pt x="821" y="54"/>
                  </a:cubicBezTo>
                  <a:cubicBezTo>
                    <a:pt x="791" y="54"/>
                    <a:pt x="760" y="24"/>
                    <a:pt x="730" y="24"/>
                  </a:cubicBezTo>
                  <a:cubicBezTo>
                    <a:pt x="675" y="8"/>
                    <a:pt x="622" y="1"/>
                    <a:pt x="57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0"/>
            <p:cNvSpPr/>
            <p:nvPr/>
          </p:nvSpPr>
          <p:spPr>
            <a:xfrm>
              <a:off x="5821050" y="1274625"/>
              <a:ext cx="31175" cy="906575"/>
            </a:xfrm>
            <a:custGeom>
              <a:avLst/>
              <a:gdLst/>
              <a:ahLst/>
              <a:cxnLst/>
              <a:rect l="l" t="t" r="r" b="b"/>
              <a:pathLst>
                <a:path w="1247" h="36263" extrusionOk="0">
                  <a:moveTo>
                    <a:pt x="639" y="1"/>
                  </a:moveTo>
                  <a:cubicBezTo>
                    <a:pt x="274" y="1"/>
                    <a:pt x="0" y="244"/>
                    <a:pt x="0" y="608"/>
                  </a:cubicBezTo>
                  <a:cubicBezTo>
                    <a:pt x="0" y="943"/>
                    <a:pt x="274" y="1216"/>
                    <a:pt x="639" y="1216"/>
                  </a:cubicBezTo>
                  <a:cubicBezTo>
                    <a:pt x="973" y="1216"/>
                    <a:pt x="1246" y="943"/>
                    <a:pt x="1246" y="608"/>
                  </a:cubicBezTo>
                  <a:cubicBezTo>
                    <a:pt x="1246" y="244"/>
                    <a:pt x="973" y="1"/>
                    <a:pt x="639" y="1"/>
                  </a:cubicBezTo>
                  <a:close/>
                  <a:moveTo>
                    <a:pt x="639" y="3496"/>
                  </a:moveTo>
                  <a:cubicBezTo>
                    <a:pt x="274" y="3496"/>
                    <a:pt x="0" y="3739"/>
                    <a:pt x="0" y="4104"/>
                  </a:cubicBezTo>
                  <a:cubicBezTo>
                    <a:pt x="0" y="4438"/>
                    <a:pt x="274" y="4712"/>
                    <a:pt x="639" y="4712"/>
                  </a:cubicBezTo>
                  <a:cubicBezTo>
                    <a:pt x="973" y="4712"/>
                    <a:pt x="1246" y="4438"/>
                    <a:pt x="1246" y="4104"/>
                  </a:cubicBezTo>
                  <a:cubicBezTo>
                    <a:pt x="1246" y="3739"/>
                    <a:pt x="973" y="3496"/>
                    <a:pt x="639" y="3496"/>
                  </a:cubicBezTo>
                  <a:close/>
                  <a:moveTo>
                    <a:pt x="639" y="7022"/>
                  </a:moveTo>
                  <a:cubicBezTo>
                    <a:pt x="274" y="7022"/>
                    <a:pt x="0" y="7295"/>
                    <a:pt x="0" y="7630"/>
                  </a:cubicBezTo>
                  <a:cubicBezTo>
                    <a:pt x="0" y="7934"/>
                    <a:pt x="274" y="8207"/>
                    <a:pt x="639" y="8238"/>
                  </a:cubicBezTo>
                  <a:cubicBezTo>
                    <a:pt x="973" y="8238"/>
                    <a:pt x="1246" y="7964"/>
                    <a:pt x="1246" y="7630"/>
                  </a:cubicBezTo>
                  <a:cubicBezTo>
                    <a:pt x="1246" y="7295"/>
                    <a:pt x="973" y="7022"/>
                    <a:pt x="639" y="7022"/>
                  </a:cubicBezTo>
                  <a:close/>
                  <a:moveTo>
                    <a:pt x="639" y="10517"/>
                  </a:moveTo>
                  <a:cubicBezTo>
                    <a:pt x="274" y="10517"/>
                    <a:pt x="0" y="10791"/>
                    <a:pt x="0" y="11125"/>
                  </a:cubicBezTo>
                  <a:cubicBezTo>
                    <a:pt x="0" y="11460"/>
                    <a:pt x="274" y="11703"/>
                    <a:pt x="639" y="11733"/>
                  </a:cubicBezTo>
                  <a:cubicBezTo>
                    <a:pt x="973" y="11733"/>
                    <a:pt x="1246" y="11460"/>
                    <a:pt x="1246" y="11125"/>
                  </a:cubicBezTo>
                  <a:cubicBezTo>
                    <a:pt x="1246" y="10791"/>
                    <a:pt x="973" y="10517"/>
                    <a:pt x="639" y="10517"/>
                  </a:cubicBezTo>
                  <a:close/>
                  <a:moveTo>
                    <a:pt x="639" y="14013"/>
                  </a:moveTo>
                  <a:cubicBezTo>
                    <a:pt x="274" y="14013"/>
                    <a:pt x="0" y="14256"/>
                    <a:pt x="0" y="14621"/>
                  </a:cubicBezTo>
                  <a:cubicBezTo>
                    <a:pt x="0" y="14955"/>
                    <a:pt x="274" y="15229"/>
                    <a:pt x="639" y="15229"/>
                  </a:cubicBezTo>
                  <a:cubicBezTo>
                    <a:pt x="973" y="15229"/>
                    <a:pt x="1246" y="14955"/>
                    <a:pt x="1246" y="14621"/>
                  </a:cubicBezTo>
                  <a:cubicBezTo>
                    <a:pt x="1246" y="14286"/>
                    <a:pt x="973" y="14013"/>
                    <a:pt x="639" y="14013"/>
                  </a:cubicBezTo>
                  <a:close/>
                  <a:moveTo>
                    <a:pt x="639" y="17508"/>
                  </a:moveTo>
                  <a:cubicBezTo>
                    <a:pt x="274" y="17508"/>
                    <a:pt x="0" y="17782"/>
                    <a:pt x="0" y="18116"/>
                  </a:cubicBezTo>
                  <a:cubicBezTo>
                    <a:pt x="0" y="18451"/>
                    <a:pt x="274" y="18724"/>
                    <a:pt x="639" y="18724"/>
                  </a:cubicBezTo>
                  <a:cubicBezTo>
                    <a:pt x="973" y="18724"/>
                    <a:pt x="1246" y="18451"/>
                    <a:pt x="1246" y="18116"/>
                  </a:cubicBezTo>
                  <a:cubicBezTo>
                    <a:pt x="1246" y="17782"/>
                    <a:pt x="973" y="17508"/>
                    <a:pt x="639" y="17508"/>
                  </a:cubicBezTo>
                  <a:close/>
                  <a:moveTo>
                    <a:pt x="639" y="21034"/>
                  </a:moveTo>
                  <a:cubicBezTo>
                    <a:pt x="274" y="21034"/>
                    <a:pt x="0" y="21308"/>
                    <a:pt x="0" y="21642"/>
                  </a:cubicBezTo>
                  <a:cubicBezTo>
                    <a:pt x="0" y="21946"/>
                    <a:pt x="274" y="22220"/>
                    <a:pt x="639" y="22250"/>
                  </a:cubicBezTo>
                  <a:cubicBezTo>
                    <a:pt x="973" y="22250"/>
                    <a:pt x="1246" y="21977"/>
                    <a:pt x="1246" y="21642"/>
                  </a:cubicBezTo>
                  <a:cubicBezTo>
                    <a:pt x="1246" y="21308"/>
                    <a:pt x="973" y="21034"/>
                    <a:pt x="639" y="21034"/>
                  </a:cubicBezTo>
                  <a:close/>
                  <a:moveTo>
                    <a:pt x="639" y="24530"/>
                  </a:moveTo>
                  <a:cubicBezTo>
                    <a:pt x="274" y="24530"/>
                    <a:pt x="0" y="24803"/>
                    <a:pt x="0" y="25138"/>
                  </a:cubicBezTo>
                  <a:cubicBezTo>
                    <a:pt x="0" y="25472"/>
                    <a:pt x="274" y="25746"/>
                    <a:pt x="639" y="25746"/>
                  </a:cubicBezTo>
                  <a:cubicBezTo>
                    <a:pt x="973" y="25746"/>
                    <a:pt x="1246" y="25472"/>
                    <a:pt x="1246" y="25138"/>
                  </a:cubicBezTo>
                  <a:cubicBezTo>
                    <a:pt x="1246" y="24803"/>
                    <a:pt x="973" y="24530"/>
                    <a:pt x="639" y="24530"/>
                  </a:cubicBezTo>
                  <a:close/>
                  <a:moveTo>
                    <a:pt x="639" y="28025"/>
                  </a:moveTo>
                  <a:cubicBezTo>
                    <a:pt x="274" y="28025"/>
                    <a:pt x="0" y="28299"/>
                    <a:pt x="0" y="28633"/>
                  </a:cubicBezTo>
                  <a:cubicBezTo>
                    <a:pt x="0" y="28968"/>
                    <a:pt x="274" y="29241"/>
                    <a:pt x="639" y="29241"/>
                  </a:cubicBezTo>
                  <a:cubicBezTo>
                    <a:pt x="973" y="29241"/>
                    <a:pt x="1246" y="28968"/>
                    <a:pt x="1246" y="28633"/>
                  </a:cubicBezTo>
                  <a:cubicBezTo>
                    <a:pt x="1246" y="28299"/>
                    <a:pt x="973" y="28025"/>
                    <a:pt x="639" y="28025"/>
                  </a:cubicBezTo>
                  <a:close/>
                  <a:moveTo>
                    <a:pt x="639" y="31521"/>
                  </a:moveTo>
                  <a:cubicBezTo>
                    <a:pt x="274" y="31521"/>
                    <a:pt x="0" y="31794"/>
                    <a:pt x="0" y="32129"/>
                  </a:cubicBezTo>
                  <a:cubicBezTo>
                    <a:pt x="0" y="32463"/>
                    <a:pt x="274" y="32737"/>
                    <a:pt x="639" y="32737"/>
                  </a:cubicBezTo>
                  <a:cubicBezTo>
                    <a:pt x="973" y="32737"/>
                    <a:pt x="1246" y="32463"/>
                    <a:pt x="1246" y="32129"/>
                  </a:cubicBezTo>
                  <a:cubicBezTo>
                    <a:pt x="1246" y="31794"/>
                    <a:pt x="973" y="31521"/>
                    <a:pt x="639" y="31521"/>
                  </a:cubicBezTo>
                  <a:close/>
                  <a:moveTo>
                    <a:pt x="639" y="35047"/>
                  </a:moveTo>
                  <a:cubicBezTo>
                    <a:pt x="274" y="35047"/>
                    <a:pt x="0" y="35320"/>
                    <a:pt x="0" y="35655"/>
                  </a:cubicBezTo>
                  <a:cubicBezTo>
                    <a:pt x="0" y="35958"/>
                    <a:pt x="274" y="36232"/>
                    <a:pt x="639" y="36262"/>
                  </a:cubicBezTo>
                  <a:cubicBezTo>
                    <a:pt x="973" y="36262"/>
                    <a:pt x="1246" y="36019"/>
                    <a:pt x="1246" y="35655"/>
                  </a:cubicBezTo>
                  <a:cubicBezTo>
                    <a:pt x="1246" y="35320"/>
                    <a:pt x="973" y="35047"/>
                    <a:pt x="639" y="35047"/>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0"/>
            <p:cNvSpPr/>
            <p:nvPr/>
          </p:nvSpPr>
          <p:spPr>
            <a:xfrm>
              <a:off x="5821050" y="2239675"/>
              <a:ext cx="28900" cy="28900"/>
            </a:xfrm>
            <a:custGeom>
              <a:avLst/>
              <a:gdLst/>
              <a:ahLst/>
              <a:cxnLst/>
              <a:rect l="l" t="t" r="r" b="b"/>
              <a:pathLst>
                <a:path w="1156" h="1156" extrusionOk="0">
                  <a:moveTo>
                    <a:pt x="456" y="1"/>
                  </a:moveTo>
                  <a:cubicBezTo>
                    <a:pt x="426" y="1"/>
                    <a:pt x="395" y="31"/>
                    <a:pt x="365" y="31"/>
                  </a:cubicBezTo>
                  <a:cubicBezTo>
                    <a:pt x="335" y="31"/>
                    <a:pt x="274" y="31"/>
                    <a:pt x="243" y="62"/>
                  </a:cubicBezTo>
                  <a:cubicBezTo>
                    <a:pt x="243" y="92"/>
                    <a:pt x="213" y="92"/>
                    <a:pt x="152" y="122"/>
                  </a:cubicBezTo>
                  <a:cubicBezTo>
                    <a:pt x="122" y="122"/>
                    <a:pt x="122" y="183"/>
                    <a:pt x="91" y="214"/>
                  </a:cubicBezTo>
                  <a:cubicBezTo>
                    <a:pt x="91" y="244"/>
                    <a:pt x="61" y="274"/>
                    <a:pt x="61" y="335"/>
                  </a:cubicBezTo>
                  <a:cubicBezTo>
                    <a:pt x="61" y="366"/>
                    <a:pt x="0" y="396"/>
                    <a:pt x="0" y="426"/>
                  </a:cubicBezTo>
                  <a:lnTo>
                    <a:pt x="0" y="548"/>
                  </a:lnTo>
                  <a:lnTo>
                    <a:pt x="0" y="670"/>
                  </a:lnTo>
                  <a:cubicBezTo>
                    <a:pt x="0" y="700"/>
                    <a:pt x="61" y="761"/>
                    <a:pt x="61" y="791"/>
                  </a:cubicBezTo>
                  <a:cubicBezTo>
                    <a:pt x="61" y="822"/>
                    <a:pt x="61" y="852"/>
                    <a:pt x="91" y="913"/>
                  </a:cubicBezTo>
                  <a:lnTo>
                    <a:pt x="152" y="974"/>
                  </a:lnTo>
                  <a:cubicBezTo>
                    <a:pt x="274" y="1095"/>
                    <a:pt x="426" y="1156"/>
                    <a:pt x="578" y="1156"/>
                  </a:cubicBezTo>
                  <a:cubicBezTo>
                    <a:pt x="699" y="1156"/>
                    <a:pt x="760" y="1126"/>
                    <a:pt x="821" y="1095"/>
                  </a:cubicBezTo>
                  <a:cubicBezTo>
                    <a:pt x="882" y="1095"/>
                    <a:pt x="973" y="1004"/>
                    <a:pt x="1003" y="974"/>
                  </a:cubicBezTo>
                  <a:cubicBezTo>
                    <a:pt x="1034" y="974"/>
                    <a:pt x="1034" y="943"/>
                    <a:pt x="1064" y="913"/>
                  </a:cubicBezTo>
                  <a:cubicBezTo>
                    <a:pt x="1064" y="852"/>
                    <a:pt x="1125" y="822"/>
                    <a:pt x="1125" y="791"/>
                  </a:cubicBezTo>
                  <a:cubicBezTo>
                    <a:pt x="1125" y="761"/>
                    <a:pt x="1155" y="700"/>
                    <a:pt x="1155" y="670"/>
                  </a:cubicBezTo>
                  <a:lnTo>
                    <a:pt x="1155" y="548"/>
                  </a:lnTo>
                  <a:lnTo>
                    <a:pt x="1155" y="426"/>
                  </a:lnTo>
                  <a:cubicBezTo>
                    <a:pt x="1155" y="396"/>
                    <a:pt x="1125" y="366"/>
                    <a:pt x="1125" y="335"/>
                  </a:cubicBezTo>
                  <a:cubicBezTo>
                    <a:pt x="1125" y="274"/>
                    <a:pt x="1125" y="244"/>
                    <a:pt x="1064" y="214"/>
                  </a:cubicBezTo>
                  <a:lnTo>
                    <a:pt x="1003" y="122"/>
                  </a:lnTo>
                  <a:cubicBezTo>
                    <a:pt x="1003" y="92"/>
                    <a:pt x="973" y="92"/>
                    <a:pt x="912" y="62"/>
                  </a:cubicBezTo>
                  <a:cubicBezTo>
                    <a:pt x="882" y="62"/>
                    <a:pt x="851" y="31"/>
                    <a:pt x="821" y="31"/>
                  </a:cubicBezTo>
                  <a:cubicBezTo>
                    <a:pt x="760" y="31"/>
                    <a:pt x="730" y="1"/>
                    <a:pt x="6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0"/>
            <p:cNvSpPr/>
            <p:nvPr/>
          </p:nvSpPr>
          <p:spPr>
            <a:xfrm>
              <a:off x="5903100" y="1187250"/>
              <a:ext cx="29675" cy="993950"/>
            </a:xfrm>
            <a:custGeom>
              <a:avLst/>
              <a:gdLst/>
              <a:ahLst/>
              <a:cxnLst/>
              <a:rect l="l" t="t" r="r" b="b"/>
              <a:pathLst>
                <a:path w="1187" h="39758" extrusionOk="0">
                  <a:moveTo>
                    <a:pt x="578" y="0"/>
                  </a:moveTo>
                  <a:cubicBezTo>
                    <a:pt x="275" y="0"/>
                    <a:pt x="1" y="243"/>
                    <a:pt x="1" y="608"/>
                  </a:cubicBezTo>
                  <a:cubicBezTo>
                    <a:pt x="1" y="942"/>
                    <a:pt x="275" y="1155"/>
                    <a:pt x="578" y="1185"/>
                  </a:cubicBezTo>
                  <a:cubicBezTo>
                    <a:pt x="913" y="1185"/>
                    <a:pt x="1186" y="942"/>
                    <a:pt x="1186" y="608"/>
                  </a:cubicBezTo>
                  <a:cubicBezTo>
                    <a:pt x="1186" y="243"/>
                    <a:pt x="913" y="0"/>
                    <a:pt x="578" y="0"/>
                  </a:cubicBezTo>
                  <a:close/>
                  <a:moveTo>
                    <a:pt x="578" y="3496"/>
                  </a:moveTo>
                  <a:cubicBezTo>
                    <a:pt x="275" y="3496"/>
                    <a:pt x="1" y="3739"/>
                    <a:pt x="1" y="4103"/>
                  </a:cubicBezTo>
                  <a:cubicBezTo>
                    <a:pt x="1" y="4438"/>
                    <a:pt x="275" y="4711"/>
                    <a:pt x="578" y="4711"/>
                  </a:cubicBezTo>
                  <a:cubicBezTo>
                    <a:pt x="913" y="4711"/>
                    <a:pt x="1186" y="4438"/>
                    <a:pt x="1186" y="4103"/>
                  </a:cubicBezTo>
                  <a:cubicBezTo>
                    <a:pt x="1186" y="3739"/>
                    <a:pt x="913" y="3496"/>
                    <a:pt x="578" y="3496"/>
                  </a:cubicBezTo>
                  <a:close/>
                  <a:moveTo>
                    <a:pt x="578" y="6991"/>
                  </a:moveTo>
                  <a:cubicBezTo>
                    <a:pt x="275" y="6991"/>
                    <a:pt x="1" y="7234"/>
                    <a:pt x="1" y="7599"/>
                  </a:cubicBezTo>
                  <a:cubicBezTo>
                    <a:pt x="1" y="7933"/>
                    <a:pt x="275" y="8207"/>
                    <a:pt x="578" y="8207"/>
                  </a:cubicBezTo>
                  <a:cubicBezTo>
                    <a:pt x="913" y="8207"/>
                    <a:pt x="1186" y="7933"/>
                    <a:pt x="1186" y="7599"/>
                  </a:cubicBezTo>
                  <a:cubicBezTo>
                    <a:pt x="1186" y="7234"/>
                    <a:pt x="913" y="6991"/>
                    <a:pt x="578" y="6991"/>
                  </a:cubicBezTo>
                  <a:close/>
                  <a:moveTo>
                    <a:pt x="578" y="10517"/>
                  </a:moveTo>
                  <a:cubicBezTo>
                    <a:pt x="275" y="10517"/>
                    <a:pt x="1" y="10790"/>
                    <a:pt x="1" y="11125"/>
                  </a:cubicBezTo>
                  <a:cubicBezTo>
                    <a:pt x="1" y="11429"/>
                    <a:pt x="275" y="11702"/>
                    <a:pt x="578" y="11733"/>
                  </a:cubicBezTo>
                  <a:cubicBezTo>
                    <a:pt x="913" y="11733"/>
                    <a:pt x="1186" y="11459"/>
                    <a:pt x="1186" y="11125"/>
                  </a:cubicBezTo>
                  <a:cubicBezTo>
                    <a:pt x="1186" y="10790"/>
                    <a:pt x="913" y="10517"/>
                    <a:pt x="578" y="10517"/>
                  </a:cubicBezTo>
                  <a:close/>
                  <a:moveTo>
                    <a:pt x="578" y="14012"/>
                  </a:moveTo>
                  <a:cubicBezTo>
                    <a:pt x="275" y="14012"/>
                    <a:pt x="1" y="14286"/>
                    <a:pt x="1" y="14620"/>
                  </a:cubicBezTo>
                  <a:cubicBezTo>
                    <a:pt x="1" y="14955"/>
                    <a:pt x="275" y="15198"/>
                    <a:pt x="578" y="15228"/>
                  </a:cubicBezTo>
                  <a:cubicBezTo>
                    <a:pt x="913" y="15228"/>
                    <a:pt x="1186" y="14955"/>
                    <a:pt x="1186" y="14620"/>
                  </a:cubicBezTo>
                  <a:cubicBezTo>
                    <a:pt x="1186" y="14286"/>
                    <a:pt x="913" y="14012"/>
                    <a:pt x="578" y="14012"/>
                  </a:cubicBezTo>
                  <a:close/>
                  <a:moveTo>
                    <a:pt x="578" y="17508"/>
                  </a:moveTo>
                  <a:cubicBezTo>
                    <a:pt x="275" y="17508"/>
                    <a:pt x="1" y="17751"/>
                    <a:pt x="1" y="18116"/>
                  </a:cubicBezTo>
                  <a:cubicBezTo>
                    <a:pt x="1" y="18450"/>
                    <a:pt x="275" y="18724"/>
                    <a:pt x="578" y="18724"/>
                  </a:cubicBezTo>
                  <a:cubicBezTo>
                    <a:pt x="913" y="18724"/>
                    <a:pt x="1186" y="18450"/>
                    <a:pt x="1186" y="18116"/>
                  </a:cubicBezTo>
                  <a:cubicBezTo>
                    <a:pt x="1186" y="17781"/>
                    <a:pt x="913" y="17508"/>
                    <a:pt x="578" y="17508"/>
                  </a:cubicBezTo>
                  <a:close/>
                  <a:moveTo>
                    <a:pt x="578" y="21003"/>
                  </a:moveTo>
                  <a:cubicBezTo>
                    <a:pt x="275" y="21003"/>
                    <a:pt x="1" y="21277"/>
                    <a:pt x="1" y="21611"/>
                  </a:cubicBezTo>
                  <a:cubicBezTo>
                    <a:pt x="1" y="21946"/>
                    <a:pt x="275" y="22219"/>
                    <a:pt x="578" y="22219"/>
                  </a:cubicBezTo>
                  <a:cubicBezTo>
                    <a:pt x="913" y="22219"/>
                    <a:pt x="1186" y="21946"/>
                    <a:pt x="1186" y="21611"/>
                  </a:cubicBezTo>
                  <a:cubicBezTo>
                    <a:pt x="1186" y="21277"/>
                    <a:pt x="913" y="21003"/>
                    <a:pt x="578" y="21003"/>
                  </a:cubicBezTo>
                  <a:close/>
                  <a:moveTo>
                    <a:pt x="578" y="24529"/>
                  </a:moveTo>
                  <a:cubicBezTo>
                    <a:pt x="275" y="24529"/>
                    <a:pt x="1" y="24803"/>
                    <a:pt x="1" y="25137"/>
                  </a:cubicBezTo>
                  <a:cubicBezTo>
                    <a:pt x="1" y="25441"/>
                    <a:pt x="275" y="25715"/>
                    <a:pt x="578" y="25745"/>
                  </a:cubicBezTo>
                  <a:cubicBezTo>
                    <a:pt x="913" y="25745"/>
                    <a:pt x="1186" y="25472"/>
                    <a:pt x="1186" y="25137"/>
                  </a:cubicBezTo>
                  <a:cubicBezTo>
                    <a:pt x="1186" y="24803"/>
                    <a:pt x="913" y="24529"/>
                    <a:pt x="578" y="24529"/>
                  </a:cubicBezTo>
                  <a:close/>
                  <a:moveTo>
                    <a:pt x="578" y="28025"/>
                  </a:moveTo>
                  <a:cubicBezTo>
                    <a:pt x="275" y="28025"/>
                    <a:pt x="1" y="28298"/>
                    <a:pt x="1" y="28633"/>
                  </a:cubicBezTo>
                  <a:cubicBezTo>
                    <a:pt x="1" y="28967"/>
                    <a:pt x="275" y="29241"/>
                    <a:pt x="578" y="29241"/>
                  </a:cubicBezTo>
                  <a:cubicBezTo>
                    <a:pt x="913" y="29241"/>
                    <a:pt x="1186" y="28967"/>
                    <a:pt x="1186" y="28633"/>
                  </a:cubicBezTo>
                  <a:cubicBezTo>
                    <a:pt x="1186" y="28298"/>
                    <a:pt x="913" y="28025"/>
                    <a:pt x="578" y="28025"/>
                  </a:cubicBezTo>
                  <a:close/>
                  <a:moveTo>
                    <a:pt x="578" y="31520"/>
                  </a:moveTo>
                  <a:cubicBezTo>
                    <a:pt x="275" y="31520"/>
                    <a:pt x="1" y="31794"/>
                    <a:pt x="1" y="32128"/>
                  </a:cubicBezTo>
                  <a:cubicBezTo>
                    <a:pt x="1" y="32463"/>
                    <a:pt x="275" y="32736"/>
                    <a:pt x="578" y="32736"/>
                  </a:cubicBezTo>
                  <a:cubicBezTo>
                    <a:pt x="913" y="32736"/>
                    <a:pt x="1186" y="32463"/>
                    <a:pt x="1186" y="32128"/>
                  </a:cubicBezTo>
                  <a:cubicBezTo>
                    <a:pt x="1186" y="31794"/>
                    <a:pt x="913" y="31520"/>
                    <a:pt x="578" y="31520"/>
                  </a:cubicBezTo>
                  <a:close/>
                  <a:moveTo>
                    <a:pt x="578" y="35016"/>
                  </a:moveTo>
                  <a:cubicBezTo>
                    <a:pt x="275" y="35016"/>
                    <a:pt x="1" y="35289"/>
                    <a:pt x="1" y="35624"/>
                  </a:cubicBezTo>
                  <a:cubicBezTo>
                    <a:pt x="1" y="35958"/>
                    <a:pt x="275" y="36232"/>
                    <a:pt x="578" y="36232"/>
                  </a:cubicBezTo>
                  <a:cubicBezTo>
                    <a:pt x="913" y="36232"/>
                    <a:pt x="1186" y="35958"/>
                    <a:pt x="1186" y="35624"/>
                  </a:cubicBezTo>
                  <a:cubicBezTo>
                    <a:pt x="1186" y="35289"/>
                    <a:pt x="913" y="35016"/>
                    <a:pt x="578" y="35016"/>
                  </a:cubicBezTo>
                  <a:close/>
                  <a:moveTo>
                    <a:pt x="578" y="38542"/>
                  </a:moveTo>
                  <a:cubicBezTo>
                    <a:pt x="275" y="38542"/>
                    <a:pt x="1" y="38815"/>
                    <a:pt x="1" y="39150"/>
                  </a:cubicBezTo>
                  <a:cubicBezTo>
                    <a:pt x="1" y="39453"/>
                    <a:pt x="275" y="39727"/>
                    <a:pt x="578" y="39757"/>
                  </a:cubicBezTo>
                  <a:cubicBezTo>
                    <a:pt x="913" y="39757"/>
                    <a:pt x="1186" y="39514"/>
                    <a:pt x="1186" y="39150"/>
                  </a:cubicBezTo>
                  <a:cubicBezTo>
                    <a:pt x="1186" y="38815"/>
                    <a:pt x="913" y="38542"/>
                    <a:pt x="578" y="3854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0"/>
            <p:cNvSpPr/>
            <p:nvPr/>
          </p:nvSpPr>
          <p:spPr>
            <a:xfrm>
              <a:off x="5903100" y="2239100"/>
              <a:ext cx="30425" cy="29475"/>
            </a:xfrm>
            <a:custGeom>
              <a:avLst/>
              <a:gdLst/>
              <a:ahLst/>
              <a:cxnLst/>
              <a:rect l="l" t="t" r="r" b="b"/>
              <a:pathLst>
                <a:path w="1217" h="1179" extrusionOk="0">
                  <a:moveTo>
                    <a:pt x="572" y="1"/>
                  </a:moveTo>
                  <a:cubicBezTo>
                    <a:pt x="425" y="1"/>
                    <a:pt x="296" y="63"/>
                    <a:pt x="183" y="176"/>
                  </a:cubicBezTo>
                  <a:cubicBezTo>
                    <a:pt x="92" y="267"/>
                    <a:pt x="1" y="419"/>
                    <a:pt x="1" y="571"/>
                  </a:cubicBezTo>
                  <a:cubicBezTo>
                    <a:pt x="1" y="723"/>
                    <a:pt x="92" y="875"/>
                    <a:pt x="183" y="997"/>
                  </a:cubicBezTo>
                  <a:cubicBezTo>
                    <a:pt x="305" y="1118"/>
                    <a:pt x="457" y="1179"/>
                    <a:pt x="609" y="1179"/>
                  </a:cubicBezTo>
                  <a:cubicBezTo>
                    <a:pt x="761" y="1179"/>
                    <a:pt x="913" y="1118"/>
                    <a:pt x="1034" y="997"/>
                  </a:cubicBezTo>
                  <a:cubicBezTo>
                    <a:pt x="1126" y="875"/>
                    <a:pt x="1217" y="723"/>
                    <a:pt x="1217" y="571"/>
                  </a:cubicBezTo>
                  <a:cubicBezTo>
                    <a:pt x="1217" y="419"/>
                    <a:pt x="1126" y="267"/>
                    <a:pt x="1034" y="176"/>
                  </a:cubicBezTo>
                  <a:cubicBezTo>
                    <a:pt x="1034" y="115"/>
                    <a:pt x="974" y="115"/>
                    <a:pt x="943" y="85"/>
                  </a:cubicBezTo>
                  <a:cubicBezTo>
                    <a:pt x="913" y="85"/>
                    <a:pt x="882" y="54"/>
                    <a:pt x="822" y="54"/>
                  </a:cubicBezTo>
                  <a:cubicBezTo>
                    <a:pt x="791" y="54"/>
                    <a:pt x="761" y="24"/>
                    <a:pt x="730" y="24"/>
                  </a:cubicBezTo>
                  <a:cubicBezTo>
                    <a:pt x="675" y="8"/>
                    <a:pt x="623" y="1"/>
                    <a:pt x="57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0"/>
            <p:cNvSpPr/>
            <p:nvPr/>
          </p:nvSpPr>
          <p:spPr>
            <a:xfrm>
              <a:off x="5985175" y="1099850"/>
              <a:ext cx="30425" cy="1081350"/>
            </a:xfrm>
            <a:custGeom>
              <a:avLst/>
              <a:gdLst/>
              <a:ahLst/>
              <a:cxnLst/>
              <a:rect l="l" t="t" r="r" b="b"/>
              <a:pathLst>
                <a:path w="1217" h="43254" extrusionOk="0">
                  <a:moveTo>
                    <a:pt x="609" y="1"/>
                  </a:moveTo>
                  <a:cubicBezTo>
                    <a:pt x="244" y="1"/>
                    <a:pt x="1" y="244"/>
                    <a:pt x="1" y="608"/>
                  </a:cubicBezTo>
                  <a:cubicBezTo>
                    <a:pt x="1" y="882"/>
                    <a:pt x="244" y="1156"/>
                    <a:pt x="609" y="1186"/>
                  </a:cubicBezTo>
                  <a:cubicBezTo>
                    <a:pt x="943" y="1186"/>
                    <a:pt x="1217" y="943"/>
                    <a:pt x="1217" y="608"/>
                  </a:cubicBezTo>
                  <a:cubicBezTo>
                    <a:pt x="1217" y="244"/>
                    <a:pt x="943" y="1"/>
                    <a:pt x="609" y="1"/>
                  </a:cubicBezTo>
                  <a:close/>
                  <a:moveTo>
                    <a:pt x="609" y="3496"/>
                  </a:moveTo>
                  <a:cubicBezTo>
                    <a:pt x="244" y="3496"/>
                    <a:pt x="1" y="3739"/>
                    <a:pt x="1" y="4104"/>
                  </a:cubicBezTo>
                  <a:cubicBezTo>
                    <a:pt x="1" y="4438"/>
                    <a:pt x="244" y="4651"/>
                    <a:pt x="609" y="4681"/>
                  </a:cubicBezTo>
                  <a:cubicBezTo>
                    <a:pt x="943" y="4681"/>
                    <a:pt x="1217" y="4438"/>
                    <a:pt x="1217" y="4104"/>
                  </a:cubicBezTo>
                  <a:cubicBezTo>
                    <a:pt x="1217" y="3739"/>
                    <a:pt x="943" y="3496"/>
                    <a:pt x="609" y="3496"/>
                  </a:cubicBezTo>
                  <a:close/>
                  <a:moveTo>
                    <a:pt x="609" y="6992"/>
                  </a:moveTo>
                  <a:cubicBezTo>
                    <a:pt x="244" y="6992"/>
                    <a:pt x="1" y="7235"/>
                    <a:pt x="1" y="7599"/>
                  </a:cubicBezTo>
                  <a:cubicBezTo>
                    <a:pt x="1" y="7902"/>
                    <a:pt x="200" y="8155"/>
                    <a:pt x="509" y="8155"/>
                  </a:cubicBezTo>
                  <a:cubicBezTo>
                    <a:pt x="541" y="8155"/>
                    <a:pt x="574" y="8152"/>
                    <a:pt x="609" y="8147"/>
                  </a:cubicBezTo>
                  <a:cubicBezTo>
                    <a:pt x="943" y="8147"/>
                    <a:pt x="1217" y="7934"/>
                    <a:pt x="1217" y="7599"/>
                  </a:cubicBezTo>
                  <a:cubicBezTo>
                    <a:pt x="1217" y="7235"/>
                    <a:pt x="943" y="6992"/>
                    <a:pt x="609" y="6992"/>
                  </a:cubicBezTo>
                  <a:close/>
                  <a:moveTo>
                    <a:pt x="609" y="10487"/>
                  </a:moveTo>
                  <a:cubicBezTo>
                    <a:pt x="244" y="10487"/>
                    <a:pt x="1" y="10730"/>
                    <a:pt x="1" y="11095"/>
                  </a:cubicBezTo>
                  <a:cubicBezTo>
                    <a:pt x="1" y="11429"/>
                    <a:pt x="244" y="11703"/>
                    <a:pt x="609" y="11703"/>
                  </a:cubicBezTo>
                  <a:cubicBezTo>
                    <a:pt x="943" y="11703"/>
                    <a:pt x="1217" y="11429"/>
                    <a:pt x="1217" y="11095"/>
                  </a:cubicBezTo>
                  <a:cubicBezTo>
                    <a:pt x="1217" y="10730"/>
                    <a:pt x="943" y="10487"/>
                    <a:pt x="609" y="10487"/>
                  </a:cubicBezTo>
                  <a:close/>
                  <a:moveTo>
                    <a:pt x="609" y="14013"/>
                  </a:moveTo>
                  <a:cubicBezTo>
                    <a:pt x="244" y="14013"/>
                    <a:pt x="1" y="14286"/>
                    <a:pt x="1" y="14621"/>
                  </a:cubicBezTo>
                  <a:cubicBezTo>
                    <a:pt x="1" y="14925"/>
                    <a:pt x="244" y="15198"/>
                    <a:pt x="609" y="15229"/>
                  </a:cubicBezTo>
                  <a:cubicBezTo>
                    <a:pt x="943" y="15229"/>
                    <a:pt x="1217" y="14955"/>
                    <a:pt x="1217" y="14621"/>
                  </a:cubicBezTo>
                  <a:cubicBezTo>
                    <a:pt x="1217" y="14286"/>
                    <a:pt x="943" y="14013"/>
                    <a:pt x="609" y="14013"/>
                  </a:cubicBezTo>
                  <a:close/>
                  <a:moveTo>
                    <a:pt x="609" y="17508"/>
                  </a:moveTo>
                  <a:cubicBezTo>
                    <a:pt x="244" y="17508"/>
                    <a:pt x="1" y="17782"/>
                    <a:pt x="1" y="18116"/>
                  </a:cubicBezTo>
                  <a:cubicBezTo>
                    <a:pt x="1" y="18451"/>
                    <a:pt x="244" y="18694"/>
                    <a:pt x="609" y="18724"/>
                  </a:cubicBezTo>
                  <a:cubicBezTo>
                    <a:pt x="943" y="18724"/>
                    <a:pt x="1217" y="18451"/>
                    <a:pt x="1217" y="18116"/>
                  </a:cubicBezTo>
                  <a:cubicBezTo>
                    <a:pt x="1217" y="17782"/>
                    <a:pt x="943" y="17508"/>
                    <a:pt x="609" y="17508"/>
                  </a:cubicBezTo>
                  <a:close/>
                  <a:moveTo>
                    <a:pt x="609" y="21004"/>
                  </a:moveTo>
                  <a:cubicBezTo>
                    <a:pt x="244" y="21004"/>
                    <a:pt x="1" y="21247"/>
                    <a:pt x="1" y="21612"/>
                  </a:cubicBezTo>
                  <a:cubicBezTo>
                    <a:pt x="1" y="21946"/>
                    <a:pt x="244" y="22220"/>
                    <a:pt x="609" y="22220"/>
                  </a:cubicBezTo>
                  <a:cubicBezTo>
                    <a:pt x="943" y="22220"/>
                    <a:pt x="1217" y="21946"/>
                    <a:pt x="1217" y="21612"/>
                  </a:cubicBezTo>
                  <a:cubicBezTo>
                    <a:pt x="1217" y="21277"/>
                    <a:pt x="943" y="21004"/>
                    <a:pt x="609" y="21004"/>
                  </a:cubicBezTo>
                  <a:close/>
                  <a:moveTo>
                    <a:pt x="609" y="24499"/>
                  </a:moveTo>
                  <a:cubicBezTo>
                    <a:pt x="244" y="24499"/>
                    <a:pt x="1" y="24773"/>
                    <a:pt x="1" y="25107"/>
                  </a:cubicBezTo>
                  <a:cubicBezTo>
                    <a:pt x="1" y="25442"/>
                    <a:pt x="244" y="25715"/>
                    <a:pt x="609" y="25715"/>
                  </a:cubicBezTo>
                  <a:cubicBezTo>
                    <a:pt x="943" y="25715"/>
                    <a:pt x="1217" y="25442"/>
                    <a:pt x="1217" y="25107"/>
                  </a:cubicBezTo>
                  <a:cubicBezTo>
                    <a:pt x="1217" y="24773"/>
                    <a:pt x="943" y="24499"/>
                    <a:pt x="609" y="24499"/>
                  </a:cubicBezTo>
                  <a:close/>
                  <a:moveTo>
                    <a:pt x="609" y="28025"/>
                  </a:moveTo>
                  <a:cubicBezTo>
                    <a:pt x="244" y="28025"/>
                    <a:pt x="1" y="28299"/>
                    <a:pt x="1" y="28633"/>
                  </a:cubicBezTo>
                  <a:cubicBezTo>
                    <a:pt x="1" y="28937"/>
                    <a:pt x="244" y="29211"/>
                    <a:pt x="609" y="29241"/>
                  </a:cubicBezTo>
                  <a:cubicBezTo>
                    <a:pt x="943" y="29241"/>
                    <a:pt x="1217" y="28968"/>
                    <a:pt x="1217" y="28633"/>
                  </a:cubicBezTo>
                  <a:cubicBezTo>
                    <a:pt x="1217" y="28299"/>
                    <a:pt x="943" y="28025"/>
                    <a:pt x="609" y="28025"/>
                  </a:cubicBezTo>
                  <a:close/>
                  <a:moveTo>
                    <a:pt x="609" y="31521"/>
                  </a:moveTo>
                  <a:cubicBezTo>
                    <a:pt x="244" y="31521"/>
                    <a:pt x="1" y="31794"/>
                    <a:pt x="1" y="32129"/>
                  </a:cubicBezTo>
                  <a:cubicBezTo>
                    <a:pt x="1" y="32463"/>
                    <a:pt x="244" y="32737"/>
                    <a:pt x="609" y="32737"/>
                  </a:cubicBezTo>
                  <a:cubicBezTo>
                    <a:pt x="943" y="32737"/>
                    <a:pt x="1217" y="32463"/>
                    <a:pt x="1217" y="32129"/>
                  </a:cubicBezTo>
                  <a:cubicBezTo>
                    <a:pt x="1217" y="31794"/>
                    <a:pt x="943" y="31521"/>
                    <a:pt x="609" y="31521"/>
                  </a:cubicBezTo>
                  <a:close/>
                  <a:moveTo>
                    <a:pt x="609" y="35016"/>
                  </a:moveTo>
                  <a:cubicBezTo>
                    <a:pt x="244" y="35016"/>
                    <a:pt x="1" y="35290"/>
                    <a:pt x="1" y="35624"/>
                  </a:cubicBezTo>
                  <a:cubicBezTo>
                    <a:pt x="1" y="35959"/>
                    <a:pt x="244" y="36232"/>
                    <a:pt x="609" y="36232"/>
                  </a:cubicBezTo>
                  <a:cubicBezTo>
                    <a:pt x="943" y="36232"/>
                    <a:pt x="1217" y="35959"/>
                    <a:pt x="1217" y="35624"/>
                  </a:cubicBezTo>
                  <a:cubicBezTo>
                    <a:pt x="1217" y="35290"/>
                    <a:pt x="943" y="35016"/>
                    <a:pt x="609" y="35016"/>
                  </a:cubicBezTo>
                  <a:close/>
                  <a:moveTo>
                    <a:pt x="609" y="38512"/>
                  </a:moveTo>
                  <a:cubicBezTo>
                    <a:pt x="244" y="38512"/>
                    <a:pt x="1" y="38785"/>
                    <a:pt x="1" y="39120"/>
                  </a:cubicBezTo>
                  <a:cubicBezTo>
                    <a:pt x="1" y="39454"/>
                    <a:pt x="244" y="39728"/>
                    <a:pt x="609" y="39728"/>
                  </a:cubicBezTo>
                  <a:cubicBezTo>
                    <a:pt x="943" y="39728"/>
                    <a:pt x="1217" y="39454"/>
                    <a:pt x="1217" y="39120"/>
                  </a:cubicBezTo>
                  <a:cubicBezTo>
                    <a:pt x="1217" y="38785"/>
                    <a:pt x="943" y="38512"/>
                    <a:pt x="609" y="38512"/>
                  </a:cubicBezTo>
                  <a:close/>
                  <a:moveTo>
                    <a:pt x="609" y="42038"/>
                  </a:moveTo>
                  <a:cubicBezTo>
                    <a:pt x="244" y="42038"/>
                    <a:pt x="1" y="42311"/>
                    <a:pt x="1" y="42646"/>
                  </a:cubicBezTo>
                  <a:cubicBezTo>
                    <a:pt x="1" y="42949"/>
                    <a:pt x="244" y="43223"/>
                    <a:pt x="609" y="43253"/>
                  </a:cubicBezTo>
                  <a:cubicBezTo>
                    <a:pt x="943" y="43253"/>
                    <a:pt x="1217" y="43010"/>
                    <a:pt x="1217" y="42646"/>
                  </a:cubicBezTo>
                  <a:cubicBezTo>
                    <a:pt x="1217" y="42311"/>
                    <a:pt x="943" y="42038"/>
                    <a:pt x="609" y="4203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0"/>
            <p:cNvSpPr/>
            <p:nvPr/>
          </p:nvSpPr>
          <p:spPr>
            <a:xfrm>
              <a:off x="5985950" y="2239675"/>
              <a:ext cx="28125" cy="28900"/>
            </a:xfrm>
            <a:custGeom>
              <a:avLst/>
              <a:gdLst/>
              <a:ahLst/>
              <a:cxnLst/>
              <a:rect l="l" t="t" r="r" b="b"/>
              <a:pathLst>
                <a:path w="1125" h="1156" extrusionOk="0">
                  <a:moveTo>
                    <a:pt x="456" y="1"/>
                  </a:moveTo>
                  <a:cubicBezTo>
                    <a:pt x="426" y="1"/>
                    <a:pt x="365" y="31"/>
                    <a:pt x="334" y="31"/>
                  </a:cubicBezTo>
                  <a:cubicBezTo>
                    <a:pt x="304" y="31"/>
                    <a:pt x="274" y="31"/>
                    <a:pt x="213" y="62"/>
                  </a:cubicBezTo>
                  <a:cubicBezTo>
                    <a:pt x="213" y="92"/>
                    <a:pt x="182" y="92"/>
                    <a:pt x="152" y="122"/>
                  </a:cubicBezTo>
                  <a:cubicBezTo>
                    <a:pt x="122" y="122"/>
                    <a:pt x="122" y="183"/>
                    <a:pt x="61" y="214"/>
                  </a:cubicBezTo>
                  <a:cubicBezTo>
                    <a:pt x="61" y="244"/>
                    <a:pt x="30" y="274"/>
                    <a:pt x="30" y="335"/>
                  </a:cubicBezTo>
                  <a:cubicBezTo>
                    <a:pt x="0" y="366"/>
                    <a:pt x="0" y="396"/>
                    <a:pt x="0" y="426"/>
                  </a:cubicBezTo>
                  <a:lnTo>
                    <a:pt x="0" y="548"/>
                  </a:lnTo>
                  <a:lnTo>
                    <a:pt x="0" y="670"/>
                  </a:lnTo>
                  <a:cubicBezTo>
                    <a:pt x="0" y="700"/>
                    <a:pt x="30" y="761"/>
                    <a:pt x="30" y="791"/>
                  </a:cubicBezTo>
                  <a:cubicBezTo>
                    <a:pt x="30" y="822"/>
                    <a:pt x="30" y="852"/>
                    <a:pt x="61" y="913"/>
                  </a:cubicBezTo>
                  <a:lnTo>
                    <a:pt x="152" y="974"/>
                  </a:lnTo>
                  <a:cubicBezTo>
                    <a:pt x="274" y="1095"/>
                    <a:pt x="426" y="1156"/>
                    <a:pt x="578" y="1156"/>
                  </a:cubicBezTo>
                  <a:cubicBezTo>
                    <a:pt x="638" y="1156"/>
                    <a:pt x="730" y="1126"/>
                    <a:pt x="790" y="1095"/>
                  </a:cubicBezTo>
                  <a:cubicBezTo>
                    <a:pt x="882" y="1095"/>
                    <a:pt x="942" y="1004"/>
                    <a:pt x="973" y="974"/>
                  </a:cubicBezTo>
                  <a:cubicBezTo>
                    <a:pt x="1003" y="974"/>
                    <a:pt x="1003" y="943"/>
                    <a:pt x="1064" y="913"/>
                  </a:cubicBezTo>
                  <a:cubicBezTo>
                    <a:pt x="1064" y="852"/>
                    <a:pt x="1094" y="822"/>
                    <a:pt x="1094" y="791"/>
                  </a:cubicBezTo>
                  <a:cubicBezTo>
                    <a:pt x="1094" y="761"/>
                    <a:pt x="1125" y="700"/>
                    <a:pt x="1125" y="670"/>
                  </a:cubicBezTo>
                  <a:lnTo>
                    <a:pt x="1125" y="548"/>
                  </a:lnTo>
                  <a:lnTo>
                    <a:pt x="1125" y="426"/>
                  </a:lnTo>
                  <a:cubicBezTo>
                    <a:pt x="1125" y="396"/>
                    <a:pt x="1094" y="366"/>
                    <a:pt x="1094" y="335"/>
                  </a:cubicBezTo>
                  <a:cubicBezTo>
                    <a:pt x="1094" y="274"/>
                    <a:pt x="1094" y="244"/>
                    <a:pt x="1064" y="214"/>
                  </a:cubicBezTo>
                  <a:lnTo>
                    <a:pt x="973" y="122"/>
                  </a:lnTo>
                  <a:cubicBezTo>
                    <a:pt x="973" y="92"/>
                    <a:pt x="942" y="92"/>
                    <a:pt x="912" y="62"/>
                  </a:cubicBezTo>
                  <a:cubicBezTo>
                    <a:pt x="882" y="62"/>
                    <a:pt x="821" y="31"/>
                    <a:pt x="790" y="31"/>
                  </a:cubicBezTo>
                  <a:cubicBezTo>
                    <a:pt x="760" y="31"/>
                    <a:pt x="730" y="1"/>
                    <a:pt x="66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0"/>
            <p:cNvSpPr/>
            <p:nvPr/>
          </p:nvSpPr>
          <p:spPr>
            <a:xfrm>
              <a:off x="6066500" y="1013225"/>
              <a:ext cx="30400" cy="28150"/>
            </a:xfrm>
            <a:custGeom>
              <a:avLst/>
              <a:gdLst/>
              <a:ahLst/>
              <a:cxnLst/>
              <a:rect l="l" t="t" r="r" b="b"/>
              <a:pathLst>
                <a:path w="1216" h="1126" extrusionOk="0">
                  <a:moveTo>
                    <a:pt x="486" y="0"/>
                  </a:moveTo>
                  <a:cubicBezTo>
                    <a:pt x="456" y="0"/>
                    <a:pt x="426" y="31"/>
                    <a:pt x="395" y="31"/>
                  </a:cubicBezTo>
                  <a:cubicBezTo>
                    <a:pt x="334" y="31"/>
                    <a:pt x="304" y="31"/>
                    <a:pt x="274" y="61"/>
                  </a:cubicBezTo>
                  <a:lnTo>
                    <a:pt x="182" y="152"/>
                  </a:lnTo>
                  <a:cubicBezTo>
                    <a:pt x="91" y="274"/>
                    <a:pt x="0" y="426"/>
                    <a:pt x="0" y="548"/>
                  </a:cubicBezTo>
                  <a:cubicBezTo>
                    <a:pt x="0" y="700"/>
                    <a:pt x="91" y="882"/>
                    <a:pt x="182" y="973"/>
                  </a:cubicBezTo>
                  <a:cubicBezTo>
                    <a:pt x="182" y="1034"/>
                    <a:pt x="243" y="1034"/>
                    <a:pt x="274" y="1064"/>
                  </a:cubicBezTo>
                  <a:cubicBezTo>
                    <a:pt x="304" y="1064"/>
                    <a:pt x="334" y="1095"/>
                    <a:pt x="395" y="1095"/>
                  </a:cubicBezTo>
                  <a:cubicBezTo>
                    <a:pt x="426" y="1095"/>
                    <a:pt x="456" y="1125"/>
                    <a:pt x="486" y="1125"/>
                  </a:cubicBezTo>
                  <a:lnTo>
                    <a:pt x="730" y="1125"/>
                  </a:lnTo>
                  <a:cubicBezTo>
                    <a:pt x="760" y="1125"/>
                    <a:pt x="790" y="1095"/>
                    <a:pt x="851" y="1095"/>
                  </a:cubicBezTo>
                  <a:cubicBezTo>
                    <a:pt x="882" y="1095"/>
                    <a:pt x="912" y="1095"/>
                    <a:pt x="942" y="1064"/>
                  </a:cubicBezTo>
                  <a:lnTo>
                    <a:pt x="1034" y="973"/>
                  </a:lnTo>
                  <a:cubicBezTo>
                    <a:pt x="1155" y="852"/>
                    <a:pt x="1216" y="700"/>
                    <a:pt x="1216" y="548"/>
                  </a:cubicBezTo>
                  <a:cubicBezTo>
                    <a:pt x="1216" y="426"/>
                    <a:pt x="1155" y="244"/>
                    <a:pt x="1034" y="152"/>
                  </a:cubicBezTo>
                  <a:cubicBezTo>
                    <a:pt x="1034" y="92"/>
                    <a:pt x="1003" y="92"/>
                    <a:pt x="942" y="61"/>
                  </a:cubicBezTo>
                  <a:cubicBezTo>
                    <a:pt x="912" y="61"/>
                    <a:pt x="882" y="31"/>
                    <a:pt x="851" y="31"/>
                  </a:cubicBezTo>
                  <a:cubicBezTo>
                    <a:pt x="790" y="31"/>
                    <a:pt x="760" y="0"/>
                    <a:pt x="73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0"/>
            <p:cNvSpPr/>
            <p:nvPr/>
          </p:nvSpPr>
          <p:spPr>
            <a:xfrm>
              <a:off x="6066500" y="1099850"/>
              <a:ext cx="30400" cy="1081350"/>
            </a:xfrm>
            <a:custGeom>
              <a:avLst/>
              <a:gdLst/>
              <a:ahLst/>
              <a:cxnLst/>
              <a:rect l="l" t="t" r="r" b="b"/>
              <a:pathLst>
                <a:path w="1216" h="43254" extrusionOk="0">
                  <a:moveTo>
                    <a:pt x="608" y="1"/>
                  </a:moveTo>
                  <a:cubicBezTo>
                    <a:pt x="274" y="1"/>
                    <a:pt x="0" y="244"/>
                    <a:pt x="0" y="608"/>
                  </a:cubicBezTo>
                  <a:cubicBezTo>
                    <a:pt x="0" y="882"/>
                    <a:pt x="274" y="1156"/>
                    <a:pt x="608" y="1186"/>
                  </a:cubicBezTo>
                  <a:cubicBezTo>
                    <a:pt x="942" y="1186"/>
                    <a:pt x="1216" y="943"/>
                    <a:pt x="1216" y="608"/>
                  </a:cubicBezTo>
                  <a:cubicBezTo>
                    <a:pt x="1216" y="244"/>
                    <a:pt x="942" y="1"/>
                    <a:pt x="608" y="1"/>
                  </a:cubicBezTo>
                  <a:close/>
                  <a:moveTo>
                    <a:pt x="608" y="3496"/>
                  </a:moveTo>
                  <a:cubicBezTo>
                    <a:pt x="274" y="3496"/>
                    <a:pt x="0" y="3739"/>
                    <a:pt x="0" y="4104"/>
                  </a:cubicBezTo>
                  <a:cubicBezTo>
                    <a:pt x="0" y="4438"/>
                    <a:pt x="274" y="4651"/>
                    <a:pt x="608" y="4681"/>
                  </a:cubicBezTo>
                  <a:cubicBezTo>
                    <a:pt x="942" y="4681"/>
                    <a:pt x="1216" y="4438"/>
                    <a:pt x="1216" y="4104"/>
                  </a:cubicBezTo>
                  <a:cubicBezTo>
                    <a:pt x="1216" y="3739"/>
                    <a:pt x="942" y="3496"/>
                    <a:pt x="608" y="3496"/>
                  </a:cubicBezTo>
                  <a:close/>
                  <a:moveTo>
                    <a:pt x="608" y="6992"/>
                  </a:moveTo>
                  <a:cubicBezTo>
                    <a:pt x="274" y="6992"/>
                    <a:pt x="0" y="7235"/>
                    <a:pt x="0" y="7599"/>
                  </a:cubicBezTo>
                  <a:cubicBezTo>
                    <a:pt x="0" y="7902"/>
                    <a:pt x="224" y="8155"/>
                    <a:pt x="515" y="8155"/>
                  </a:cubicBezTo>
                  <a:cubicBezTo>
                    <a:pt x="545" y="8155"/>
                    <a:pt x="576" y="8152"/>
                    <a:pt x="608" y="8147"/>
                  </a:cubicBezTo>
                  <a:cubicBezTo>
                    <a:pt x="942" y="8147"/>
                    <a:pt x="1216" y="7934"/>
                    <a:pt x="1216" y="7599"/>
                  </a:cubicBezTo>
                  <a:cubicBezTo>
                    <a:pt x="1216" y="7235"/>
                    <a:pt x="942" y="6992"/>
                    <a:pt x="608" y="6992"/>
                  </a:cubicBezTo>
                  <a:close/>
                  <a:moveTo>
                    <a:pt x="608" y="10487"/>
                  </a:moveTo>
                  <a:cubicBezTo>
                    <a:pt x="274" y="10487"/>
                    <a:pt x="0" y="10730"/>
                    <a:pt x="0" y="11095"/>
                  </a:cubicBezTo>
                  <a:cubicBezTo>
                    <a:pt x="0" y="11429"/>
                    <a:pt x="274" y="11703"/>
                    <a:pt x="608" y="11703"/>
                  </a:cubicBezTo>
                  <a:cubicBezTo>
                    <a:pt x="942" y="11703"/>
                    <a:pt x="1216" y="11429"/>
                    <a:pt x="1216" y="11095"/>
                  </a:cubicBezTo>
                  <a:cubicBezTo>
                    <a:pt x="1216" y="10730"/>
                    <a:pt x="942" y="10487"/>
                    <a:pt x="608" y="10487"/>
                  </a:cubicBezTo>
                  <a:close/>
                  <a:moveTo>
                    <a:pt x="608" y="14013"/>
                  </a:moveTo>
                  <a:cubicBezTo>
                    <a:pt x="274" y="14013"/>
                    <a:pt x="0" y="14286"/>
                    <a:pt x="0" y="14621"/>
                  </a:cubicBezTo>
                  <a:cubicBezTo>
                    <a:pt x="0" y="14925"/>
                    <a:pt x="274" y="15198"/>
                    <a:pt x="608" y="15229"/>
                  </a:cubicBezTo>
                  <a:cubicBezTo>
                    <a:pt x="942" y="15229"/>
                    <a:pt x="1216" y="14955"/>
                    <a:pt x="1216" y="14621"/>
                  </a:cubicBezTo>
                  <a:cubicBezTo>
                    <a:pt x="1216" y="14286"/>
                    <a:pt x="942" y="14013"/>
                    <a:pt x="608" y="14013"/>
                  </a:cubicBezTo>
                  <a:close/>
                  <a:moveTo>
                    <a:pt x="608" y="17508"/>
                  </a:moveTo>
                  <a:cubicBezTo>
                    <a:pt x="274" y="17508"/>
                    <a:pt x="0" y="17782"/>
                    <a:pt x="0" y="18116"/>
                  </a:cubicBezTo>
                  <a:cubicBezTo>
                    <a:pt x="0" y="18451"/>
                    <a:pt x="274" y="18694"/>
                    <a:pt x="608" y="18724"/>
                  </a:cubicBezTo>
                  <a:cubicBezTo>
                    <a:pt x="942" y="18724"/>
                    <a:pt x="1216" y="18451"/>
                    <a:pt x="1216" y="18116"/>
                  </a:cubicBezTo>
                  <a:cubicBezTo>
                    <a:pt x="1216" y="17782"/>
                    <a:pt x="942" y="17508"/>
                    <a:pt x="608" y="17508"/>
                  </a:cubicBezTo>
                  <a:close/>
                  <a:moveTo>
                    <a:pt x="608" y="21004"/>
                  </a:moveTo>
                  <a:cubicBezTo>
                    <a:pt x="274" y="21004"/>
                    <a:pt x="0" y="21247"/>
                    <a:pt x="0" y="21612"/>
                  </a:cubicBezTo>
                  <a:cubicBezTo>
                    <a:pt x="0" y="21946"/>
                    <a:pt x="274" y="22220"/>
                    <a:pt x="608" y="22220"/>
                  </a:cubicBezTo>
                  <a:cubicBezTo>
                    <a:pt x="942" y="22220"/>
                    <a:pt x="1216" y="21946"/>
                    <a:pt x="1216" y="21612"/>
                  </a:cubicBezTo>
                  <a:cubicBezTo>
                    <a:pt x="1216" y="21277"/>
                    <a:pt x="942" y="21004"/>
                    <a:pt x="608" y="21004"/>
                  </a:cubicBezTo>
                  <a:close/>
                  <a:moveTo>
                    <a:pt x="608" y="24499"/>
                  </a:moveTo>
                  <a:cubicBezTo>
                    <a:pt x="274" y="24499"/>
                    <a:pt x="0" y="24773"/>
                    <a:pt x="0" y="25107"/>
                  </a:cubicBezTo>
                  <a:cubicBezTo>
                    <a:pt x="0" y="25442"/>
                    <a:pt x="274" y="25715"/>
                    <a:pt x="608" y="25715"/>
                  </a:cubicBezTo>
                  <a:cubicBezTo>
                    <a:pt x="942" y="25715"/>
                    <a:pt x="1216" y="25442"/>
                    <a:pt x="1216" y="25107"/>
                  </a:cubicBezTo>
                  <a:cubicBezTo>
                    <a:pt x="1216" y="24773"/>
                    <a:pt x="942" y="24499"/>
                    <a:pt x="608" y="24499"/>
                  </a:cubicBezTo>
                  <a:close/>
                  <a:moveTo>
                    <a:pt x="608" y="28025"/>
                  </a:moveTo>
                  <a:cubicBezTo>
                    <a:pt x="274" y="28025"/>
                    <a:pt x="0" y="28299"/>
                    <a:pt x="0" y="28633"/>
                  </a:cubicBezTo>
                  <a:cubicBezTo>
                    <a:pt x="0" y="28937"/>
                    <a:pt x="274" y="29211"/>
                    <a:pt x="608" y="29241"/>
                  </a:cubicBezTo>
                  <a:cubicBezTo>
                    <a:pt x="942" y="29241"/>
                    <a:pt x="1216" y="28968"/>
                    <a:pt x="1216" y="28633"/>
                  </a:cubicBezTo>
                  <a:cubicBezTo>
                    <a:pt x="1216" y="28299"/>
                    <a:pt x="942" y="28025"/>
                    <a:pt x="608" y="28025"/>
                  </a:cubicBezTo>
                  <a:close/>
                  <a:moveTo>
                    <a:pt x="608" y="31521"/>
                  </a:moveTo>
                  <a:cubicBezTo>
                    <a:pt x="274" y="31521"/>
                    <a:pt x="0" y="31794"/>
                    <a:pt x="0" y="32129"/>
                  </a:cubicBezTo>
                  <a:cubicBezTo>
                    <a:pt x="0" y="32463"/>
                    <a:pt x="274" y="32737"/>
                    <a:pt x="608" y="32737"/>
                  </a:cubicBezTo>
                  <a:cubicBezTo>
                    <a:pt x="942" y="32737"/>
                    <a:pt x="1216" y="32463"/>
                    <a:pt x="1216" y="32129"/>
                  </a:cubicBezTo>
                  <a:cubicBezTo>
                    <a:pt x="1216" y="31794"/>
                    <a:pt x="942" y="31521"/>
                    <a:pt x="608" y="31521"/>
                  </a:cubicBezTo>
                  <a:close/>
                  <a:moveTo>
                    <a:pt x="608" y="35016"/>
                  </a:moveTo>
                  <a:cubicBezTo>
                    <a:pt x="274" y="35016"/>
                    <a:pt x="0" y="35290"/>
                    <a:pt x="0" y="35624"/>
                  </a:cubicBezTo>
                  <a:cubicBezTo>
                    <a:pt x="0" y="35959"/>
                    <a:pt x="274" y="36232"/>
                    <a:pt x="608" y="36232"/>
                  </a:cubicBezTo>
                  <a:cubicBezTo>
                    <a:pt x="942" y="36232"/>
                    <a:pt x="1216" y="35959"/>
                    <a:pt x="1216" y="35624"/>
                  </a:cubicBezTo>
                  <a:cubicBezTo>
                    <a:pt x="1216" y="35290"/>
                    <a:pt x="942" y="35016"/>
                    <a:pt x="608" y="35016"/>
                  </a:cubicBezTo>
                  <a:close/>
                  <a:moveTo>
                    <a:pt x="608" y="38512"/>
                  </a:moveTo>
                  <a:cubicBezTo>
                    <a:pt x="274" y="38512"/>
                    <a:pt x="0" y="38785"/>
                    <a:pt x="0" y="39120"/>
                  </a:cubicBezTo>
                  <a:cubicBezTo>
                    <a:pt x="0" y="39454"/>
                    <a:pt x="274" y="39728"/>
                    <a:pt x="608" y="39728"/>
                  </a:cubicBezTo>
                  <a:cubicBezTo>
                    <a:pt x="942" y="39728"/>
                    <a:pt x="1216" y="39454"/>
                    <a:pt x="1216" y="39120"/>
                  </a:cubicBezTo>
                  <a:cubicBezTo>
                    <a:pt x="1216" y="38785"/>
                    <a:pt x="942" y="38512"/>
                    <a:pt x="608" y="38512"/>
                  </a:cubicBezTo>
                  <a:close/>
                  <a:moveTo>
                    <a:pt x="608" y="42038"/>
                  </a:moveTo>
                  <a:cubicBezTo>
                    <a:pt x="274" y="42038"/>
                    <a:pt x="0" y="42311"/>
                    <a:pt x="0" y="42646"/>
                  </a:cubicBezTo>
                  <a:cubicBezTo>
                    <a:pt x="0" y="42949"/>
                    <a:pt x="274" y="43223"/>
                    <a:pt x="608" y="43253"/>
                  </a:cubicBezTo>
                  <a:cubicBezTo>
                    <a:pt x="942" y="43253"/>
                    <a:pt x="1216" y="43010"/>
                    <a:pt x="1216" y="42646"/>
                  </a:cubicBezTo>
                  <a:cubicBezTo>
                    <a:pt x="1216" y="42311"/>
                    <a:pt x="942" y="42038"/>
                    <a:pt x="608" y="4203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0"/>
            <p:cNvSpPr/>
            <p:nvPr/>
          </p:nvSpPr>
          <p:spPr>
            <a:xfrm>
              <a:off x="6066500" y="2239675"/>
              <a:ext cx="28900" cy="28900"/>
            </a:xfrm>
            <a:custGeom>
              <a:avLst/>
              <a:gdLst/>
              <a:ahLst/>
              <a:cxnLst/>
              <a:rect l="l" t="t" r="r" b="b"/>
              <a:pathLst>
                <a:path w="1156" h="1156" extrusionOk="0">
                  <a:moveTo>
                    <a:pt x="456" y="1"/>
                  </a:moveTo>
                  <a:cubicBezTo>
                    <a:pt x="426" y="1"/>
                    <a:pt x="395" y="31"/>
                    <a:pt x="334" y="31"/>
                  </a:cubicBezTo>
                  <a:cubicBezTo>
                    <a:pt x="304" y="31"/>
                    <a:pt x="274" y="31"/>
                    <a:pt x="243" y="62"/>
                  </a:cubicBezTo>
                  <a:lnTo>
                    <a:pt x="152" y="153"/>
                  </a:lnTo>
                  <a:cubicBezTo>
                    <a:pt x="122" y="153"/>
                    <a:pt x="122" y="183"/>
                    <a:pt x="91" y="214"/>
                  </a:cubicBezTo>
                  <a:cubicBezTo>
                    <a:pt x="91" y="244"/>
                    <a:pt x="30" y="305"/>
                    <a:pt x="30" y="335"/>
                  </a:cubicBezTo>
                  <a:cubicBezTo>
                    <a:pt x="0" y="366"/>
                    <a:pt x="0" y="396"/>
                    <a:pt x="0" y="457"/>
                  </a:cubicBezTo>
                  <a:lnTo>
                    <a:pt x="0" y="548"/>
                  </a:lnTo>
                  <a:cubicBezTo>
                    <a:pt x="0" y="700"/>
                    <a:pt x="91" y="852"/>
                    <a:pt x="182" y="974"/>
                  </a:cubicBezTo>
                  <a:cubicBezTo>
                    <a:pt x="304" y="1095"/>
                    <a:pt x="456" y="1156"/>
                    <a:pt x="608" y="1156"/>
                  </a:cubicBezTo>
                  <a:cubicBezTo>
                    <a:pt x="699" y="1156"/>
                    <a:pt x="760" y="1126"/>
                    <a:pt x="790" y="1095"/>
                  </a:cubicBezTo>
                  <a:cubicBezTo>
                    <a:pt x="882" y="1095"/>
                    <a:pt x="942" y="1004"/>
                    <a:pt x="1003" y="974"/>
                  </a:cubicBezTo>
                  <a:cubicBezTo>
                    <a:pt x="1034" y="974"/>
                    <a:pt x="1034" y="943"/>
                    <a:pt x="1064" y="913"/>
                  </a:cubicBezTo>
                  <a:cubicBezTo>
                    <a:pt x="1064" y="852"/>
                    <a:pt x="1094" y="822"/>
                    <a:pt x="1094" y="791"/>
                  </a:cubicBezTo>
                  <a:cubicBezTo>
                    <a:pt x="1094" y="761"/>
                    <a:pt x="1155" y="700"/>
                    <a:pt x="1155" y="670"/>
                  </a:cubicBezTo>
                  <a:lnTo>
                    <a:pt x="1155" y="548"/>
                  </a:lnTo>
                  <a:lnTo>
                    <a:pt x="1155" y="457"/>
                  </a:lnTo>
                  <a:cubicBezTo>
                    <a:pt x="1155" y="396"/>
                    <a:pt x="1094" y="366"/>
                    <a:pt x="1094" y="335"/>
                  </a:cubicBezTo>
                  <a:cubicBezTo>
                    <a:pt x="1094" y="274"/>
                    <a:pt x="1094" y="244"/>
                    <a:pt x="1064" y="214"/>
                  </a:cubicBezTo>
                  <a:lnTo>
                    <a:pt x="1003" y="153"/>
                  </a:lnTo>
                  <a:cubicBezTo>
                    <a:pt x="1003" y="92"/>
                    <a:pt x="942" y="92"/>
                    <a:pt x="912" y="62"/>
                  </a:cubicBezTo>
                  <a:cubicBezTo>
                    <a:pt x="882" y="62"/>
                    <a:pt x="851" y="31"/>
                    <a:pt x="790" y="31"/>
                  </a:cubicBezTo>
                  <a:cubicBezTo>
                    <a:pt x="760" y="31"/>
                    <a:pt x="730" y="1"/>
                    <a:pt x="6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23" name="Google Shape;2823;p70"/>
          <p:cNvCxnSpPr/>
          <p:nvPr/>
        </p:nvCxnSpPr>
        <p:spPr>
          <a:xfrm rot="10800000">
            <a:off x="7364997" y="539489"/>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2824" name="Google Shape;2824;p70"/>
          <p:cNvCxnSpPr/>
          <p:nvPr/>
        </p:nvCxnSpPr>
        <p:spPr>
          <a:xfrm rot="10800000">
            <a:off x="7364997" y="387089"/>
            <a:ext cx="1779000" cy="0"/>
          </a:xfrm>
          <a:prstGeom prst="straightConnector1">
            <a:avLst/>
          </a:prstGeom>
          <a:noFill/>
          <a:ln w="19050" cap="flat" cmpd="sng">
            <a:solidFill>
              <a:srgbClr val="3F5294"/>
            </a:solidFill>
            <a:prstDash val="solid"/>
            <a:round/>
            <a:headEnd type="none" w="med" len="med"/>
            <a:tailEnd type="none" w="med" len="med"/>
          </a:ln>
        </p:spPr>
      </p:cxnSp>
      <p:cxnSp>
        <p:nvCxnSpPr>
          <p:cNvPr id="2825" name="Google Shape;2825;p70"/>
          <p:cNvCxnSpPr/>
          <p:nvPr/>
        </p:nvCxnSpPr>
        <p:spPr>
          <a:xfrm rot="10800000">
            <a:off x="7364997" y="234689"/>
            <a:ext cx="1779000" cy="0"/>
          </a:xfrm>
          <a:prstGeom prst="straightConnector1">
            <a:avLst/>
          </a:prstGeom>
          <a:noFill/>
          <a:ln w="19050" cap="flat" cmpd="sng">
            <a:solidFill>
              <a:srgbClr val="3F5294"/>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29"/>
        <p:cNvGrpSpPr/>
        <p:nvPr/>
      </p:nvGrpSpPr>
      <p:grpSpPr>
        <a:xfrm>
          <a:off x="0" y="0"/>
          <a:ext cx="0" cy="0"/>
          <a:chOff x="0" y="0"/>
          <a:chExt cx="0" cy="0"/>
        </a:xfrm>
      </p:grpSpPr>
      <p:sp>
        <p:nvSpPr>
          <p:cNvPr id="2830" name="Google Shape;2830;p71"/>
          <p:cNvSpPr txBox="1">
            <a:spLocks noGrp="1"/>
          </p:cNvSpPr>
          <p:nvPr>
            <p:ph type="title"/>
          </p:nvPr>
        </p:nvSpPr>
        <p:spPr>
          <a:xfrm>
            <a:off x="713263" y="540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844" name="Google Shape;2844;p71"/>
          <p:cNvSpPr txBox="1"/>
          <p:nvPr/>
        </p:nvSpPr>
        <p:spPr>
          <a:xfrm>
            <a:off x="861475" y="4259975"/>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PT Sans"/>
                <a:ea typeface="PT Sans"/>
                <a:cs typeface="PT Sans"/>
                <a:sym typeface="PT Sans"/>
              </a:rPr>
              <a:t>Please keep this slide for attribution</a:t>
            </a:r>
            <a:endParaRPr sz="1200">
              <a:solidFill>
                <a:schemeClr val="dk1"/>
              </a:solidFill>
              <a:latin typeface="PT Sans"/>
              <a:ea typeface="PT Sans"/>
              <a:cs typeface="PT Sans"/>
              <a:sym typeface="PT Sans"/>
            </a:endParaRPr>
          </a:p>
        </p:txBody>
      </p:sp>
      <p:sp>
        <p:nvSpPr>
          <p:cNvPr id="3" name="副标题 2">
            <a:extLst>
              <a:ext uri="{FF2B5EF4-FFF2-40B4-BE49-F238E27FC236}">
                <a16:creationId xmlns:a16="http://schemas.microsoft.com/office/drawing/2014/main" id="{6D4BCCE8-1B48-02D9-BEBC-D9ECB5D9BCA1}"/>
              </a:ext>
            </a:extLst>
          </p:cNvPr>
          <p:cNvSpPr>
            <a:spLocks noGrp="1"/>
          </p:cNvSpPr>
          <p:nvPr>
            <p:ph type="subTitle" idx="1"/>
          </p:nvPr>
        </p:nvSpPr>
        <p:spPr/>
        <p:txBody>
          <a:bodyPr/>
          <a:lstStyle/>
          <a:p>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2829"/>
        <p:cNvGrpSpPr/>
        <p:nvPr/>
      </p:nvGrpSpPr>
      <p:grpSpPr>
        <a:xfrm>
          <a:off x="0" y="0"/>
          <a:ext cx="0" cy="0"/>
          <a:chOff x="0" y="0"/>
          <a:chExt cx="0" cy="0"/>
        </a:xfrm>
      </p:grpSpPr>
      <p:sp>
        <p:nvSpPr>
          <p:cNvPr id="2830" name="Google Shape;2830;p71"/>
          <p:cNvSpPr txBox="1">
            <a:spLocks noGrp="1"/>
          </p:cNvSpPr>
          <p:nvPr>
            <p:ph type="title"/>
          </p:nvPr>
        </p:nvSpPr>
        <p:spPr>
          <a:xfrm>
            <a:off x="713263" y="540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831" name="Google Shape;2831;p71"/>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Raleway"/>
                <a:ea typeface="Raleway"/>
                <a:cs typeface="Raleway"/>
                <a:sym typeface="Raleway"/>
              </a:rPr>
              <a:t>Do you have any questions?</a:t>
            </a:r>
            <a:endParaRPr sz="1800" b="1">
              <a:latin typeface="Raleway"/>
              <a:ea typeface="Raleway"/>
              <a:cs typeface="Raleway"/>
              <a:sym typeface="Raleway"/>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2832" name="Google Shape;2832;p71"/>
          <p:cNvSpPr/>
          <p:nvPr/>
        </p:nvSpPr>
        <p:spPr>
          <a:xfrm>
            <a:off x="1850700" y="3088037"/>
            <a:ext cx="437400" cy="437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2718575" y="3088037"/>
            <a:ext cx="437400" cy="437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3586450" y="3088037"/>
            <a:ext cx="437400" cy="437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5" name="Google Shape;2835;p71"/>
          <p:cNvGrpSpPr/>
          <p:nvPr/>
        </p:nvGrpSpPr>
        <p:grpSpPr>
          <a:xfrm>
            <a:off x="1937849" y="3167535"/>
            <a:ext cx="276012" cy="275991"/>
            <a:chOff x="3368074" y="3882537"/>
            <a:chExt cx="215298" cy="215298"/>
          </a:xfrm>
        </p:grpSpPr>
        <p:sp>
          <p:nvSpPr>
            <p:cNvPr id="2836" name="Google Shape;2836;p7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71"/>
          <p:cNvGrpSpPr/>
          <p:nvPr/>
        </p:nvGrpSpPr>
        <p:grpSpPr>
          <a:xfrm>
            <a:off x="2803881" y="3186243"/>
            <a:ext cx="266790" cy="238574"/>
            <a:chOff x="3824739" y="3890112"/>
            <a:chExt cx="208105" cy="186110"/>
          </a:xfrm>
        </p:grpSpPr>
        <p:sp>
          <p:nvSpPr>
            <p:cNvPr id="2840" name="Google Shape;2840;p7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3" name="Google Shape;2843;p71"/>
          <p:cNvSpPr/>
          <p:nvPr/>
        </p:nvSpPr>
        <p:spPr>
          <a:xfrm>
            <a:off x="3667765"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txBox="1"/>
          <p:nvPr/>
        </p:nvSpPr>
        <p:spPr>
          <a:xfrm>
            <a:off x="861475" y="4259975"/>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PT Sans"/>
                <a:ea typeface="PT Sans"/>
                <a:cs typeface="PT Sans"/>
                <a:sym typeface="PT Sans"/>
              </a:rPr>
              <a:t>Please keep this slide for attribution</a:t>
            </a:r>
            <a:endParaRPr sz="1200">
              <a:solidFill>
                <a:schemeClr val="dk1"/>
              </a:solidFill>
              <a:latin typeface="PT Sans"/>
              <a:ea typeface="PT Sans"/>
              <a:cs typeface="PT Sans"/>
              <a:sym typeface="PT Sans"/>
            </a:endParaRPr>
          </a:p>
        </p:txBody>
      </p:sp>
    </p:spTree>
    <p:extLst>
      <p:ext uri="{BB962C8B-B14F-4D97-AF65-F5344CB8AC3E}">
        <p14:creationId xmlns:p14="http://schemas.microsoft.com/office/powerpoint/2010/main" val="39962919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2848"/>
        <p:cNvGrpSpPr/>
        <p:nvPr/>
      </p:nvGrpSpPr>
      <p:grpSpPr>
        <a:xfrm>
          <a:off x="0" y="0"/>
          <a:ext cx="0" cy="0"/>
          <a:chOff x="0" y="0"/>
          <a:chExt cx="0" cy="0"/>
        </a:xfrm>
      </p:grpSpPr>
      <p:sp>
        <p:nvSpPr>
          <p:cNvPr id="2849" name="Google Shape;2849;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a:t>
            </a:r>
            <a:r>
              <a:rPr lang="en" i="1"/>
              <a:t>pack</a:t>
            </a:r>
            <a:endParaRPr i="1"/>
          </a:p>
        </p:txBody>
      </p:sp>
      <p:sp>
        <p:nvSpPr>
          <p:cNvPr id="2850" name="Google Shape;2850;p72"/>
          <p:cNvSpPr/>
          <p:nvPr/>
        </p:nvSpPr>
        <p:spPr>
          <a:xfrm>
            <a:off x="1361075" y="1434275"/>
            <a:ext cx="441552" cy="442799"/>
          </a:xfrm>
          <a:custGeom>
            <a:avLst/>
            <a:gdLst/>
            <a:ahLst/>
            <a:cxnLst/>
            <a:rect l="l" t="t" r="r" b="b"/>
            <a:pathLst>
              <a:path w="15729" h="15684" extrusionOk="0">
                <a:moveTo>
                  <a:pt x="3675" y="13846"/>
                </a:moveTo>
                <a:lnTo>
                  <a:pt x="3675" y="14742"/>
                </a:lnTo>
                <a:lnTo>
                  <a:pt x="2779" y="14742"/>
                </a:lnTo>
                <a:lnTo>
                  <a:pt x="2779" y="13846"/>
                </a:lnTo>
                <a:close/>
                <a:moveTo>
                  <a:pt x="7349" y="12054"/>
                </a:moveTo>
                <a:lnTo>
                  <a:pt x="7349" y="14787"/>
                </a:lnTo>
                <a:lnTo>
                  <a:pt x="6453" y="14787"/>
                </a:lnTo>
                <a:lnTo>
                  <a:pt x="6453" y="12054"/>
                </a:lnTo>
                <a:close/>
                <a:moveTo>
                  <a:pt x="11068" y="10217"/>
                </a:moveTo>
                <a:lnTo>
                  <a:pt x="11068" y="14787"/>
                </a:lnTo>
                <a:lnTo>
                  <a:pt x="10172" y="14787"/>
                </a:lnTo>
                <a:lnTo>
                  <a:pt x="10172" y="10217"/>
                </a:lnTo>
                <a:close/>
                <a:moveTo>
                  <a:pt x="14743" y="7483"/>
                </a:moveTo>
                <a:lnTo>
                  <a:pt x="14743" y="14787"/>
                </a:lnTo>
                <a:lnTo>
                  <a:pt x="13802" y="14787"/>
                </a:lnTo>
                <a:lnTo>
                  <a:pt x="13802" y="7483"/>
                </a:lnTo>
                <a:close/>
                <a:moveTo>
                  <a:pt x="1" y="0"/>
                </a:moveTo>
                <a:lnTo>
                  <a:pt x="1" y="15683"/>
                </a:lnTo>
                <a:lnTo>
                  <a:pt x="15729" y="15683"/>
                </a:lnTo>
                <a:lnTo>
                  <a:pt x="15729" y="6497"/>
                </a:lnTo>
                <a:lnTo>
                  <a:pt x="12906" y="6497"/>
                </a:lnTo>
                <a:lnTo>
                  <a:pt x="12906" y="14787"/>
                </a:lnTo>
                <a:lnTo>
                  <a:pt x="12009" y="14787"/>
                </a:lnTo>
                <a:lnTo>
                  <a:pt x="12009" y="9320"/>
                </a:lnTo>
                <a:lnTo>
                  <a:pt x="9276" y="9320"/>
                </a:lnTo>
                <a:lnTo>
                  <a:pt x="9276" y="14787"/>
                </a:lnTo>
                <a:lnTo>
                  <a:pt x="8335" y="14787"/>
                </a:lnTo>
                <a:lnTo>
                  <a:pt x="8335" y="11113"/>
                </a:lnTo>
                <a:lnTo>
                  <a:pt x="5557" y="11113"/>
                </a:lnTo>
                <a:lnTo>
                  <a:pt x="5557" y="14787"/>
                </a:lnTo>
                <a:lnTo>
                  <a:pt x="4661" y="14787"/>
                </a:lnTo>
                <a:lnTo>
                  <a:pt x="4661" y="12950"/>
                </a:lnTo>
                <a:lnTo>
                  <a:pt x="1927" y="12950"/>
                </a:lnTo>
                <a:lnTo>
                  <a:pt x="1927" y="14787"/>
                </a:lnTo>
                <a:lnTo>
                  <a:pt x="1031" y="14787"/>
                </a:lnTo>
                <a:lnTo>
                  <a:pt x="1031" y="10217"/>
                </a:lnTo>
                <a:cubicBezTo>
                  <a:pt x="5198" y="10082"/>
                  <a:pt x="8918" y="8648"/>
                  <a:pt x="12054" y="5960"/>
                </a:cubicBezTo>
                <a:cubicBezTo>
                  <a:pt x="13354" y="4839"/>
                  <a:pt x="14295" y="3764"/>
                  <a:pt x="14922" y="3002"/>
                </a:cubicBezTo>
                <a:lnTo>
                  <a:pt x="14922" y="3764"/>
                </a:lnTo>
                <a:lnTo>
                  <a:pt x="15729" y="3764"/>
                </a:lnTo>
                <a:lnTo>
                  <a:pt x="15729" y="851"/>
                </a:lnTo>
                <a:lnTo>
                  <a:pt x="12861" y="1568"/>
                </a:lnTo>
                <a:lnTo>
                  <a:pt x="13085" y="2465"/>
                </a:lnTo>
                <a:lnTo>
                  <a:pt x="14205" y="2196"/>
                </a:lnTo>
                <a:lnTo>
                  <a:pt x="14205" y="2196"/>
                </a:lnTo>
                <a:cubicBezTo>
                  <a:pt x="13623" y="3002"/>
                  <a:pt x="12682" y="4123"/>
                  <a:pt x="11337" y="5243"/>
                </a:cubicBezTo>
                <a:cubicBezTo>
                  <a:pt x="9276" y="6990"/>
                  <a:pt x="5781" y="9096"/>
                  <a:pt x="897" y="9231"/>
                </a:cubicBez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2"/>
          <p:cNvSpPr/>
          <p:nvPr/>
        </p:nvSpPr>
        <p:spPr>
          <a:xfrm>
            <a:off x="2081371" y="1433046"/>
            <a:ext cx="441505" cy="441505"/>
          </a:xfrm>
          <a:custGeom>
            <a:avLst/>
            <a:gdLst/>
            <a:ahLst/>
            <a:cxnLst/>
            <a:rect l="l" t="t" r="r" b="b"/>
            <a:pathLst>
              <a:path w="15684" h="15684" extrusionOk="0">
                <a:moveTo>
                  <a:pt x="3630" y="7394"/>
                </a:moveTo>
                <a:lnTo>
                  <a:pt x="3630" y="14743"/>
                </a:lnTo>
                <a:lnTo>
                  <a:pt x="2734" y="14743"/>
                </a:lnTo>
                <a:lnTo>
                  <a:pt x="2734" y="7394"/>
                </a:lnTo>
                <a:close/>
                <a:moveTo>
                  <a:pt x="7349" y="10127"/>
                </a:moveTo>
                <a:lnTo>
                  <a:pt x="7349" y="14743"/>
                </a:lnTo>
                <a:lnTo>
                  <a:pt x="6453" y="14743"/>
                </a:lnTo>
                <a:lnTo>
                  <a:pt x="6453" y="10127"/>
                </a:lnTo>
                <a:close/>
                <a:moveTo>
                  <a:pt x="10979" y="11965"/>
                </a:moveTo>
                <a:lnTo>
                  <a:pt x="10979" y="14743"/>
                </a:lnTo>
                <a:lnTo>
                  <a:pt x="10083" y="14743"/>
                </a:lnTo>
                <a:lnTo>
                  <a:pt x="10083" y="11965"/>
                </a:lnTo>
                <a:close/>
                <a:moveTo>
                  <a:pt x="14653" y="13847"/>
                </a:moveTo>
                <a:lnTo>
                  <a:pt x="14653" y="14743"/>
                </a:lnTo>
                <a:lnTo>
                  <a:pt x="13712" y="14743"/>
                </a:lnTo>
                <a:lnTo>
                  <a:pt x="13712" y="13847"/>
                </a:lnTo>
                <a:close/>
                <a:moveTo>
                  <a:pt x="1" y="0"/>
                </a:moveTo>
                <a:lnTo>
                  <a:pt x="1" y="15684"/>
                </a:lnTo>
                <a:lnTo>
                  <a:pt x="15684" y="15684"/>
                </a:lnTo>
                <a:lnTo>
                  <a:pt x="15684" y="12906"/>
                </a:lnTo>
                <a:lnTo>
                  <a:pt x="12861" y="12906"/>
                </a:lnTo>
                <a:lnTo>
                  <a:pt x="12861" y="14743"/>
                </a:lnTo>
                <a:lnTo>
                  <a:pt x="11965" y="14743"/>
                </a:lnTo>
                <a:lnTo>
                  <a:pt x="11965" y="11024"/>
                </a:lnTo>
                <a:lnTo>
                  <a:pt x="9231" y="11024"/>
                </a:lnTo>
                <a:lnTo>
                  <a:pt x="9231" y="14743"/>
                </a:lnTo>
                <a:lnTo>
                  <a:pt x="8335" y="14743"/>
                </a:lnTo>
                <a:lnTo>
                  <a:pt x="8335" y="9231"/>
                </a:lnTo>
                <a:lnTo>
                  <a:pt x="5602" y="9231"/>
                </a:lnTo>
                <a:lnTo>
                  <a:pt x="5602" y="14743"/>
                </a:lnTo>
                <a:lnTo>
                  <a:pt x="4526" y="14743"/>
                </a:lnTo>
                <a:lnTo>
                  <a:pt x="4526" y="6498"/>
                </a:lnTo>
                <a:lnTo>
                  <a:pt x="1793" y="6498"/>
                </a:lnTo>
                <a:lnTo>
                  <a:pt x="1793" y="14743"/>
                </a:lnTo>
                <a:lnTo>
                  <a:pt x="897" y="14743"/>
                </a:lnTo>
                <a:lnTo>
                  <a:pt x="897" y="3675"/>
                </a:lnTo>
                <a:cubicBezTo>
                  <a:pt x="5691" y="3809"/>
                  <a:pt x="9186" y="5915"/>
                  <a:pt x="11248" y="7663"/>
                </a:cubicBezTo>
                <a:cubicBezTo>
                  <a:pt x="12592" y="8783"/>
                  <a:pt x="13533" y="9948"/>
                  <a:pt x="14116" y="10755"/>
                </a:cubicBezTo>
                <a:lnTo>
                  <a:pt x="12995" y="10441"/>
                </a:lnTo>
                <a:lnTo>
                  <a:pt x="12771" y="11427"/>
                </a:lnTo>
                <a:lnTo>
                  <a:pt x="15639" y="12144"/>
                </a:lnTo>
                <a:lnTo>
                  <a:pt x="15639" y="9231"/>
                </a:lnTo>
                <a:lnTo>
                  <a:pt x="14743" y="9231"/>
                </a:lnTo>
                <a:lnTo>
                  <a:pt x="14743" y="9993"/>
                </a:lnTo>
                <a:cubicBezTo>
                  <a:pt x="14116" y="9231"/>
                  <a:pt x="13175" y="8111"/>
                  <a:pt x="11875" y="7036"/>
                </a:cubicBezTo>
                <a:cubicBezTo>
                  <a:pt x="10396" y="5826"/>
                  <a:pt x="8828" y="4885"/>
                  <a:pt x="7170" y="4123"/>
                </a:cubicBezTo>
                <a:cubicBezTo>
                  <a:pt x="5198" y="3272"/>
                  <a:pt x="3092" y="2868"/>
                  <a:pt x="897" y="2779"/>
                </a:cubicBez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2" name="Google Shape;2852;p72"/>
          <p:cNvGrpSpPr/>
          <p:nvPr/>
        </p:nvGrpSpPr>
        <p:grpSpPr>
          <a:xfrm>
            <a:off x="2821800" y="1435580"/>
            <a:ext cx="441533" cy="441505"/>
            <a:chOff x="2821800" y="1435580"/>
            <a:chExt cx="441533" cy="441505"/>
          </a:xfrm>
        </p:grpSpPr>
        <p:sp>
          <p:nvSpPr>
            <p:cNvPr id="2853" name="Google Shape;2853;p72"/>
            <p:cNvSpPr/>
            <p:nvPr/>
          </p:nvSpPr>
          <p:spPr>
            <a:xfrm>
              <a:off x="2874779" y="1488558"/>
              <a:ext cx="78229" cy="338053"/>
            </a:xfrm>
            <a:custGeom>
              <a:avLst/>
              <a:gdLst/>
              <a:ahLst/>
              <a:cxnLst/>
              <a:rect l="l" t="t" r="r" b="b"/>
              <a:pathLst>
                <a:path w="2779" h="12009" extrusionOk="0">
                  <a:moveTo>
                    <a:pt x="1345" y="10172"/>
                  </a:moveTo>
                  <a:cubicBezTo>
                    <a:pt x="1614" y="10172"/>
                    <a:pt x="1793" y="10396"/>
                    <a:pt x="1793" y="10620"/>
                  </a:cubicBezTo>
                  <a:cubicBezTo>
                    <a:pt x="1793" y="10844"/>
                    <a:pt x="1614" y="11068"/>
                    <a:pt x="1345" y="11068"/>
                  </a:cubicBezTo>
                  <a:cubicBezTo>
                    <a:pt x="1031" y="11068"/>
                    <a:pt x="897" y="10844"/>
                    <a:pt x="897" y="10620"/>
                  </a:cubicBezTo>
                  <a:cubicBezTo>
                    <a:pt x="897" y="10396"/>
                    <a:pt x="1121" y="10172"/>
                    <a:pt x="1345" y="10172"/>
                  </a:cubicBezTo>
                  <a:close/>
                  <a:moveTo>
                    <a:pt x="897" y="0"/>
                  </a:moveTo>
                  <a:lnTo>
                    <a:pt x="897" y="9320"/>
                  </a:lnTo>
                  <a:cubicBezTo>
                    <a:pt x="314" y="9500"/>
                    <a:pt x="1" y="10082"/>
                    <a:pt x="1" y="10620"/>
                  </a:cubicBezTo>
                  <a:cubicBezTo>
                    <a:pt x="1" y="11426"/>
                    <a:pt x="583" y="12009"/>
                    <a:pt x="1390" y="12009"/>
                  </a:cubicBezTo>
                  <a:cubicBezTo>
                    <a:pt x="2152" y="12009"/>
                    <a:pt x="2779" y="11426"/>
                    <a:pt x="2779" y="10620"/>
                  </a:cubicBezTo>
                  <a:cubicBezTo>
                    <a:pt x="2734" y="9993"/>
                    <a:pt x="2331" y="9500"/>
                    <a:pt x="1793" y="9320"/>
                  </a:cubicBezTo>
                  <a:lnTo>
                    <a:pt x="17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2"/>
            <p:cNvSpPr/>
            <p:nvPr/>
          </p:nvSpPr>
          <p:spPr>
            <a:xfrm>
              <a:off x="2821800" y="1435580"/>
              <a:ext cx="180413" cy="441505"/>
            </a:xfrm>
            <a:custGeom>
              <a:avLst/>
              <a:gdLst/>
              <a:ahLst/>
              <a:cxnLst/>
              <a:rect l="l" t="t" r="r" b="b"/>
              <a:pathLst>
                <a:path w="6409" h="15684" extrusionOk="0">
                  <a:moveTo>
                    <a:pt x="3227" y="896"/>
                  </a:moveTo>
                  <a:cubicBezTo>
                    <a:pt x="3989" y="896"/>
                    <a:pt x="4616" y="1524"/>
                    <a:pt x="4616" y="2330"/>
                  </a:cubicBezTo>
                  <a:lnTo>
                    <a:pt x="4616" y="10665"/>
                  </a:lnTo>
                  <a:cubicBezTo>
                    <a:pt x="4661" y="10710"/>
                    <a:pt x="5512" y="11337"/>
                    <a:pt x="5512" y="12502"/>
                  </a:cubicBezTo>
                  <a:cubicBezTo>
                    <a:pt x="5512" y="13801"/>
                    <a:pt x="4482" y="14787"/>
                    <a:pt x="3227" y="14787"/>
                  </a:cubicBezTo>
                  <a:cubicBezTo>
                    <a:pt x="1928" y="14787"/>
                    <a:pt x="897" y="13801"/>
                    <a:pt x="897" y="12502"/>
                  </a:cubicBezTo>
                  <a:cubicBezTo>
                    <a:pt x="897" y="11337"/>
                    <a:pt x="1748" y="10710"/>
                    <a:pt x="1793" y="10665"/>
                  </a:cubicBezTo>
                  <a:lnTo>
                    <a:pt x="1793" y="2330"/>
                  </a:lnTo>
                  <a:cubicBezTo>
                    <a:pt x="1793" y="1524"/>
                    <a:pt x="2420" y="896"/>
                    <a:pt x="3227" y="896"/>
                  </a:cubicBezTo>
                  <a:close/>
                  <a:moveTo>
                    <a:pt x="3227" y="0"/>
                  </a:moveTo>
                  <a:cubicBezTo>
                    <a:pt x="1928" y="0"/>
                    <a:pt x="897" y="1031"/>
                    <a:pt x="897" y="2330"/>
                  </a:cubicBezTo>
                  <a:lnTo>
                    <a:pt x="897" y="10261"/>
                  </a:lnTo>
                  <a:cubicBezTo>
                    <a:pt x="359" y="10889"/>
                    <a:pt x="1" y="11651"/>
                    <a:pt x="1" y="12502"/>
                  </a:cubicBezTo>
                  <a:cubicBezTo>
                    <a:pt x="1" y="14294"/>
                    <a:pt x="1479" y="15683"/>
                    <a:pt x="3227" y="15683"/>
                  </a:cubicBezTo>
                  <a:cubicBezTo>
                    <a:pt x="5019" y="15683"/>
                    <a:pt x="6408" y="14249"/>
                    <a:pt x="6408" y="12502"/>
                  </a:cubicBezTo>
                  <a:cubicBezTo>
                    <a:pt x="6408" y="11651"/>
                    <a:pt x="6050" y="10889"/>
                    <a:pt x="5512" y="10261"/>
                  </a:cubicBezTo>
                  <a:lnTo>
                    <a:pt x="5512" y="2330"/>
                  </a:lnTo>
                  <a:cubicBezTo>
                    <a:pt x="5512" y="1031"/>
                    <a:pt x="4482" y="0"/>
                    <a:pt x="3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2"/>
            <p:cNvSpPr/>
            <p:nvPr/>
          </p:nvSpPr>
          <p:spPr>
            <a:xfrm>
              <a:off x="3028675" y="1435580"/>
              <a:ext cx="234658" cy="235897"/>
            </a:xfrm>
            <a:custGeom>
              <a:avLst/>
              <a:gdLst/>
              <a:ahLst/>
              <a:cxnLst/>
              <a:rect l="l" t="t" r="r" b="b"/>
              <a:pathLst>
                <a:path w="8336" h="8380" extrusionOk="0">
                  <a:moveTo>
                    <a:pt x="4168" y="2823"/>
                  </a:moveTo>
                  <a:cubicBezTo>
                    <a:pt x="4929" y="2823"/>
                    <a:pt x="5557" y="3450"/>
                    <a:pt x="5557" y="4212"/>
                  </a:cubicBezTo>
                  <a:cubicBezTo>
                    <a:pt x="5557" y="5019"/>
                    <a:pt x="4885" y="5601"/>
                    <a:pt x="4168" y="5601"/>
                  </a:cubicBezTo>
                  <a:cubicBezTo>
                    <a:pt x="3361" y="5601"/>
                    <a:pt x="2734" y="5019"/>
                    <a:pt x="2734" y="4212"/>
                  </a:cubicBezTo>
                  <a:cubicBezTo>
                    <a:pt x="2734" y="3450"/>
                    <a:pt x="3361" y="2823"/>
                    <a:pt x="4168" y="2823"/>
                  </a:cubicBezTo>
                  <a:close/>
                  <a:moveTo>
                    <a:pt x="3720" y="0"/>
                  </a:moveTo>
                  <a:lnTo>
                    <a:pt x="3720" y="1972"/>
                  </a:lnTo>
                  <a:cubicBezTo>
                    <a:pt x="3406" y="2016"/>
                    <a:pt x="3137" y="2151"/>
                    <a:pt x="2913" y="2330"/>
                  </a:cubicBezTo>
                  <a:lnTo>
                    <a:pt x="1569" y="986"/>
                  </a:lnTo>
                  <a:lnTo>
                    <a:pt x="897" y="1658"/>
                  </a:lnTo>
                  <a:lnTo>
                    <a:pt x="2241" y="3002"/>
                  </a:lnTo>
                  <a:cubicBezTo>
                    <a:pt x="2062" y="3226"/>
                    <a:pt x="1972" y="3495"/>
                    <a:pt x="1927" y="3764"/>
                  </a:cubicBezTo>
                  <a:lnTo>
                    <a:pt x="0" y="3764"/>
                  </a:lnTo>
                  <a:lnTo>
                    <a:pt x="0" y="4660"/>
                  </a:lnTo>
                  <a:lnTo>
                    <a:pt x="1927" y="4660"/>
                  </a:lnTo>
                  <a:cubicBezTo>
                    <a:pt x="1972" y="4929"/>
                    <a:pt x="2062" y="5243"/>
                    <a:pt x="2241" y="5467"/>
                  </a:cubicBezTo>
                  <a:lnTo>
                    <a:pt x="897" y="6811"/>
                  </a:lnTo>
                  <a:lnTo>
                    <a:pt x="1569" y="7483"/>
                  </a:lnTo>
                  <a:lnTo>
                    <a:pt x="2913" y="6139"/>
                  </a:lnTo>
                  <a:cubicBezTo>
                    <a:pt x="3137" y="6273"/>
                    <a:pt x="3406" y="6408"/>
                    <a:pt x="3720" y="6453"/>
                  </a:cubicBezTo>
                  <a:lnTo>
                    <a:pt x="3720" y="8379"/>
                  </a:lnTo>
                  <a:lnTo>
                    <a:pt x="4571" y="8379"/>
                  </a:lnTo>
                  <a:lnTo>
                    <a:pt x="4571" y="6453"/>
                  </a:lnTo>
                  <a:cubicBezTo>
                    <a:pt x="4885" y="6408"/>
                    <a:pt x="5154" y="6273"/>
                    <a:pt x="5378" y="6139"/>
                  </a:cubicBezTo>
                  <a:lnTo>
                    <a:pt x="6722" y="7483"/>
                  </a:lnTo>
                  <a:lnTo>
                    <a:pt x="7394" y="6811"/>
                  </a:lnTo>
                  <a:lnTo>
                    <a:pt x="6050" y="5467"/>
                  </a:lnTo>
                  <a:cubicBezTo>
                    <a:pt x="6229" y="5243"/>
                    <a:pt x="6319" y="4929"/>
                    <a:pt x="6363" y="4660"/>
                  </a:cubicBezTo>
                  <a:lnTo>
                    <a:pt x="8335" y="4660"/>
                  </a:lnTo>
                  <a:lnTo>
                    <a:pt x="8335" y="3764"/>
                  </a:lnTo>
                  <a:lnTo>
                    <a:pt x="6408" y="3764"/>
                  </a:lnTo>
                  <a:cubicBezTo>
                    <a:pt x="6319" y="3495"/>
                    <a:pt x="6229" y="3226"/>
                    <a:pt x="6050" y="3002"/>
                  </a:cubicBezTo>
                  <a:lnTo>
                    <a:pt x="7394" y="1658"/>
                  </a:lnTo>
                  <a:lnTo>
                    <a:pt x="6722" y="986"/>
                  </a:lnTo>
                  <a:lnTo>
                    <a:pt x="5378" y="2330"/>
                  </a:lnTo>
                  <a:cubicBezTo>
                    <a:pt x="5154" y="2151"/>
                    <a:pt x="4885" y="2016"/>
                    <a:pt x="4616" y="1972"/>
                  </a:cubicBezTo>
                  <a:lnTo>
                    <a:pt x="46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2"/>
            <p:cNvSpPr/>
            <p:nvPr/>
          </p:nvSpPr>
          <p:spPr>
            <a:xfrm>
              <a:off x="3067775" y="1694138"/>
              <a:ext cx="153924" cy="182947"/>
            </a:xfrm>
            <a:custGeom>
              <a:avLst/>
              <a:gdLst/>
              <a:ahLst/>
              <a:cxnLst/>
              <a:rect l="l" t="t" r="r" b="b"/>
              <a:pathLst>
                <a:path w="5468" h="6499" extrusionOk="0">
                  <a:moveTo>
                    <a:pt x="2824" y="1569"/>
                  </a:moveTo>
                  <a:lnTo>
                    <a:pt x="3765" y="2869"/>
                  </a:lnTo>
                  <a:lnTo>
                    <a:pt x="3182" y="2869"/>
                  </a:lnTo>
                  <a:lnTo>
                    <a:pt x="3182" y="5602"/>
                  </a:lnTo>
                  <a:lnTo>
                    <a:pt x="2331" y="5602"/>
                  </a:lnTo>
                  <a:lnTo>
                    <a:pt x="2331" y="2869"/>
                  </a:lnTo>
                  <a:lnTo>
                    <a:pt x="1883" y="2869"/>
                  </a:lnTo>
                  <a:lnTo>
                    <a:pt x="2824" y="1569"/>
                  </a:lnTo>
                  <a:close/>
                  <a:moveTo>
                    <a:pt x="2689" y="1"/>
                  </a:moveTo>
                  <a:lnTo>
                    <a:pt x="1" y="3765"/>
                  </a:lnTo>
                  <a:lnTo>
                    <a:pt x="1345" y="3765"/>
                  </a:lnTo>
                  <a:lnTo>
                    <a:pt x="1345" y="6498"/>
                  </a:lnTo>
                  <a:lnTo>
                    <a:pt x="4123" y="6498"/>
                  </a:lnTo>
                  <a:lnTo>
                    <a:pt x="4123" y="3765"/>
                  </a:lnTo>
                  <a:lnTo>
                    <a:pt x="5467" y="3765"/>
                  </a:lnTo>
                  <a:lnTo>
                    <a:pt x="2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7" name="Google Shape;2857;p72"/>
          <p:cNvGrpSpPr/>
          <p:nvPr/>
        </p:nvGrpSpPr>
        <p:grpSpPr>
          <a:xfrm>
            <a:off x="3558458" y="1453230"/>
            <a:ext cx="428893" cy="441505"/>
            <a:chOff x="3558458" y="1453230"/>
            <a:chExt cx="428893" cy="441505"/>
          </a:xfrm>
        </p:grpSpPr>
        <p:sp>
          <p:nvSpPr>
            <p:cNvPr id="2858" name="Google Shape;2858;p72"/>
            <p:cNvSpPr/>
            <p:nvPr/>
          </p:nvSpPr>
          <p:spPr>
            <a:xfrm>
              <a:off x="3610169" y="1713082"/>
              <a:ext cx="79496" cy="129940"/>
            </a:xfrm>
            <a:custGeom>
              <a:avLst/>
              <a:gdLst/>
              <a:ahLst/>
              <a:cxnLst/>
              <a:rect l="l" t="t" r="r" b="b"/>
              <a:pathLst>
                <a:path w="2824" h="4616" extrusionOk="0">
                  <a:moveTo>
                    <a:pt x="1345" y="2778"/>
                  </a:moveTo>
                  <a:cubicBezTo>
                    <a:pt x="1659" y="2778"/>
                    <a:pt x="1793" y="3002"/>
                    <a:pt x="1793" y="3226"/>
                  </a:cubicBezTo>
                  <a:cubicBezTo>
                    <a:pt x="1793" y="3495"/>
                    <a:pt x="1569" y="3675"/>
                    <a:pt x="1345" y="3675"/>
                  </a:cubicBezTo>
                  <a:cubicBezTo>
                    <a:pt x="1076" y="3675"/>
                    <a:pt x="897" y="3406"/>
                    <a:pt x="897" y="3226"/>
                  </a:cubicBezTo>
                  <a:cubicBezTo>
                    <a:pt x="897" y="2913"/>
                    <a:pt x="1121" y="2778"/>
                    <a:pt x="1345" y="2778"/>
                  </a:cubicBezTo>
                  <a:close/>
                  <a:moveTo>
                    <a:pt x="897" y="0"/>
                  </a:moveTo>
                  <a:lnTo>
                    <a:pt x="897" y="1927"/>
                  </a:lnTo>
                  <a:cubicBezTo>
                    <a:pt x="359" y="2106"/>
                    <a:pt x="1" y="2644"/>
                    <a:pt x="1" y="3226"/>
                  </a:cubicBezTo>
                  <a:cubicBezTo>
                    <a:pt x="1" y="3988"/>
                    <a:pt x="628" y="4616"/>
                    <a:pt x="1435" y="4616"/>
                  </a:cubicBezTo>
                  <a:cubicBezTo>
                    <a:pt x="2196" y="4616"/>
                    <a:pt x="2824" y="3988"/>
                    <a:pt x="2824" y="3226"/>
                  </a:cubicBezTo>
                  <a:cubicBezTo>
                    <a:pt x="2689" y="2599"/>
                    <a:pt x="2376" y="2106"/>
                    <a:pt x="1793" y="1927"/>
                  </a:cubicBezTo>
                  <a:lnTo>
                    <a:pt x="17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2"/>
            <p:cNvSpPr/>
            <p:nvPr/>
          </p:nvSpPr>
          <p:spPr>
            <a:xfrm>
              <a:off x="3558458" y="1453230"/>
              <a:ext cx="180413" cy="441505"/>
            </a:xfrm>
            <a:custGeom>
              <a:avLst/>
              <a:gdLst/>
              <a:ahLst/>
              <a:cxnLst/>
              <a:rect l="l" t="t" r="r" b="b"/>
              <a:pathLst>
                <a:path w="6409" h="15684" extrusionOk="0">
                  <a:moveTo>
                    <a:pt x="3182" y="897"/>
                  </a:moveTo>
                  <a:cubicBezTo>
                    <a:pt x="3988" y="897"/>
                    <a:pt x="4616" y="1524"/>
                    <a:pt x="4616" y="2286"/>
                  </a:cubicBezTo>
                  <a:lnTo>
                    <a:pt x="4616" y="10665"/>
                  </a:lnTo>
                  <a:cubicBezTo>
                    <a:pt x="4661" y="10710"/>
                    <a:pt x="5512" y="11337"/>
                    <a:pt x="5512" y="12502"/>
                  </a:cubicBezTo>
                  <a:cubicBezTo>
                    <a:pt x="5512" y="13712"/>
                    <a:pt x="4437" y="14743"/>
                    <a:pt x="3182" y="14743"/>
                  </a:cubicBezTo>
                  <a:cubicBezTo>
                    <a:pt x="1927" y="14743"/>
                    <a:pt x="897" y="13712"/>
                    <a:pt x="897" y="12457"/>
                  </a:cubicBezTo>
                  <a:cubicBezTo>
                    <a:pt x="897" y="11248"/>
                    <a:pt x="1748" y="10665"/>
                    <a:pt x="1793" y="10575"/>
                  </a:cubicBezTo>
                  <a:lnTo>
                    <a:pt x="1793" y="2286"/>
                  </a:lnTo>
                  <a:cubicBezTo>
                    <a:pt x="1793" y="1524"/>
                    <a:pt x="2420" y="897"/>
                    <a:pt x="3182" y="897"/>
                  </a:cubicBezTo>
                  <a:close/>
                  <a:moveTo>
                    <a:pt x="3182" y="0"/>
                  </a:moveTo>
                  <a:cubicBezTo>
                    <a:pt x="1927" y="0"/>
                    <a:pt x="897" y="1031"/>
                    <a:pt x="897" y="2286"/>
                  </a:cubicBezTo>
                  <a:lnTo>
                    <a:pt x="897" y="10262"/>
                  </a:lnTo>
                  <a:cubicBezTo>
                    <a:pt x="359" y="10844"/>
                    <a:pt x="0" y="11651"/>
                    <a:pt x="0" y="12502"/>
                  </a:cubicBezTo>
                  <a:cubicBezTo>
                    <a:pt x="0" y="14295"/>
                    <a:pt x="1479" y="15684"/>
                    <a:pt x="3182" y="15684"/>
                  </a:cubicBezTo>
                  <a:cubicBezTo>
                    <a:pt x="4929" y="15684"/>
                    <a:pt x="6408" y="14250"/>
                    <a:pt x="6408" y="12502"/>
                  </a:cubicBezTo>
                  <a:cubicBezTo>
                    <a:pt x="6408" y="11651"/>
                    <a:pt x="6050" y="10844"/>
                    <a:pt x="5512" y="10262"/>
                  </a:cubicBezTo>
                  <a:lnTo>
                    <a:pt x="5512" y="2286"/>
                  </a:lnTo>
                  <a:cubicBezTo>
                    <a:pt x="5512" y="1031"/>
                    <a:pt x="448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2"/>
            <p:cNvSpPr/>
            <p:nvPr/>
          </p:nvSpPr>
          <p:spPr>
            <a:xfrm>
              <a:off x="3776677" y="1454497"/>
              <a:ext cx="210675" cy="232125"/>
            </a:xfrm>
            <a:custGeom>
              <a:avLst/>
              <a:gdLst/>
              <a:ahLst/>
              <a:cxnLst/>
              <a:rect l="l" t="t" r="r" b="b"/>
              <a:pathLst>
                <a:path w="7484" h="8246" extrusionOk="0">
                  <a:moveTo>
                    <a:pt x="3272" y="0"/>
                  </a:moveTo>
                  <a:lnTo>
                    <a:pt x="3272" y="762"/>
                  </a:lnTo>
                  <a:lnTo>
                    <a:pt x="2823" y="314"/>
                  </a:lnTo>
                  <a:lnTo>
                    <a:pt x="2151" y="986"/>
                  </a:lnTo>
                  <a:lnTo>
                    <a:pt x="3272" y="2106"/>
                  </a:lnTo>
                  <a:lnTo>
                    <a:pt x="3272" y="3316"/>
                  </a:lnTo>
                  <a:lnTo>
                    <a:pt x="2151" y="2644"/>
                  </a:lnTo>
                  <a:lnTo>
                    <a:pt x="1793" y="1120"/>
                  </a:lnTo>
                  <a:lnTo>
                    <a:pt x="897" y="1344"/>
                  </a:lnTo>
                  <a:lnTo>
                    <a:pt x="1031" y="1972"/>
                  </a:lnTo>
                  <a:lnTo>
                    <a:pt x="1031" y="1972"/>
                  </a:lnTo>
                  <a:lnTo>
                    <a:pt x="449" y="1569"/>
                  </a:lnTo>
                  <a:lnTo>
                    <a:pt x="0" y="2375"/>
                  </a:lnTo>
                  <a:lnTo>
                    <a:pt x="583" y="2734"/>
                  </a:lnTo>
                  <a:lnTo>
                    <a:pt x="0" y="2913"/>
                  </a:lnTo>
                  <a:lnTo>
                    <a:pt x="225" y="3809"/>
                  </a:lnTo>
                  <a:lnTo>
                    <a:pt x="1703" y="3406"/>
                  </a:lnTo>
                  <a:lnTo>
                    <a:pt x="2823" y="4078"/>
                  </a:lnTo>
                  <a:lnTo>
                    <a:pt x="1703" y="4750"/>
                  </a:lnTo>
                  <a:lnTo>
                    <a:pt x="225" y="4392"/>
                  </a:lnTo>
                  <a:lnTo>
                    <a:pt x="0" y="5288"/>
                  </a:lnTo>
                  <a:lnTo>
                    <a:pt x="583" y="5422"/>
                  </a:lnTo>
                  <a:lnTo>
                    <a:pt x="0" y="5825"/>
                  </a:lnTo>
                  <a:lnTo>
                    <a:pt x="449" y="6632"/>
                  </a:lnTo>
                  <a:lnTo>
                    <a:pt x="1031" y="6229"/>
                  </a:lnTo>
                  <a:lnTo>
                    <a:pt x="897" y="6856"/>
                  </a:lnTo>
                  <a:lnTo>
                    <a:pt x="1793" y="7080"/>
                  </a:lnTo>
                  <a:lnTo>
                    <a:pt x="2151" y="5557"/>
                  </a:lnTo>
                  <a:lnTo>
                    <a:pt x="3272" y="4884"/>
                  </a:lnTo>
                  <a:lnTo>
                    <a:pt x="3272" y="6184"/>
                  </a:lnTo>
                  <a:lnTo>
                    <a:pt x="2151" y="7304"/>
                  </a:lnTo>
                  <a:lnTo>
                    <a:pt x="2823" y="7976"/>
                  </a:lnTo>
                  <a:lnTo>
                    <a:pt x="3272" y="7528"/>
                  </a:lnTo>
                  <a:lnTo>
                    <a:pt x="3272" y="8245"/>
                  </a:lnTo>
                  <a:lnTo>
                    <a:pt x="4168" y="8245"/>
                  </a:lnTo>
                  <a:lnTo>
                    <a:pt x="4168" y="7528"/>
                  </a:lnTo>
                  <a:lnTo>
                    <a:pt x="4616" y="7976"/>
                  </a:lnTo>
                  <a:lnTo>
                    <a:pt x="5288" y="7304"/>
                  </a:lnTo>
                  <a:lnTo>
                    <a:pt x="4168" y="6184"/>
                  </a:lnTo>
                  <a:lnTo>
                    <a:pt x="4168" y="4884"/>
                  </a:lnTo>
                  <a:lnTo>
                    <a:pt x="5288" y="5557"/>
                  </a:lnTo>
                  <a:lnTo>
                    <a:pt x="5691" y="7080"/>
                  </a:lnTo>
                  <a:lnTo>
                    <a:pt x="6587" y="6856"/>
                  </a:lnTo>
                  <a:lnTo>
                    <a:pt x="6408" y="6229"/>
                  </a:lnTo>
                  <a:lnTo>
                    <a:pt x="7036" y="6632"/>
                  </a:lnTo>
                  <a:lnTo>
                    <a:pt x="7484" y="5825"/>
                  </a:lnTo>
                  <a:lnTo>
                    <a:pt x="6856" y="5422"/>
                  </a:lnTo>
                  <a:lnTo>
                    <a:pt x="7484" y="5288"/>
                  </a:lnTo>
                  <a:lnTo>
                    <a:pt x="7260" y="4392"/>
                  </a:lnTo>
                  <a:lnTo>
                    <a:pt x="5736" y="4795"/>
                  </a:lnTo>
                  <a:lnTo>
                    <a:pt x="4616" y="4123"/>
                  </a:lnTo>
                  <a:lnTo>
                    <a:pt x="5736" y="3451"/>
                  </a:lnTo>
                  <a:lnTo>
                    <a:pt x="7260" y="3809"/>
                  </a:lnTo>
                  <a:lnTo>
                    <a:pt x="7484" y="2913"/>
                  </a:lnTo>
                  <a:lnTo>
                    <a:pt x="6856" y="2778"/>
                  </a:lnTo>
                  <a:lnTo>
                    <a:pt x="7484" y="2375"/>
                  </a:lnTo>
                  <a:lnTo>
                    <a:pt x="7036" y="1658"/>
                  </a:lnTo>
                  <a:lnTo>
                    <a:pt x="6408" y="2017"/>
                  </a:lnTo>
                  <a:lnTo>
                    <a:pt x="6408" y="2017"/>
                  </a:lnTo>
                  <a:lnTo>
                    <a:pt x="6587" y="1434"/>
                  </a:lnTo>
                  <a:lnTo>
                    <a:pt x="5691" y="1210"/>
                  </a:lnTo>
                  <a:lnTo>
                    <a:pt x="5288" y="2689"/>
                  </a:lnTo>
                  <a:lnTo>
                    <a:pt x="4168" y="3361"/>
                  </a:lnTo>
                  <a:lnTo>
                    <a:pt x="4168" y="2106"/>
                  </a:lnTo>
                  <a:lnTo>
                    <a:pt x="5288" y="986"/>
                  </a:lnTo>
                  <a:lnTo>
                    <a:pt x="4616" y="314"/>
                  </a:lnTo>
                  <a:lnTo>
                    <a:pt x="4168" y="762"/>
                  </a:lnTo>
                  <a:lnTo>
                    <a:pt x="41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2"/>
            <p:cNvSpPr/>
            <p:nvPr/>
          </p:nvSpPr>
          <p:spPr>
            <a:xfrm>
              <a:off x="3804432" y="1713082"/>
              <a:ext cx="155163" cy="180385"/>
            </a:xfrm>
            <a:custGeom>
              <a:avLst/>
              <a:gdLst/>
              <a:ahLst/>
              <a:cxnLst/>
              <a:rect l="l" t="t" r="r" b="b"/>
              <a:pathLst>
                <a:path w="5512" h="6408" extrusionOk="0">
                  <a:moveTo>
                    <a:pt x="3137" y="986"/>
                  </a:moveTo>
                  <a:lnTo>
                    <a:pt x="3137" y="3540"/>
                  </a:lnTo>
                  <a:lnTo>
                    <a:pt x="3630" y="3540"/>
                  </a:lnTo>
                  <a:lnTo>
                    <a:pt x="2689" y="4840"/>
                  </a:lnTo>
                  <a:lnTo>
                    <a:pt x="1748" y="3540"/>
                  </a:lnTo>
                  <a:lnTo>
                    <a:pt x="2241" y="3540"/>
                  </a:lnTo>
                  <a:lnTo>
                    <a:pt x="2241" y="986"/>
                  </a:lnTo>
                  <a:close/>
                  <a:moveTo>
                    <a:pt x="1345" y="0"/>
                  </a:moveTo>
                  <a:lnTo>
                    <a:pt x="1345" y="2599"/>
                  </a:lnTo>
                  <a:lnTo>
                    <a:pt x="0" y="2599"/>
                  </a:lnTo>
                  <a:lnTo>
                    <a:pt x="2734" y="6408"/>
                  </a:lnTo>
                  <a:lnTo>
                    <a:pt x="5512" y="2599"/>
                  </a:lnTo>
                  <a:lnTo>
                    <a:pt x="4168" y="2599"/>
                  </a:lnTo>
                  <a:lnTo>
                    <a:pt x="40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72"/>
          <p:cNvGrpSpPr/>
          <p:nvPr/>
        </p:nvGrpSpPr>
        <p:grpSpPr>
          <a:xfrm>
            <a:off x="4238337" y="1445657"/>
            <a:ext cx="336815" cy="441505"/>
            <a:chOff x="4238337" y="1445657"/>
            <a:chExt cx="336815" cy="441505"/>
          </a:xfrm>
        </p:grpSpPr>
        <p:sp>
          <p:nvSpPr>
            <p:cNvPr id="2863" name="Google Shape;2863;p72"/>
            <p:cNvSpPr/>
            <p:nvPr/>
          </p:nvSpPr>
          <p:spPr>
            <a:xfrm>
              <a:off x="4238337" y="1445657"/>
              <a:ext cx="336815" cy="441505"/>
            </a:xfrm>
            <a:custGeom>
              <a:avLst/>
              <a:gdLst/>
              <a:ahLst/>
              <a:cxnLst/>
              <a:rect l="l" t="t" r="r" b="b"/>
              <a:pathLst>
                <a:path w="11965" h="15684" extrusionOk="0">
                  <a:moveTo>
                    <a:pt x="6005" y="1434"/>
                  </a:moveTo>
                  <a:lnTo>
                    <a:pt x="10083" y="6498"/>
                  </a:lnTo>
                  <a:lnTo>
                    <a:pt x="8739" y="6498"/>
                  </a:lnTo>
                  <a:lnTo>
                    <a:pt x="8739" y="14743"/>
                  </a:lnTo>
                  <a:lnTo>
                    <a:pt x="3227" y="14743"/>
                  </a:lnTo>
                  <a:lnTo>
                    <a:pt x="3227" y="6498"/>
                  </a:lnTo>
                  <a:lnTo>
                    <a:pt x="1883" y="6498"/>
                  </a:lnTo>
                  <a:lnTo>
                    <a:pt x="6005" y="1434"/>
                  </a:lnTo>
                  <a:close/>
                  <a:moveTo>
                    <a:pt x="6005" y="1"/>
                  </a:moveTo>
                  <a:lnTo>
                    <a:pt x="1" y="7394"/>
                  </a:lnTo>
                  <a:lnTo>
                    <a:pt x="2331" y="7394"/>
                  </a:lnTo>
                  <a:lnTo>
                    <a:pt x="2331" y="15684"/>
                  </a:lnTo>
                  <a:lnTo>
                    <a:pt x="9680" y="15684"/>
                  </a:lnTo>
                  <a:lnTo>
                    <a:pt x="9680" y="7394"/>
                  </a:lnTo>
                  <a:lnTo>
                    <a:pt x="11965" y="7394"/>
                  </a:lnTo>
                  <a:lnTo>
                    <a:pt x="60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2"/>
            <p:cNvSpPr/>
            <p:nvPr/>
          </p:nvSpPr>
          <p:spPr>
            <a:xfrm>
              <a:off x="4358171" y="1671449"/>
              <a:ext cx="97146" cy="119863"/>
            </a:xfrm>
            <a:custGeom>
              <a:avLst/>
              <a:gdLst/>
              <a:ahLst/>
              <a:cxnLst/>
              <a:rect l="l" t="t" r="r" b="b"/>
              <a:pathLst>
                <a:path w="3451" h="4258" extrusionOk="0">
                  <a:moveTo>
                    <a:pt x="2734" y="0"/>
                  </a:moveTo>
                  <a:lnTo>
                    <a:pt x="1" y="3675"/>
                  </a:lnTo>
                  <a:lnTo>
                    <a:pt x="718" y="4257"/>
                  </a:lnTo>
                  <a:lnTo>
                    <a:pt x="3451" y="538"/>
                  </a:lnTo>
                  <a:lnTo>
                    <a:pt x="2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2"/>
            <p:cNvSpPr/>
            <p:nvPr/>
          </p:nvSpPr>
          <p:spPr>
            <a:xfrm>
              <a:off x="4356904" y="1679021"/>
              <a:ext cx="25279" cy="26517"/>
            </a:xfrm>
            <a:custGeom>
              <a:avLst/>
              <a:gdLst/>
              <a:ahLst/>
              <a:cxnLst/>
              <a:rect l="l" t="t" r="r" b="b"/>
              <a:pathLst>
                <a:path w="898" h="942" extrusionOk="0">
                  <a:moveTo>
                    <a:pt x="1" y="0"/>
                  </a:moveTo>
                  <a:lnTo>
                    <a:pt x="1" y="941"/>
                  </a:lnTo>
                  <a:lnTo>
                    <a:pt x="897" y="941"/>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2"/>
            <p:cNvSpPr/>
            <p:nvPr/>
          </p:nvSpPr>
          <p:spPr>
            <a:xfrm>
              <a:off x="4433866" y="1757222"/>
              <a:ext cx="25251" cy="25251"/>
            </a:xfrm>
            <a:custGeom>
              <a:avLst/>
              <a:gdLst/>
              <a:ahLst/>
              <a:cxnLst/>
              <a:rect l="l" t="t" r="r" b="b"/>
              <a:pathLst>
                <a:path w="897" h="897" extrusionOk="0">
                  <a:moveTo>
                    <a:pt x="0" y="0"/>
                  </a:moveTo>
                  <a:lnTo>
                    <a:pt x="0" y="897"/>
                  </a:lnTo>
                  <a:lnTo>
                    <a:pt x="896" y="897"/>
                  </a:lnTo>
                  <a:lnTo>
                    <a:pt x="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72"/>
          <p:cNvGrpSpPr/>
          <p:nvPr/>
        </p:nvGrpSpPr>
        <p:grpSpPr>
          <a:xfrm>
            <a:off x="5450532" y="1434313"/>
            <a:ext cx="389793" cy="442771"/>
            <a:chOff x="5450532" y="1434313"/>
            <a:chExt cx="389793" cy="442771"/>
          </a:xfrm>
        </p:grpSpPr>
        <p:sp>
          <p:nvSpPr>
            <p:cNvPr id="2868" name="Google Shape;2868;p72"/>
            <p:cNvSpPr/>
            <p:nvPr/>
          </p:nvSpPr>
          <p:spPr>
            <a:xfrm>
              <a:off x="5762096" y="1798856"/>
              <a:ext cx="78229" cy="78229"/>
            </a:xfrm>
            <a:custGeom>
              <a:avLst/>
              <a:gdLst/>
              <a:ahLst/>
              <a:cxnLst/>
              <a:rect l="l" t="t" r="r" b="b"/>
              <a:pathLst>
                <a:path w="2779" h="2779" extrusionOk="0">
                  <a:moveTo>
                    <a:pt x="1883" y="941"/>
                  </a:moveTo>
                  <a:lnTo>
                    <a:pt x="1883" y="1882"/>
                  </a:lnTo>
                  <a:lnTo>
                    <a:pt x="986" y="1882"/>
                  </a:lnTo>
                  <a:lnTo>
                    <a:pt x="986" y="941"/>
                  </a:lnTo>
                  <a:close/>
                  <a:moveTo>
                    <a:pt x="1" y="0"/>
                  </a:moveTo>
                  <a:lnTo>
                    <a:pt x="1" y="2778"/>
                  </a:lnTo>
                  <a:lnTo>
                    <a:pt x="2779" y="2778"/>
                  </a:lnTo>
                  <a:lnTo>
                    <a:pt x="27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2"/>
            <p:cNvSpPr/>
            <p:nvPr/>
          </p:nvSpPr>
          <p:spPr>
            <a:xfrm>
              <a:off x="5659940" y="1696671"/>
              <a:ext cx="76962" cy="180413"/>
            </a:xfrm>
            <a:custGeom>
              <a:avLst/>
              <a:gdLst/>
              <a:ahLst/>
              <a:cxnLst/>
              <a:rect l="l" t="t" r="r" b="b"/>
              <a:pathLst>
                <a:path w="2734" h="6409" extrusionOk="0">
                  <a:moveTo>
                    <a:pt x="1792" y="897"/>
                  </a:moveTo>
                  <a:lnTo>
                    <a:pt x="1792" y="5512"/>
                  </a:lnTo>
                  <a:lnTo>
                    <a:pt x="896" y="5512"/>
                  </a:lnTo>
                  <a:lnTo>
                    <a:pt x="896" y="897"/>
                  </a:lnTo>
                  <a:close/>
                  <a:moveTo>
                    <a:pt x="0" y="1"/>
                  </a:moveTo>
                  <a:lnTo>
                    <a:pt x="0" y="6408"/>
                  </a:lnTo>
                  <a:lnTo>
                    <a:pt x="2733" y="6408"/>
                  </a:lnTo>
                  <a:lnTo>
                    <a:pt x="2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2"/>
            <p:cNvSpPr/>
            <p:nvPr/>
          </p:nvSpPr>
          <p:spPr>
            <a:xfrm>
              <a:off x="5556488" y="1747116"/>
              <a:ext cx="76962" cy="129969"/>
            </a:xfrm>
            <a:custGeom>
              <a:avLst/>
              <a:gdLst/>
              <a:ahLst/>
              <a:cxnLst/>
              <a:rect l="l" t="t" r="r" b="b"/>
              <a:pathLst>
                <a:path w="2734" h="4617" extrusionOk="0">
                  <a:moveTo>
                    <a:pt x="1793" y="942"/>
                  </a:moveTo>
                  <a:lnTo>
                    <a:pt x="1793" y="3720"/>
                  </a:lnTo>
                  <a:lnTo>
                    <a:pt x="897" y="3720"/>
                  </a:lnTo>
                  <a:lnTo>
                    <a:pt x="897" y="942"/>
                  </a:lnTo>
                  <a:close/>
                  <a:moveTo>
                    <a:pt x="1" y="1"/>
                  </a:moveTo>
                  <a:lnTo>
                    <a:pt x="1" y="4616"/>
                  </a:lnTo>
                  <a:lnTo>
                    <a:pt x="2734" y="4616"/>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2"/>
            <p:cNvSpPr/>
            <p:nvPr/>
          </p:nvSpPr>
          <p:spPr>
            <a:xfrm>
              <a:off x="5451799" y="1617204"/>
              <a:ext cx="76962" cy="259881"/>
            </a:xfrm>
            <a:custGeom>
              <a:avLst/>
              <a:gdLst/>
              <a:ahLst/>
              <a:cxnLst/>
              <a:rect l="l" t="t" r="r" b="b"/>
              <a:pathLst>
                <a:path w="2734" h="9232" extrusionOk="0">
                  <a:moveTo>
                    <a:pt x="1882" y="942"/>
                  </a:moveTo>
                  <a:lnTo>
                    <a:pt x="1882" y="8335"/>
                  </a:lnTo>
                  <a:lnTo>
                    <a:pt x="941" y="8335"/>
                  </a:lnTo>
                  <a:lnTo>
                    <a:pt x="941" y="942"/>
                  </a:lnTo>
                  <a:close/>
                  <a:moveTo>
                    <a:pt x="0" y="1"/>
                  </a:moveTo>
                  <a:lnTo>
                    <a:pt x="0" y="9231"/>
                  </a:lnTo>
                  <a:lnTo>
                    <a:pt x="2734" y="9231"/>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2"/>
            <p:cNvSpPr/>
            <p:nvPr/>
          </p:nvSpPr>
          <p:spPr>
            <a:xfrm>
              <a:off x="5450532" y="1434313"/>
              <a:ext cx="389793" cy="314098"/>
            </a:xfrm>
            <a:custGeom>
              <a:avLst/>
              <a:gdLst/>
              <a:ahLst/>
              <a:cxnLst/>
              <a:rect l="l" t="t" r="r" b="b"/>
              <a:pathLst>
                <a:path w="13847" h="11158" extrusionOk="0">
                  <a:moveTo>
                    <a:pt x="1479" y="1031"/>
                  </a:moveTo>
                  <a:cubicBezTo>
                    <a:pt x="1748" y="1031"/>
                    <a:pt x="1927" y="1255"/>
                    <a:pt x="1927" y="1479"/>
                  </a:cubicBezTo>
                  <a:cubicBezTo>
                    <a:pt x="1927" y="1748"/>
                    <a:pt x="1703" y="1927"/>
                    <a:pt x="1479" y="1927"/>
                  </a:cubicBezTo>
                  <a:cubicBezTo>
                    <a:pt x="1166" y="1927"/>
                    <a:pt x="986" y="1748"/>
                    <a:pt x="986" y="1479"/>
                  </a:cubicBezTo>
                  <a:cubicBezTo>
                    <a:pt x="986" y="1165"/>
                    <a:pt x="1210" y="1031"/>
                    <a:pt x="1479" y="1031"/>
                  </a:cubicBezTo>
                  <a:close/>
                  <a:moveTo>
                    <a:pt x="8783" y="4705"/>
                  </a:moveTo>
                  <a:cubicBezTo>
                    <a:pt x="9097" y="4705"/>
                    <a:pt x="9231" y="4929"/>
                    <a:pt x="9231" y="5153"/>
                  </a:cubicBezTo>
                  <a:cubicBezTo>
                    <a:pt x="9231" y="5422"/>
                    <a:pt x="9007" y="5601"/>
                    <a:pt x="8783" y="5601"/>
                  </a:cubicBezTo>
                  <a:cubicBezTo>
                    <a:pt x="8514" y="5601"/>
                    <a:pt x="8335" y="5377"/>
                    <a:pt x="8335" y="5153"/>
                  </a:cubicBezTo>
                  <a:cubicBezTo>
                    <a:pt x="8335" y="4884"/>
                    <a:pt x="8559" y="4705"/>
                    <a:pt x="8783" y="4705"/>
                  </a:cubicBezTo>
                  <a:close/>
                  <a:moveTo>
                    <a:pt x="5154" y="6542"/>
                  </a:moveTo>
                  <a:cubicBezTo>
                    <a:pt x="5378" y="6542"/>
                    <a:pt x="5602" y="6766"/>
                    <a:pt x="5602" y="6991"/>
                  </a:cubicBezTo>
                  <a:cubicBezTo>
                    <a:pt x="5602" y="7215"/>
                    <a:pt x="5378" y="7439"/>
                    <a:pt x="5154" y="7439"/>
                  </a:cubicBezTo>
                  <a:cubicBezTo>
                    <a:pt x="4885" y="7439"/>
                    <a:pt x="4706" y="7215"/>
                    <a:pt x="4706" y="6991"/>
                  </a:cubicBezTo>
                  <a:cubicBezTo>
                    <a:pt x="4706" y="6766"/>
                    <a:pt x="4930" y="6542"/>
                    <a:pt x="5154" y="6542"/>
                  </a:cubicBezTo>
                  <a:close/>
                  <a:moveTo>
                    <a:pt x="12502" y="9321"/>
                  </a:moveTo>
                  <a:cubicBezTo>
                    <a:pt x="12727" y="9321"/>
                    <a:pt x="12951" y="9455"/>
                    <a:pt x="12951" y="9769"/>
                  </a:cubicBezTo>
                  <a:cubicBezTo>
                    <a:pt x="12951" y="10038"/>
                    <a:pt x="12727" y="10217"/>
                    <a:pt x="12502" y="10217"/>
                  </a:cubicBezTo>
                  <a:cubicBezTo>
                    <a:pt x="12278" y="10217"/>
                    <a:pt x="12054" y="9948"/>
                    <a:pt x="12054" y="9769"/>
                  </a:cubicBezTo>
                  <a:cubicBezTo>
                    <a:pt x="12054" y="9455"/>
                    <a:pt x="12278" y="9321"/>
                    <a:pt x="12502" y="9321"/>
                  </a:cubicBezTo>
                  <a:close/>
                  <a:moveTo>
                    <a:pt x="1390" y="0"/>
                  </a:moveTo>
                  <a:cubicBezTo>
                    <a:pt x="628" y="0"/>
                    <a:pt x="1" y="628"/>
                    <a:pt x="1" y="1389"/>
                  </a:cubicBezTo>
                  <a:cubicBezTo>
                    <a:pt x="1" y="2196"/>
                    <a:pt x="628" y="2823"/>
                    <a:pt x="1390" y="2823"/>
                  </a:cubicBezTo>
                  <a:cubicBezTo>
                    <a:pt x="1524" y="2823"/>
                    <a:pt x="1614" y="2823"/>
                    <a:pt x="1748" y="2734"/>
                  </a:cubicBezTo>
                  <a:lnTo>
                    <a:pt x="3989" y="6094"/>
                  </a:lnTo>
                  <a:cubicBezTo>
                    <a:pt x="3809" y="6318"/>
                    <a:pt x="3720" y="6632"/>
                    <a:pt x="3720" y="6946"/>
                  </a:cubicBezTo>
                  <a:cubicBezTo>
                    <a:pt x="3720" y="7752"/>
                    <a:pt x="4302" y="8335"/>
                    <a:pt x="5109" y="8335"/>
                  </a:cubicBezTo>
                  <a:cubicBezTo>
                    <a:pt x="5871" y="8335"/>
                    <a:pt x="6498" y="7752"/>
                    <a:pt x="6498" y="6946"/>
                  </a:cubicBezTo>
                  <a:lnTo>
                    <a:pt x="6498" y="6766"/>
                  </a:lnTo>
                  <a:lnTo>
                    <a:pt x="7842" y="6094"/>
                  </a:lnTo>
                  <a:cubicBezTo>
                    <a:pt x="8066" y="6318"/>
                    <a:pt x="8425" y="6498"/>
                    <a:pt x="8783" y="6498"/>
                  </a:cubicBezTo>
                  <a:cubicBezTo>
                    <a:pt x="8963" y="6498"/>
                    <a:pt x="9187" y="6453"/>
                    <a:pt x="9321" y="6408"/>
                  </a:cubicBezTo>
                  <a:lnTo>
                    <a:pt x="11203" y="9097"/>
                  </a:lnTo>
                  <a:cubicBezTo>
                    <a:pt x="11069" y="9231"/>
                    <a:pt x="11024" y="9455"/>
                    <a:pt x="11024" y="9769"/>
                  </a:cubicBezTo>
                  <a:cubicBezTo>
                    <a:pt x="11024" y="10530"/>
                    <a:pt x="11651" y="11158"/>
                    <a:pt x="12413" y="11158"/>
                  </a:cubicBezTo>
                  <a:cubicBezTo>
                    <a:pt x="13219" y="11158"/>
                    <a:pt x="13847" y="10530"/>
                    <a:pt x="13847" y="9769"/>
                  </a:cubicBezTo>
                  <a:cubicBezTo>
                    <a:pt x="13847" y="8962"/>
                    <a:pt x="13219" y="8335"/>
                    <a:pt x="12413" y="8335"/>
                  </a:cubicBezTo>
                  <a:cubicBezTo>
                    <a:pt x="12278" y="8335"/>
                    <a:pt x="12054" y="8424"/>
                    <a:pt x="11920" y="8469"/>
                  </a:cubicBezTo>
                  <a:lnTo>
                    <a:pt x="10038" y="5781"/>
                  </a:lnTo>
                  <a:cubicBezTo>
                    <a:pt x="10128" y="5601"/>
                    <a:pt x="10217" y="5377"/>
                    <a:pt x="10217" y="5109"/>
                  </a:cubicBezTo>
                  <a:cubicBezTo>
                    <a:pt x="10217" y="4302"/>
                    <a:pt x="9590" y="3719"/>
                    <a:pt x="8783" y="3719"/>
                  </a:cubicBezTo>
                  <a:cubicBezTo>
                    <a:pt x="8022" y="3719"/>
                    <a:pt x="7394" y="4302"/>
                    <a:pt x="7394" y="5109"/>
                  </a:cubicBezTo>
                  <a:lnTo>
                    <a:pt x="7394" y="5288"/>
                  </a:lnTo>
                  <a:lnTo>
                    <a:pt x="6050" y="5960"/>
                  </a:lnTo>
                  <a:cubicBezTo>
                    <a:pt x="5826" y="5736"/>
                    <a:pt x="5512" y="5557"/>
                    <a:pt x="5109" y="5557"/>
                  </a:cubicBezTo>
                  <a:cubicBezTo>
                    <a:pt x="4974" y="5557"/>
                    <a:pt x="4885" y="5557"/>
                    <a:pt x="4750" y="5601"/>
                  </a:cubicBezTo>
                  <a:lnTo>
                    <a:pt x="2510" y="2241"/>
                  </a:lnTo>
                  <a:cubicBezTo>
                    <a:pt x="2689" y="2017"/>
                    <a:pt x="2824" y="1748"/>
                    <a:pt x="2824" y="1389"/>
                  </a:cubicBezTo>
                  <a:cubicBezTo>
                    <a:pt x="2824" y="628"/>
                    <a:pt x="2196"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3" name="Google Shape;2873;p72"/>
          <p:cNvGrpSpPr/>
          <p:nvPr/>
        </p:nvGrpSpPr>
        <p:grpSpPr>
          <a:xfrm>
            <a:off x="6087538" y="1444391"/>
            <a:ext cx="389793" cy="441533"/>
            <a:chOff x="6087538" y="1444391"/>
            <a:chExt cx="389793" cy="441533"/>
          </a:xfrm>
        </p:grpSpPr>
        <p:sp>
          <p:nvSpPr>
            <p:cNvPr id="2874" name="Google Shape;2874;p72"/>
            <p:cNvSpPr/>
            <p:nvPr/>
          </p:nvSpPr>
          <p:spPr>
            <a:xfrm>
              <a:off x="6087538" y="1806428"/>
              <a:ext cx="76962" cy="79496"/>
            </a:xfrm>
            <a:custGeom>
              <a:avLst/>
              <a:gdLst/>
              <a:ahLst/>
              <a:cxnLst/>
              <a:rect l="l" t="t" r="r" b="b"/>
              <a:pathLst>
                <a:path w="2734" h="2824" extrusionOk="0">
                  <a:moveTo>
                    <a:pt x="1838" y="896"/>
                  </a:moveTo>
                  <a:lnTo>
                    <a:pt x="1838" y="1837"/>
                  </a:lnTo>
                  <a:lnTo>
                    <a:pt x="941" y="1837"/>
                  </a:lnTo>
                  <a:lnTo>
                    <a:pt x="941" y="896"/>
                  </a:lnTo>
                  <a:close/>
                  <a:moveTo>
                    <a:pt x="0" y="0"/>
                  </a:moveTo>
                  <a:lnTo>
                    <a:pt x="0" y="2823"/>
                  </a:lnTo>
                  <a:lnTo>
                    <a:pt x="2734" y="2823"/>
                  </a:lnTo>
                  <a:lnTo>
                    <a:pt x="2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2"/>
            <p:cNvSpPr/>
            <p:nvPr/>
          </p:nvSpPr>
          <p:spPr>
            <a:xfrm>
              <a:off x="6192228" y="1702977"/>
              <a:ext cx="76962" cy="182947"/>
            </a:xfrm>
            <a:custGeom>
              <a:avLst/>
              <a:gdLst/>
              <a:ahLst/>
              <a:cxnLst/>
              <a:rect l="l" t="t" r="r" b="b"/>
              <a:pathLst>
                <a:path w="2734" h="6499" extrusionOk="0">
                  <a:moveTo>
                    <a:pt x="1793" y="942"/>
                  </a:moveTo>
                  <a:lnTo>
                    <a:pt x="1793" y="5602"/>
                  </a:lnTo>
                  <a:lnTo>
                    <a:pt x="897" y="5602"/>
                  </a:lnTo>
                  <a:lnTo>
                    <a:pt x="897" y="942"/>
                  </a:lnTo>
                  <a:close/>
                  <a:moveTo>
                    <a:pt x="1" y="1"/>
                  </a:moveTo>
                  <a:lnTo>
                    <a:pt x="1" y="6498"/>
                  </a:lnTo>
                  <a:lnTo>
                    <a:pt x="2734" y="6498"/>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2"/>
            <p:cNvSpPr/>
            <p:nvPr/>
          </p:nvSpPr>
          <p:spPr>
            <a:xfrm>
              <a:off x="6295651" y="1754688"/>
              <a:ext cx="76990" cy="131235"/>
            </a:xfrm>
            <a:custGeom>
              <a:avLst/>
              <a:gdLst/>
              <a:ahLst/>
              <a:cxnLst/>
              <a:rect l="l" t="t" r="r" b="b"/>
              <a:pathLst>
                <a:path w="2735" h="4662" extrusionOk="0">
                  <a:moveTo>
                    <a:pt x="1793" y="942"/>
                  </a:moveTo>
                  <a:lnTo>
                    <a:pt x="1793" y="3765"/>
                  </a:lnTo>
                  <a:lnTo>
                    <a:pt x="897" y="3765"/>
                  </a:lnTo>
                  <a:lnTo>
                    <a:pt x="897" y="942"/>
                  </a:lnTo>
                  <a:close/>
                  <a:moveTo>
                    <a:pt x="1" y="1"/>
                  </a:moveTo>
                  <a:lnTo>
                    <a:pt x="1" y="4661"/>
                  </a:lnTo>
                  <a:lnTo>
                    <a:pt x="2734" y="4661"/>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2"/>
            <p:cNvSpPr/>
            <p:nvPr/>
          </p:nvSpPr>
          <p:spPr>
            <a:xfrm>
              <a:off x="6397836" y="1624776"/>
              <a:ext cx="78229" cy="261148"/>
            </a:xfrm>
            <a:custGeom>
              <a:avLst/>
              <a:gdLst/>
              <a:ahLst/>
              <a:cxnLst/>
              <a:rect l="l" t="t" r="r" b="b"/>
              <a:pathLst>
                <a:path w="2779" h="9277" extrusionOk="0">
                  <a:moveTo>
                    <a:pt x="1883" y="941"/>
                  </a:moveTo>
                  <a:lnTo>
                    <a:pt x="1883" y="8380"/>
                  </a:lnTo>
                  <a:lnTo>
                    <a:pt x="986" y="8380"/>
                  </a:lnTo>
                  <a:lnTo>
                    <a:pt x="986" y="941"/>
                  </a:lnTo>
                  <a:close/>
                  <a:moveTo>
                    <a:pt x="1" y="0"/>
                  </a:moveTo>
                  <a:lnTo>
                    <a:pt x="1" y="9276"/>
                  </a:lnTo>
                  <a:lnTo>
                    <a:pt x="2779" y="9276"/>
                  </a:lnTo>
                  <a:lnTo>
                    <a:pt x="27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2"/>
            <p:cNvSpPr/>
            <p:nvPr/>
          </p:nvSpPr>
          <p:spPr>
            <a:xfrm>
              <a:off x="6087538" y="1444391"/>
              <a:ext cx="389793" cy="312859"/>
            </a:xfrm>
            <a:custGeom>
              <a:avLst/>
              <a:gdLst/>
              <a:ahLst/>
              <a:cxnLst/>
              <a:rect l="l" t="t" r="r" b="b"/>
              <a:pathLst>
                <a:path w="13847" h="11114" extrusionOk="0">
                  <a:moveTo>
                    <a:pt x="12457" y="942"/>
                  </a:moveTo>
                  <a:cubicBezTo>
                    <a:pt x="12726" y="942"/>
                    <a:pt x="12906" y="1166"/>
                    <a:pt x="12906" y="1390"/>
                  </a:cubicBezTo>
                  <a:cubicBezTo>
                    <a:pt x="12906" y="1659"/>
                    <a:pt x="12682" y="1838"/>
                    <a:pt x="12457" y="1838"/>
                  </a:cubicBezTo>
                  <a:cubicBezTo>
                    <a:pt x="12189" y="1838"/>
                    <a:pt x="12009" y="1614"/>
                    <a:pt x="12009" y="1390"/>
                  </a:cubicBezTo>
                  <a:cubicBezTo>
                    <a:pt x="12009" y="1121"/>
                    <a:pt x="12144" y="942"/>
                    <a:pt x="12457" y="942"/>
                  </a:cubicBezTo>
                  <a:close/>
                  <a:moveTo>
                    <a:pt x="5109" y="4616"/>
                  </a:moveTo>
                  <a:cubicBezTo>
                    <a:pt x="5333" y="4616"/>
                    <a:pt x="5557" y="4840"/>
                    <a:pt x="5557" y="5064"/>
                  </a:cubicBezTo>
                  <a:cubicBezTo>
                    <a:pt x="5557" y="5288"/>
                    <a:pt x="5333" y="5512"/>
                    <a:pt x="5109" y="5512"/>
                  </a:cubicBezTo>
                  <a:cubicBezTo>
                    <a:pt x="4840" y="5512"/>
                    <a:pt x="4661" y="5288"/>
                    <a:pt x="4661" y="5064"/>
                  </a:cubicBezTo>
                  <a:cubicBezTo>
                    <a:pt x="4661" y="4795"/>
                    <a:pt x="4885" y="4616"/>
                    <a:pt x="5109" y="4616"/>
                  </a:cubicBezTo>
                  <a:close/>
                  <a:moveTo>
                    <a:pt x="8738" y="6498"/>
                  </a:moveTo>
                  <a:cubicBezTo>
                    <a:pt x="9007" y="6498"/>
                    <a:pt x="9186" y="6722"/>
                    <a:pt x="9186" y="6946"/>
                  </a:cubicBezTo>
                  <a:cubicBezTo>
                    <a:pt x="9186" y="7170"/>
                    <a:pt x="9007" y="7349"/>
                    <a:pt x="8738" y="7349"/>
                  </a:cubicBezTo>
                  <a:cubicBezTo>
                    <a:pt x="8469" y="7349"/>
                    <a:pt x="8290" y="7125"/>
                    <a:pt x="8290" y="6946"/>
                  </a:cubicBezTo>
                  <a:cubicBezTo>
                    <a:pt x="8290" y="6633"/>
                    <a:pt x="8514" y="6498"/>
                    <a:pt x="8738" y="6498"/>
                  </a:cubicBezTo>
                  <a:close/>
                  <a:moveTo>
                    <a:pt x="1390" y="9231"/>
                  </a:moveTo>
                  <a:cubicBezTo>
                    <a:pt x="1703" y="9231"/>
                    <a:pt x="1838" y="9456"/>
                    <a:pt x="1838" y="9680"/>
                  </a:cubicBezTo>
                  <a:cubicBezTo>
                    <a:pt x="1838" y="9904"/>
                    <a:pt x="1703" y="10128"/>
                    <a:pt x="1390" y="10128"/>
                  </a:cubicBezTo>
                  <a:cubicBezTo>
                    <a:pt x="1121" y="10128"/>
                    <a:pt x="941" y="9904"/>
                    <a:pt x="941" y="9680"/>
                  </a:cubicBezTo>
                  <a:cubicBezTo>
                    <a:pt x="941" y="9456"/>
                    <a:pt x="1165" y="9231"/>
                    <a:pt x="1390" y="9231"/>
                  </a:cubicBezTo>
                  <a:close/>
                  <a:moveTo>
                    <a:pt x="12457" y="1"/>
                  </a:moveTo>
                  <a:cubicBezTo>
                    <a:pt x="11651" y="1"/>
                    <a:pt x="11024" y="583"/>
                    <a:pt x="11024" y="1390"/>
                  </a:cubicBezTo>
                  <a:cubicBezTo>
                    <a:pt x="11024" y="1703"/>
                    <a:pt x="11158" y="2017"/>
                    <a:pt x="11337" y="2241"/>
                  </a:cubicBezTo>
                  <a:lnTo>
                    <a:pt x="9097" y="5602"/>
                  </a:lnTo>
                  <a:cubicBezTo>
                    <a:pt x="8962" y="5602"/>
                    <a:pt x="8873" y="5512"/>
                    <a:pt x="8738" y="5512"/>
                  </a:cubicBezTo>
                  <a:cubicBezTo>
                    <a:pt x="8335" y="5512"/>
                    <a:pt x="8021" y="5692"/>
                    <a:pt x="7797" y="5916"/>
                  </a:cubicBezTo>
                  <a:lnTo>
                    <a:pt x="6453" y="5243"/>
                  </a:lnTo>
                  <a:lnTo>
                    <a:pt x="6453" y="5064"/>
                  </a:lnTo>
                  <a:cubicBezTo>
                    <a:pt x="6453" y="4302"/>
                    <a:pt x="5826" y="3675"/>
                    <a:pt x="5064" y="3675"/>
                  </a:cubicBezTo>
                  <a:cubicBezTo>
                    <a:pt x="4257" y="3675"/>
                    <a:pt x="3630" y="4302"/>
                    <a:pt x="3630" y="5064"/>
                  </a:cubicBezTo>
                  <a:cubicBezTo>
                    <a:pt x="3630" y="5288"/>
                    <a:pt x="3720" y="5512"/>
                    <a:pt x="3809" y="5736"/>
                  </a:cubicBezTo>
                  <a:lnTo>
                    <a:pt x="1927" y="8425"/>
                  </a:lnTo>
                  <a:cubicBezTo>
                    <a:pt x="1748" y="8380"/>
                    <a:pt x="1569" y="8335"/>
                    <a:pt x="1390" y="8335"/>
                  </a:cubicBezTo>
                  <a:cubicBezTo>
                    <a:pt x="628" y="8335"/>
                    <a:pt x="0" y="8918"/>
                    <a:pt x="0" y="9724"/>
                  </a:cubicBezTo>
                  <a:cubicBezTo>
                    <a:pt x="0" y="10531"/>
                    <a:pt x="628" y="11113"/>
                    <a:pt x="1390" y="11113"/>
                  </a:cubicBezTo>
                  <a:cubicBezTo>
                    <a:pt x="2196" y="11113"/>
                    <a:pt x="2823" y="10531"/>
                    <a:pt x="2823" y="9724"/>
                  </a:cubicBezTo>
                  <a:cubicBezTo>
                    <a:pt x="2823" y="9500"/>
                    <a:pt x="2734" y="9276"/>
                    <a:pt x="2644" y="9052"/>
                  </a:cubicBezTo>
                  <a:lnTo>
                    <a:pt x="4526" y="6364"/>
                  </a:lnTo>
                  <a:cubicBezTo>
                    <a:pt x="4705" y="6408"/>
                    <a:pt x="4885" y="6498"/>
                    <a:pt x="5064" y="6498"/>
                  </a:cubicBezTo>
                  <a:cubicBezTo>
                    <a:pt x="5422" y="6498"/>
                    <a:pt x="5781" y="6319"/>
                    <a:pt x="6005" y="6095"/>
                  </a:cubicBezTo>
                  <a:lnTo>
                    <a:pt x="7349" y="6767"/>
                  </a:lnTo>
                  <a:lnTo>
                    <a:pt x="7349" y="6946"/>
                  </a:lnTo>
                  <a:cubicBezTo>
                    <a:pt x="7349" y="7708"/>
                    <a:pt x="7977" y="8335"/>
                    <a:pt x="8738" y="8335"/>
                  </a:cubicBezTo>
                  <a:cubicBezTo>
                    <a:pt x="9545" y="8335"/>
                    <a:pt x="10127" y="7708"/>
                    <a:pt x="10127" y="6946"/>
                  </a:cubicBezTo>
                  <a:cubicBezTo>
                    <a:pt x="10127" y="6588"/>
                    <a:pt x="10038" y="6319"/>
                    <a:pt x="9859" y="6095"/>
                  </a:cubicBezTo>
                  <a:lnTo>
                    <a:pt x="12099" y="2734"/>
                  </a:lnTo>
                  <a:cubicBezTo>
                    <a:pt x="12233" y="2734"/>
                    <a:pt x="12323" y="2779"/>
                    <a:pt x="12457" y="2779"/>
                  </a:cubicBezTo>
                  <a:cubicBezTo>
                    <a:pt x="13219" y="2779"/>
                    <a:pt x="13847" y="2152"/>
                    <a:pt x="13847" y="1390"/>
                  </a:cubicBezTo>
                  <a:cubicBezTo>
                    <a:pt x="13847" y="583"/>
                    <a:pt x="13219" y="1"/>
                    <a:pt x="12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9" name="Google Shape;2879;p72"/>
          <p:cNvGrpSpPr/>
          <p:nvPr/>
        </p:nvGrpSpPr>
        <p:grpSpPr>
          <a:xfrm>
            <a:off x="6677872" y="1455763"/>
            <a:ext cx="441505" cy="433932"/>
            <a:chOff x="6677872" y="1455763"/>
            <a:chExt cx="441505" cy="433932"/>
          </a:xfrm>
        </p:grpSpPr>
        <p:sp>
          <p:nvSpPr>
            <p:cNvPr id="2880" name="Google Shape;2880;p72"/>
            <p:cNvSpPr/>
            <p:nvPr/>
          </p:nvSpPr>
          <p:spPr>
            <a:xfrm>
              <a:off x="6677872" y="1658837"/>
              <a:ext cx="441505" cy="230858"/>
            </a:xfrm>
            <a:custGeom>
              <a:avLst/>
              <a:gdLst/>
              <a:ahLst/>
              <a:cxnLst/>
              <a:rect l="l" t="t" r="r" b="b"/>
              <a:pathLst>
                <a:path w="15684" h="8201" extrusionOk="0">
                  <a:moveTo>
                    <a:pt x="2734" y="6408"/>
                  </a:moveTo>
                  <a:lnTo>
                    <a:pt x="2734" y="7304"/>
                  </a:lnTo>
                  <a:lnTo>
                    <a:pt x="1837" y="7304"/>
                  </a:lnTo>
                  <a:lnTo>
                    <a:pt x="1837" y="6408"/>
                  </a:lnTo>
                  <a:close/>
                  <a:moveTo>
                    <a:pt x="6408" y="4571"/>
                  </a:moveTo>
                  <a:lnTo>
                    <a:pt x="6408" y="7304"/>
                  </a:lnTo>
                  <a:lnTo>
                    <a:pt x="5512" y="7304"/>
                  </a:lnTo>
                  <a:lnTo>
                    <a:pt x="5512" y="4571"/>
                  </a:lnTo>
                  <a:close/>
                  <a:moveTo>
                    <a:pt x="10127" y="2734"/>
                  </a:moveTo>
                  <a:lnTo>
                    <a:pt x="10127" y="7304"/>
                  </a:lnTo>
                  <a:lnTo>
                    <a:pt x="9231" y="7304"/>
                  </a:lnTo>
                  <a:lnTo>
                    <a:pt x="9231" y="2734"/>
                  </a:lnTo>
                  <a:close/>
                  <a:moveTo>
                    <a:pt x="13757" y="852"/>
                  </a:moveTo>
                  <a:lnTo>
                    <a:pt x="13757" y="7304"/>
                  </a:lnTo>
                  <a:lnTo>
                    <a:pt x="12861" y="7304"/>
                  </a:lnTo>
                  <a:lnTo>
                    <a:pt x="12861" y="852"/>
                  </a:lnTo>
                  <a:close/>
                  <a:moveTo>
                    <a:pt x="11964" y="0"/>
                  </a:moveTo>
                  <a:lnTo>
                    <a:pt x="11964" y="7304"/>
                  </a:lnTo>
                  <a:lnTo>
                    <a:pt x="11068" y="7304"/>
                  </a:lnTo>
                  <a:lnTo>
                    <a:pt x="11068" y="1838"/>
                  </a:lnTo>
                  <a:lnTo>
                    <a:pt x="8335" y="1838"/>
                  </a:lnTo>
                  <a:lnTo>
                    <a:pt x="8335" y="7304"/>
                  </a:lnTo>
                  <a:lnTo>
                    <a:pt x="7439" y="7304"/>
                  </a:lnTo>
                  <a:lnTo>
                    <a:pt x="7439" y="3630"/>
                  </a:lnTo>
                  <a:lnTo>
                    <a:pt x="4705" y="3630"/>
                  </a:lnTo>
                  <a:lnTo>
                    <a:pt x="4705" y="7304"/>
                  </a:lnTo>
                  <a:lnTo>
                    <a:pt x="3675" y="7304"/>
                  </a:lnTo>
                  <a:lnTo>
                    <a:pt x="3675" y="5467"/>
                  </a:lnTo>
                  <a:lnTo>
                    <a:pt x="941" y="5467"/>
                  </a:lnTo>
                  <a:lnTo>
                    <a:pt x="941" y="7304"/>
                  </a:lnTo>
                  <a:lnTo>
                    <a:pt x="0" y="7304"/>
                  </a:lnTo>
                  <a:lnTo>
                    <a:pt x="0" y="8200"/>
                  </a:lnTo>
                  <a:lnTo>
                    <a:pt x="15684" y="8200"/>
                  </a:lnTo>
                  <a:lnTo>
                    <a:pt x="15684" y="7304"/>
                  </a:lnTo>
                  <a:lnTo>
                    <a:pt x="14698" y="7304"/>
                  </a:lnTo>
                  <a:lnTo>
                    <a:pt x="14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2"/>
            <p:cNvSpPr/>
            <p:nvPr/>
          </p:nvSpPr>
          <p:spPr>
            <a:xfrm>
              <a:off x="6732117" y="1455763"/>
              <a:ext cx="339320" cy="254814"/>
            </a:xfrm>
            <a:custGeom>
              <a:avLst/>
              <a:gdLst/>
              <a:ahLst/>
              <a:cxnLst/>
              <a:rect l="l" t="t" r="r" b="b"/>
              <a:pathLst>
                <a:path w="12054" h="9052" extrusionOk="0">
                  <a:moveTo>
                    <a:pt x="10575" y="1479"/>
                  </a:moveTo>
                  <a:lnTo>
                    <a:pt x="10889" y="3226"/>
                  </a:lnTo>
                  <a:lnTo>
                    <a:pt x="10889" y="3226"/>
                  </a:lnTo>
                  <a:lnTo>
                    <a:pt x="10441" y="3002"/>
                  </a:lnTo>
                  <a:lnTo>
                    <a:pt x="10217" y="3316"/>
                  </a:lnTo>
                  <a:cubicBezTo>
                    <a:pt x="9410" y="4571"/>
                    <a:pt x="8066" y="6229"/>
                    <a:pt x="6094" y="7080"/>
                  </a:cubicBezTo>
                  <a:cubicBezTo>
                    <a:pt x="5601" y="7304"/>
                    <a:pt x="5153" y="7483"/>
                    <a:pt x="4660" y="7573"/>
                  </a:cubicBezTo>
                  <a:cubicBezTo>
                    <a:pt x="6587" y="6587"/>
                    <a:pt x="8200" y="5019"/>
                    <a:pt x="9320" y="3047"/>
                  </a:cubicBezTo>
                  <a:lnTo>
                    <a:pt x="9544" y="2599"/>
                  </a:lnTo>
                  <a:lnTo>
                    <a:pt x="9096" y="2375"/>
                  </a:lnTo>
                  <a:lnTo>
                    <a:pt x="10575" y="1479"/>
                  </a:lnTo>
                  <a:close/>
                  <a:moveTo>
                    <a:pt x="11337" y="0"/>
                  </a:moveTo>
                  <a:lnTo>
                    <a:pt x="7170" y="2554"/>
                  </a:lnTo>
                  <a:lnTo>
                    <a:pt x="8290" y="3047"/>
                  </a:lnTo>
                  <a:cubicBezTo>
                    <a:pt x="6497" y="5915"/>
                    <a:pt x="3450" y="7797"/>
                    <a:pt x="0" y="8155"/>
                  </a:cubicBezTo>
                  <a:lnTo>
                    <a:pt x="90" y="9052"/>
                  </a:lnTo>
                  <a:lnTo>
                    <a:pt x="627" y="9052"/>
                  </a:lnTo>
                  <a:cubicBezTo>
                    <a:pt x="2151" y="9052"/>
                    <a:pt x="4391" y="8872"/>
                    <a:pt x="6453" y="7976"/>
                  </a:cubicBezTo>
                  <a:cubicBezTo>
                    <a:pt x="8469" y="7125"/>
                    <a:pt x="9858" y="5512"/>
                    <a:pt x="10754" y="4212"/>
                  </a:cubicBezTo>
                  <a:lnTo>
                    <a:pt x="12054" y="4839"/>
                  </a:lnTo>
                  <a:lnTo>
                    <a:pt x="11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72"/>
          <p:cNvGrpSpPr/>
          <p:nvPr/>
        </p:nvGrpSpPr>
        <p:grpSpPr>
          <a:xfrm>
            <a:off x="7340101" y="1472147"/>
            <a:ext cx="441505" cy="412510"/>
            <a:chOff x="7340101" y="1472147"/>
            <a:chExt cx="441505" cy="412510"/>
          </a:xfrm>
        </p:grpSpPr>
        <p:sp>
          <p:nvSpPr>
            <p:cNvPr id="2883" name="Google Shape;2883;p72"/>
            <p:cNvSpPr/>
            <p:nvPr/>
          </p:nvSpPr>
          <p:spPr>
            <a:xfrm>
              <a:off x="7340101" y="1653799"/>
              <a:ext cx="441505" cy="230858"/>
            </a:xfrm>
            <a:custGeom>
              <a:avLst/>
              <a:gdLst/>
              <a:ahLst/>
              <a:cxnLst/>
              <a:rect l="l" t="t" r="r" b="b"/>
              <a:pathLst>
                <a:path w="15684" h="8201" extrusionOk="0">
                  <a:moveTo>
                    <a:pt x="2778" y="896"/>
                  </a:moveTo>
                  <a:lnTo>
                    <a:pt x="2778" y="7349"/>
                  </a:lnTo>
                  <a:lnTo>
                    <a:pt x="1882" y="7349"/>
                  </a:lnTo>
                  <a:lnTo>
                    <a:pt x="1882" y="896"/>
                  </a:lnTo>
                  <a:close/>
                  <a:moveTo>
                    <a:pt x="6408" y="2733"/>
                  </a:moveTo>
                  <a:lnTo>
                    <a:pt x="6408" y="7349"/>
                  </a:lnTo>
                  <a:lnTo>
                    <a:pt x="5512" y="7349"/>
                  </a:lnTo>
                  <a:lnTo>
                    <a:pt x="5512" y="2733"/>
                  </a:lnTo>
                  <a:close/>
                  <a:moveTo>
                    <a:pt x="10127" y="4571"/>
                  </a:moveTo>
                  <a:lnTo>
                    <a:pt x="10127" y="7349"/>
                  </a:lnTo>
                  <a:lnTo>
                    <a:pt x="9231" y="7349"/>
                  </a:lnTo>
                  <a:lnTo>
                    <a:pt x="9231" y="4571"/>
                  </a:lnTo>
                  <a:close/>
                  <a:moveTo>
                    <a:pt x="13802" y="6453"/>
                  </a:moveTo>
                  <a:lnTo>
                    <a:pt x="13802" y="7349"/>
                  </a:lnTo>
                  <a:lnTo>
                    <a:pt x="12905" y="7349"/>
                  </a:lnTo>
                  <a:lnTo>
                    <a:pt x="12905" y="6453"/>
                  </a:lnTo>
                  <a:close/>
                  <a:moveTo>
                    <a:pt x="941" y="0"/>
                  </a:moveTo>
                  <a:lnTo>
                    <a:pt x="941" y="7349"/>
                  </a:lnTo>
                  <a:lnTo>
                    <a:pt x="0" y="7349"/>
                  </a:lnTo>
                  <a:lnTo>
                    <a:pt x="0" y="8200"/>
                  </a:lnTo>
                  <a:lnTo>
                    <a:pt x="15684" y="8200"/>
                  </a:lnTo>
                  <a:lnTo>
                    <a:pt x="15684" y="7349"/>
                  </a:lnTo>
                  <a:lnTo>
                    <a:pt x="14698" y="7349"/>
                  </a:lnTo>
                  <a:lnTo>
                    <a:pt x="14698" y="5467"/>
                  </a:lnTo>
                  <a:lnTo>
                    <a:pt x="11964" y="5467"/>
                  </a:lnTo>
                  <a:lnTo>
                    <a:pt x="11964" y="7349"/>
                  </a:lnTo>
                  <a:lnTo>
                    <a:pt x="11068" y="7349"/>
                  </a:lnTo>
                  <a:lnTo>
                    <a:pt x="11068" y="3630"/>
                  </a:lnTo>
                  <a:lnTo>
                    <a:pt x="8335" y="3630"/>
                  </a:lnTo>
                  <a:lnTo>
                    <a:pt x="8335" y="7349"/>
                  </a:lnTo>
                  <a:lnTo>
                    <a:pt x="7439" y="7349"/>
                  </a:lnTo>
                  <a:lnTo>
                    <a:pt x="7439" y="1837"/>
                  </a:lnTo>
                  <a:lnTo>
                    <a:pt x="4705" y="1837"/>
                  </a:lnTo>
                  <a:lnTo>
                    <a:pt x="4705" y="7349"/>
                  </a:lnTo>
                  <a:lnTo>
                    <a:pt x="3675" y="7349"/>
                  </a:lnTo>
                  <a:lnTo>
                    <a:pt x="3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2"/>
            <p:cNvSpPr/>
            <p:nvPr/>
          </p:nvSpPr>
          <p:spPr>
            <a:xfrm>
              <a:off x="7391812" y="1472147"/>
              <a:ext cx="340587" cy="253575"/>
            </a:xfrm>
            <a:custGeom>
              <a:avLst/>
              <a:gdLst/>
              <a:ahLst/>
              <a:cxnLst/>
              <a:rect l="l" t="t" r="r" b="b"/>
              <a:pathLst>
                <a:path w="12099" h="9008" extrusionOk="0">
                  <a:moveTo>
                    <a:pt x="4750" y="1345"/>
                  </a:moveTo>
                  <a:lnTo>
                    <a:pt x="4750" y="1345"/>
                  </a:lnTo>
                  <a:cubicBezTo>
                    <a:pt x="5198" y="1569"/>
                    <a:pt x="5691" y="1748"/>
                    <a:pt x="6229" y="1927"/>
                  </a:cubicBezTo>
                  <a:cubicBezTo>
                    <a:pt x="8156" y="2734"/>
                    <a:pt x="9500" y="4437"/>
                    <a:pt x="10307" y="5647"/>
                  </a:cubicBezTo>
                  <a:lnTo>
                    <a:pt x="10531" y="6005"/>
                  </a:lnTo>
                  <a:lnTo>
                    <a:pt x="10979" y="5781"/>
                  </a:lnTo>
                  <a:lnTo>
                    <a:pt x="10710" y="7484"/>
                  </a:lnTo>
                  <a:lnTo>
                    <a:pt x="9186" y="6588"/>
                  </a:lnTo>
                  <a:lnTo>
                    <a:pt x="9634" y="6363"/>
                  </a:lnTo>
                  <a:lnTo>
                    <a:pt x="9410" y="5915"/>
                  </a:lnTo>
                  <a:cubicBezTo>
                    <a:pt x="8290" y="3989"/>
                    <a:pt x="6677" y="2420"/>
                    <a:pt x="4750" y="1345"/>
                  </a:cubicBezTo>
                  <a:close/>
                  <a:moveTo>
                    <a:pt x="45" y="1"/>
                  </a:moveTo>
                  <a:lnTo>
                    <a:pt x="0" y="897"/>
                  </a:lnTo>
                  <a:cubicBezTo>
                    <a:pt x="3451" y="1255"/>
                    <a:pt x="6543" y="3137"/>
                    <a:pt x="8335" y="6005"/>
                  </a:cubicBezTo>
                  <a:lnTo>
                    <a:pt x="7215" y="6498"/>
                  </a:lnTo>
                  <a:lnTo>
                    <a:pt x="11382" y="9007"/>
                  </a:lnTo>
                  <a:lnTo>
                    <a:pt x="12099" y="4213"/>
                  </a:lnTo>
                  <a:lnTo>
                    <a:pt x="10799" y="4840"/>
                  </a:lnTo>
                  <a:cubicBezTo>
                    <a:pt x="9903" y="3540"/>
                    <a:pt x="8514" y="1927"/>
                    <a:pt x="6498" y="1076"/>
                  </a:cubicBezTo>
                  <a:cubicBezTo>
                    <a:pt x="4437" y="180"/>
                    <a:pt x="2196" y="1"/>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5" name="Google Shape;2885;p72"/>
          <p:cNvGrpSpPr/>
          <p:nvPr/>
        </p:nvGrpSpPr>
        <p:grpSpPr>
          <a:xfrm>
            <a:off x="4865265" y="1459535"/>
            <a:ext cx="339320" cy="441505"/>
            <a:chOff x="4865265" y="1459535"/>
            <a:chExt cx="339320" cy="441505"/>
          </a:xfrm>
        </p:grpSpPr>
        <p:sp>
          <p:nvSpPr>
            <p:cNvPr id="2886" name="Google Shape;2886;p72"/>
            <p:cNvSpPr/>
            <p:nvPr/>
          </p:nvSpPr>
          <p:spPr>
            <a:xfrm>
              <a:off x="4865265" y="1459535"/>
              <a:ext cx="339320" cy="441505"/>
            </a:xfrm>
            <a:custGeom>
              <a:avLst/>
              <a:gdLst/>
              <a:ahLst/>
              <a:cxnLst/>
              <a:rect l="l" t="t" r="r" b="b"/>
              <a:pathLst>
                <a:path w="12054" h="15684" extrusionOk="0">
                  <a:moveTo>
                    <a:pt x="8738" y="941"/>
                  </a:moveTo>
                  <a:lnTo>
                    <a:pt x="8738" y="9052"/>
                  </a:lnTo>
                  <a:lnTo>
                    <a:pt x="10082" y="9052"/>
                  </a:lnTo>
                  <a:lnTo>
                    <a:pt x="6005" y="14250"/>
                  </a:lnTo>
                  <a:lnTo>
                    <a:pt x="1927" y="9052"/>
                  </a:lnTo>
                  <a:lnTo>
                    <a:pt x="3271" y="9052"/>
                  </a:lnTo>
                  <a:lnTo>
                    <a:pt x="3271" y="941"/>
                  </a:lnTo>
                  <a:close/>
                  <a:moveTo>
                    <a:pt x="2375" y="0"/>
                  </a:moveTo>
                  <a:lnTo>
                    <a:pt x="2375" y="8201"/>
                  </a:lnTo>
                  <a:lnTo>
                    <a:pt x="0" y="8201"/>
                  </a:lnTo>
                  <a:lnTo>
                    <a:pt x="6005" y="15684"/>
                  </a:lnTo>
                  <a:lnTo>
                    <a:pt x="12054" y="8201"/>
                  </a:lnTo>
                  <a:lnTo>
                    <a:pt x="9724" y="8201"/>
                  </a:lnTo>
                  <a:lnTo>
                    <a:pt x="97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2"/>
            <p:cNvSpPr/>
            <p:nvPr/>
          </p:nvSpPr>
          <p:spPr>
            <a:xfrm>
              <a:off x="4985072" y="1551614"/>
              <a:ext cx="98441" cy="119863"/>
            </a:xfrm>
            <a:custGeom>
              <a:avLst/>
              <a:gdLst/>
              <a:ahLst/>
              <a:cxnLst/>
              <a:rect l="l" t="t" r="r" b="b"/>
              <a:pathLst>
                <a:path w="3497" h="4258" extrusionOk="0">
                  <a:moveTo>
                    <a:pt x="2779" y="1"/>
                  </a:moveTo>
                  <a:lnTo>
                    <a:pt x="1" y="3675"/>
                  </a:lnTo>
                  <a:lnTo>
                    <a:pt x="763" y="4257"/>
                  </a:lnTo>
                  <a:lnTo>
                    <a:pt x="3496" y="538"/>
                  </a:lnTo>
                  <a:lnTo>
                    <a:pt x="27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2"/>
            <p:cNvSpPr/>
            <p:nvPr/>
          </p:nvSpPr>
          <p:spPr>
            <a:xfrm>
              <a:off x="4982566" y="1560453"/>
              <a:ext cx="25251" cy="25251"/>
            </a:xfrm>
            <a:custGeom>
              <a:avLst/>
              <a:gdLst/>
              <a:ahLst/>
              <a:cxnLst/>
              <a:rect l="l" t="t" r="r" b="b"/>
              <a:pathLst>
                <a:path w="897" h="897" extrusionOk="0">
                  <a:moveTo>
                    <a:pt x="0" y="0"/>
                  </a:moveTo>
                  <a:lnTo>
                    <a:pt x="0" y="896"/>
                  </a:lnTo>
                  <a:lnTo>
                    <a:pt x="897" y="896"/>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2"/>
            <p:cNvSpPr/>
            <p:nvPr/>
          </p:nvSpPr>
          <p:spPr>
            <a:xfrm>
              <a:off x="5059500" y="1637387"/>
              <a:ext cx="25251" cy="25251"/>
            </a:xfrm>
            <a:custGeom>
              <a:avLst/>
              <a:gdLst/>
              <a:ahLst/>
              <a:cxnLst/>
              <a:rect l="l" t="t" r="r" b="b"/>
              <a:pathLst>
                <a:path w="897" h="897" extrusionOk="0">
                  <a:moveTo>
                    <a:pt x="1" y="1"/>
                  </a:moveTo>
                  <a:lnTo>
                    <a:pt x="1"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72"/>
          <p:cNvGrpSpPr/>
          <p:nvPr/>
        </p:nvGrpSpPr>
        <p:grpSpPr>
          <a:xfrm>
            <a:off x="1381309" y="2106619"/>
            <a:ext cx="427627" cy="441505"/>
            <a:chOff x="1381309" y="2106619"/>
            <a:chExt cx="427627" cy="441505"/>
          </a:xfrm>
        </p:grpSpPr>
        <p:sp>
          <p:nvSpPr>
            <p:cNvPr id="2891" name="Google Shape;2891;p72"/>
            <p:cNvSpPr/>
            <p:nvPr/>
          </p:nvSpPr>
          <p:spPr>
            <a:xfrm>
              <a:off x="1508715" y="2106619"/>
              <a:ext cx="174080" cy="441505"/>
            </a:xfrm>
            <a:custGeom>
              <a:avLst/>
              <a:gdLst/>
              <a:ahLst/>
              <a:cxnLst/>
              <a:rect l="l" t="t" r="r" b="b"/>
              <a:pathLst>
                <a:path w="6184" h="15684" extrusionOk="0">
                  <a:moveTo>
                    <a:pt x="3988" y="942"/>
                  </a:moveTo>
                  <a:lnTo>
                    <a:pt x="3988" y="11024"/>
                  </a:lnTo>
                  <a:lnTo>
                    <a:pt x="4571" y="11024"/>
                  </a:lnTo>
                  <a:lnTo>
                    <a:pt x="3092" y="13757"/>
                  </a:lnTo>
                  <a:lnTo>
                    <a:pt x="1568" y="11024"/>
                  </a:lnTo>
                  <a:lnTo>
                    <a:pt x="2106" y="11024"/>
                  </a:lnTo>
                  <a:lnTo>
                    <a:pt x="2106" y="942"/>
                  </a:lnTo>
                  <a:close/>
                  <a:moveTo>
                    <a:pt x="1255" y="1"/>
                  </a:moveTo>
                  <a:lnTo>
                    <a:pt x="1255" y="10083"/>
                  </a:lnTo>
                  <a:lnTo>
                    <a:pt x="0" y="10083"/>
                  </a:lnTo>
                  <a:lnTo>
                    <a:pt x="3092" y="15684"/>
                  </a:lnTo>
                  <a:lnTo>
                    <a:pt x="6184" y="10083"/>
                  </a:lnTo>
                  <a:lnTo>
                    <a:pt x="4929" y="10083"/>
                  </a:lnTo>
                  <a:lnTo>
                    <a:pt x="49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2"/>
            <p:cNvSpPr/>
            <p:nvPr/>
          </p:nvSpPr>
          <p:spPr>
            <a:xfrm>
              <a:off x="1665117" y="2106619"/>
              <a:ext cx="143818" cy="325470"/>
            </a:xfrm>
            <a:custGeom>
              <a:avLst/>
              <a:gdLst/>
              <a:ahLst/>
              <a:cxnLst/>
              <a:rect l="l" t="t" r="r" b="b"/>
              <a:pathLst>
                <a:path w="5109" h="11562" extrusionOk="0">
                  <a:moveTo>
                    <a:pt x="3137" y="942"/>
                  </a:moveTo>
                  <a:lnTo>
                    <a:pt x="3137" y="7394"/>
                  </a:lnTo>
                  <a:lnTo>
                    <a:pt x="3764" y="7394"/>
                  </a:lnTo>
                  <a:lnTo>
                    <a:pt x="2644" y="9545"/>
                  </a:lnTo>
                  <a:lnTo>
                    <a:pt x="1524" y="7394"/>
                  </a:lnTo>
                  <a:lnTo>
                    <a:pt x="2241" y="7394"/>
                  </a:lnTo>
                  <a:lnTo>
                    <a:pt x="2241" y="942"/>
                  </a:lnTo>
                  <a:close/>
                  <a:moveTo>
                    <a:pt x="1165" y="1"/>
                  </a:moveTo>
                  <a:lnTo>
                    <a:pt x="1165" y="6408"/>
                  </a:lnTo>
                  <a:lnTo>
                    <a:pt x="0" y="6408"/>
                  </a:lnTo>
                  <a:lnTo>
                    <a:pt x="2555" y="11562"/>
                  </a:lnTo>
                  <a:lnTo>
                    <a:pt x="5109" y="6408"/>
                  </a:lnTo>
                  <a:lnTo>
                    <a:pt x="3899" y="6408"/>
                  </a:lnTo>
                  <a:lnTo>
                    <a:pt x="3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2"/>
            <p:cNvSpPr/>
            <p:nvPr/>
          </p:nvSpPr>
          <p:spPr>
            <a:xfrm>
              <a:off x="1381309" y="2106619"/>
              <a:ext cx="143818" cy="325470"/>
            </a:xfrm>
            <a:custGeom>
              <a:avLst/>
              <a:gdLst/>
              <a:ahLst/>
              <a:cxnLst/>
              <a:rect l="l" t="t" r="r" b="b"/>
              <a:pathLst>
                <a:path w="5109" h="11562" extrusionOk="0">
                  <a:moveTo>
                    <a:pt x="3092" y="942"/>
                  </a:moveTo>
                  <a:lnTo>
                    <a:pt x="3092" y="7394"/>
                  </a:lnTo>
                  <a:lnTo>
                    <a:pt x="3675" y="7394"/>
                  </a:lnTo>
                  <a:lnTo>
                    <a:pt x="2554" y="9545"/>
                  </a:lnTo>
                  <a:lnTo>
                    <a:pt x="1434" y="7394"/>
                  </a:lnTo>
                  <a:lnTo>
                    <a:pt x="2196" y="7394"/>
                  </a:lnTo>
                  <a:lnTo>
                    <a:pt x="2196" y="942"/>
                  </a:lnTo>
                  <a:close/>
                  <a:moveTo>
                    <a:pt x="1165" y="1"/>
                  </a:moveTo>
                  <a:lnTo>
                    <a:pt x="1165" y="6408"/>
                  </a:lnTo>
                  <a:lnTo>
                    <a:pt x="0" y="6408"/>
                  </a:lnTo>
                  <a:lnTo>
                    <a:pt x="2554" y="11562"/>
                  </a:lnTo>
                  <a:lnTo>
                    <a:pt x="5109" y="6408"/>
                  </a:lnTo>
                  <a:lnTo>
                    <a:pt x="3899" y="6408"/>
                  </a:lnTo>
                  <a:lnTo>
                    <a:pt x="3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72"/>
          <p:cNvGrpSpPr/>
          <p:nvPr/>
        </p:nvGrpSpPr>
        <p:grpSpPr>
          <a:xfrm>
            <a:off x="2077599" y="2104114"/>
            <a:ext cx="430160" cy="441505"/>
            <a:chOff x="2077599" y="2104114"/>
            <a:chExt cx="430160" cy="441505"/>
          </a:xfrm>
        </p:grpSpPr>
        <p:sp>
          <p:nvSpPr>
            <p:cNvPr id="2895" name="Google Shape;2895;p72"/>
            <p:cNvSpPr/>
            <p:nvPr/>
          </p:nvSpPr>
          <p:spPr>
            <a:xfrm>
              <a:off x="2206244" y="2104114"/>
              <a:ext cx="172841" cy="441505"/>
            </a:xfrm>
            <a:custGeom>
              <a:avLst/>
              <a:gdLst/>
              <a:ahLst/>
              <a:cxnLst/>
              <a:rect l="l" t="t" r="r" b="b"/>
              <a:pathLst>
                <a:path w="6140" h="15684" extrusionOk="0">
                  <a:moveTo>
                    <a:pt x="3048" y="1972"/>
                  </a:moveTo>
                  <a:lnTo>
                    <a:pt x="4571" y="4705"/>
                  </a:lnTo>
                  <a:lnTo>
                    <a:pt x="4034" y="4705"/>
                  </a:lnTo>
                  <a:lnTo>
                    <a:pt x="4034" y="14787"/>
                  </a:lnTo>
                  <a:lnTo>
                    <a:pt x="2152" y="14787"/>
                  </a:lnTo>
                  <a:lnTo>
                    <a:pt x="2152" y="4705"/>
                  </a:lnTo>
                  <a:lnTo>
                    <a:pt x="1524" y="4705"/>
                  </a:lnTo>
                  <a:lnTo>
                    <a:pt x="3048" y="1972"/>
                  </a:lnTo>
                  <a:close/>
                  <a:moveTo>
                    <a:pt x="3048" y="0"/>
                  </a:moveTo>
                  <a:lnTo>
                    <a:pt x="1" y="5601"/>
                  </a:lnTo>
                  <a:lnTo>
                    <a:pt x="1211" y="5601"/>
                  </a:lnTo>
                  <a:lnTo>
                    <a:pt x="1211" y="15683"/>
                  </a:lnTo>
                  <a:lnTo>
                    <a:pt x="4885" y="15683"/>
                  </a:lnTo>
                  <a:lnTo>
                    <a:pt x="4885" y="5601"/>
                  </a:lnTo>
                  <a:lnTo>
                    <a:pt x="6140" y="5601"/>
                  </a:lnTo>
                  <a:lnTo>
                    <a:pt x="3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2"/>
            <p:cNvSpPr/>
            <p:nvPr/>
          </p:nvSpPr>
          <p:spPr>
            <a:xfrm>
              <a:off x="2363912" y="2220148"/>
              <a:ext cx="143847" cy="325470"/>
            </a:xfrm>
            <a:custGeom>
              <a:avLst/>
              <a:gdLst/>
              <a:ahLst/>
              <a:cxnLst/>
              <a:rect l="l" t="t" r="r" b="b"/>
              <a:pathLst>
                <a:path w="5110" h="11562" extrusionOk="0">
                  <a:moveTo>
                    <a:pt x="2421" y="2062"/>
                  </a:moveTo>
                  <a:lnTo>
                    <a:pt x="3541" y="4257"/>
                  </a:lnTo>
                  <a:lnTo>
                    <a:pt x="2958" y="4257"/>
                  </a:lnTo>
                  <a:lnTo>
                    <a:pt x="2958" y="10665"/>
                  </a:lnTo>
                  <a:lnTo>
                    <a:pt x="1928" y="10665"/>
                  </a:lnTo>
                  <a:lnTo>
                    <a:pt x="1928" y="4257"/>
                  </a:lnTo>
                  <a:lnTo>
                    <a:pt x="1300" y="4257"/>
                  </a:lnTo>
                  <a:lnTo>
                    <a:pt x="2421" y="2062"/>
                  </a:lnTo>
                  <a:close/>
                  <a:moveTo>
                    <a:pt x="2555" y="1"/>
                  </a:moveTo>
                  <a:lnTo>
                    <a:pt x="1" y="5154"/>
                  </a:lnTo>
                  <a:lnTo>
                    <a:pt x="1166" y="5154"/>
                  </a:lnTo>
                  <a:lnTo>
                    <a:pt x="1166" y="11561"/>
                  </a:lnTo>
                  <a:lnTo>
                    <a:pt x="3944" y="11561"/>
                  </a:lnTo>
                  <a:lnTo>
                    <a:pt x="3944" y="5154"/>
                  </a:lnTo>
                  <a:lnTo>
                    <a:pt x="5109" y="5154"/>
                  </a:lnTo>
                  <a:lnTo>
                    <a:pt x="25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2"/>
            <p:cNvSpPr/>
            <p:nvPr/>
          </p:nvSpPr>
          <p:spPr>
            <a:xfrm>
              <a:off x="2077599" y="2220148"/>
              <a:ext cx="145085" cy="325470"/>
            </a:xfrm>
            <a:custGeom>
              <a:avLst/>
              <a:gdLst/>
              <a:ahLst/>
              <a:cxnLst/>
              <a:rect l="l" t="t" r="r" b="b"/>
              <a:pathLst>
                <a:path w="5154" h="11562" extrusionOk="0">
                  <a:moveTo>
                    <a:pt x="2509" y="2062"/>
                  </a:moveTo>
                  <a:lnTo>
                    <a:pt x="3630" y="4257"/>
                  </a:lnTo>
                  <a:lnTo>
                    <a:pt x="3047" y="4257"/>
                  </a:lnTo>
                  <a:lnTo>
                    <a:pt x="3047" y="10665"/>
                  </a:lnTo>
                  <a:lnTo>
                    <a:pt x="2017" y="10665"/>
                  </a:lnTo>
                  <a:lnTo>
                    <a:pt x="2017" y="4257"/>
                  </a:lnTo>
                  <a:lnTo>
                    <a:pt x="1389" y="4257"/>
                  </a:lnTo>
                  <a:lnTo>
                    <a:pt x="2509" y="2062"/>
                  </a:lnTo>
                  <a:close/>
                  <a:moveTo>
                    <a:pt x="2599" y="1"/>
                  </a:moveTo>
                  <a:lnTo>
                    <a:pt x="0" y="5154"/>
                  </a:lnTo>
                  <a:lnTo>
                    <a:pt x="1210" y="5154"/>
                  </a:lnTo>
                  <a:lnTo>
                    <a:pt x="1210" y="11561"/>
                  </a:lnTo>
                  <a:lnTo>
                    <a:pt x="3988" y="11561"/>
                  </a:lnTo>
                  <a:lnTo>
                    <a:pt x="3988" y="5154"/>
                  </a:lnTo>
                  <a:lnTo>
                    <a:pt x="5153" y="5154"/>
                  </a:lnTo>
                  <a:lnTo>
                    <a:pt x="2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72"/>
          <p:cNvGrpSpPr/>
          <p:nvPr/>
        </p:nvGrpSpPr>
        <p:grpSpPr>
          <a:xfrm>
            <a:off x="4836243" y="4147551"/>
            <a:ext cx="411243" cy="441505"/>
            <a:chOff x="4836243" y="4147551"/>
            <a:chExt cx="411243" cy="441505"/>
          </a:xfrm>
        </p:grpSpPr>
        <p:sp>
          <p:nvSpPr>
            <p:cNvPr id="2899" name="Google Shape;2899;p72"/>
            <p:cNvSpPr/>
            <p:nvPr/>
          </p:nvSpPr>
          <p:spPr>
            <a:xfrm>
              <a:off x="5094828" y="4147551"/>
              <a:ext cx="152657" cy="441505"/>
            </a:xfrm>
            <a:custGeom>
              <a:avLst/>
              <a:gdLst/>
              <a:ahLst/>
              <a:cxnLst/>
              <a:rect l="l" t="t" r="r" b="b"/>
              <a:pathLst>
                <a:path w="5423" h="15684" extrusionOk="0">
                  <a:moveTo>
                    <a:pt x="3137" y="897"/>
                  </a:moveTo>
                  <a:lnTo>
                    <a:pt x="3137" y="12547"/>
                  </a:lnTo>
                  <a:lnTo>
                    <a:pt x="3630" y="12547"/>
                  </a:lnTo>
                  <a:lnTo>
                    <a:pt x="2689" y="14026"/>
                  </a:lnTo>
                  <a:lnTo>
                    <a:pt x="1703" y="12547"/>
                  </a:lnTo>
                  <a:lnTo>
                    <a:pt x="2241" y="12547"/>
                  </a:lnTo>
                  <a:lnTo>
                    <a:pt x="2241" y="897"/>
                  </a:lnTo>
                  <a:close/>
                  <a:moveTo>
                    <a:pt x="1345" y="0"/>
                  </a:moveTo>
                  <a:lnTo>
                    <a:pt x="1345" y="11651"/>
                  </a:lnTo>
                  <a:lnTo>
                    <a:pt x="0" y="11651"/>
                  </a:lnTo>
                  <a:lnTo>
                    <a:pt x="2689" y="15684"/>
                  </a:lnTo>
                  <a:lnTo>
                    <a:pt x="5422" y="11651"/>
                  </a:lnTo>
                  <a:lnTo>
                    <a:pt x="4078" y="11651"/>
                  </a:lnTo>
                  <a:lnTo>
                    <a:pt x="40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2"/>
            <p:cNvSpPr/>
            <p:nvPr/>
          </p:nvSpPr>
          <p:spPr>
            <a:xfrm>
              <a:off x="4964888" y="4147551"/>
              <a:ext cx="152657" cy="338082"/>
            </a:xfrm>
            <a:custGeom>
              <a:avLst/>
              <a:gdLst/>
              <a:ahLst/>
              <a:cxnLst/>
              <a:rect l="l" t="t" r="r" b="b"/>
              <a:pathLst>
                <a:path w="5423" h="12010" extrusionOk="0">
                  <a:moveTo>
                    <a:pt x="3138" y="897"/>
                  </a:moveTo>
                  <a:lnTo>
                    <a:pt x="3138" y="8873"/>
                  </a:lnTo>
                  <a:lnTo>
                    <a:pt x="3631" y="8873"/>
                  </a:lnTo>
                  <a:lnTo>
                    <a:pt x="2690" y="10307"/>
                  </a:lnTo>
                  <a:lnTo>
                    <a:pt x="1749" y="8873"/>
                  </a:lnTo>
                  <a:lnTo>
                    <a:pt x="2241" y="8873"/>
                  </a:lnTo>
                  <a:lnTo>
                    <a:pt x="2241" y="897"/>
                  </a:lnTo>
                  <a:close/>
                  <a:moveTo>
                    <a:pt x="1345" y="0"/>
                  </a:moveTo>
                  <a:lnTo>
                    <a:pt x="1345" y="7976"/>
                  </a:lnTo>
                  <a:lnTo>
                    <a:pt x="1" y="7976"/>
                  </a:lnTo>
                  <a:lnTo>
                    <a:pt x="2690" y="12009"/>
                  </a:lnTo>
                  <a:lnTo>
                    <a:pt x="5423" y="7976"/>
                  </a:lnTo>
                  <a:lnTo>
                    <a:pt x="4079" y="7976"/>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2"/>
            <p:cNvSpPr/>
            <p:nvPr/>
          </p:nvSpPr>
          <p:spPr>
            <a:xfrm>
              <a:off x="4836243" y="4147551"/>
              <a:ext cx="152657" cy="235897"/>
            </a:xfrm>
            <a:custGeom>
              <a:avLst/>
              <a:gdLst/>
              <a:ahLst/>
              <a:cxnLst/>
              <a:rect l="l" t="t" r="r" b="b"/>
              <a:pathLst>
                <a:path w="5423" h="8380" extrusionOk="0">
                  <a:moveTo>
                    <a:pt x="3092" y="897"/>
                  </a:moveTo>
                  <a:lnTo>
                    <a:pt x="3092" y="5243"/>
                  </a:lnTo>
                  <a:lnTo>
                    <a:pt x="3630" y="5243"/>
                  </a:lnTo>
                  <a:lnTo>
                    <a:pt x="2644" y="6677"/>
                  </a:lnTo>
                  <a:lnTo>
                    <a:pt x="1703" y="5243"/>
                  </a:lnTo>
                  <a:lnTo>
                    <a:pt x="2196" y="5243"/>
                  </a:lnTo>
                  <a:lnTo>
                    <a:pt x="2196" y="897"/>
                  </a:lnTo>
                  <a:close/>
                  <a:moveTo>
                    <a:pt x="1345" y="0"/>
                  </a:moveTo>
                  <a:lnTo>
                    <a:pt x="1345" y="4347"/>
                  </a:lnTo>
                  <a:lnTo>
                    <a:pt x="0" y="4347"/>
                  </a:lnTo>
                  <a:lnTo>
                    <a:pt x="2689" y="8380"/>
                  </a:lnTo>
                  <a:lnTo>
                    <a:pt x="5422" y="4347"/>
                  </a:lnTo>
                  <a:lnTo>
                    <a:pt x="4078" y="4347"/>
                  </a:lnTo>
                  <a:lnTo>
                    <a:pt x="40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72"/>
          <p:cNvGrpSpPr/>
          <p:nvPr/>
        </p:nvGrpSpPr>
        <p:grpSpPr>
          <a:xfrm>
            <a:off x="4213114" y="4131139"/>
            <a:ext cx="409977" cy="441533"/>
            <a:chOff x="4213114" y="4131139"/>
            <a:chExt cx="409977" cy="441533"/>
          </a:xfrm>
        </p:grpSpPr>
        <p:sp>
          <p:nvSpPr>
            <p:cNvPr id="2903" name="Google Shape;2903;p72"/>
            <p:cNvSpPr/>
            <p:nvPr/>
          </p:nvSpPr>
          <p:spPr>
            <a:xfrm>
              <a:off x="4471700" y="4131139"/>
              <a:ext cx="151391" cy="441533"/>
            </a:xfrm>
            <a:custGeom>
              <a:avLst/>
              <a:gdLst/>
              <a:ahLst/>
              <a:cxnLst/>
              <a:rect l="l" t="t" r="r" b="b"/>
              <a:pathLst>
                <a:path w="5378" h="15685" extrusionOk="0">
                  <a:moveTo>
                    <a:pt x="2689" y="1659"/>
                  </a:moveTo>
                  <a:lnTo>
                    <a:pt x="3630" y="3093"/>
                  </a:lnTo>
                  <a:lnTo>
                    <a:pt x="3137" y="3093"/>
                  </a:lnTo>
                  <a:lnTo>
                    <a:pt x="3137" y="14788"/>
                  </a:lnTo>
                  <a:lnTo>
                    <a:pt x="2241" y="14788"/>
                  </a:lnTo>
                  <a:lnTo>
                    <a:pt x="2241" y="3093"/>
                  </a:lnTo>
                  <a:lnTo>
                    <a:pt x="1748" y="3093"/>
                  </a:lnTo>
                  <a:lnTo>
                    <a:pt x="2689" y="1659"/>
                  </a:lnTo>
                  <a:close/>
                  <a:moveTo>
                    <a:pt x="2689" y="1"/>
                  </a:moveTo>
                  <a:lnTo>
                    <a:pt x="0" y="4034"/>
                  </a:lnTo>
                  <a:lnTo>
                    <a:pt x="1345" y="4034"/>
                  </a:lnTo>
                  <a:lnTo>
                    <a:pt x="1345" y="15684"/>
                  </a:lnTo>
                  <a:lnTo>
                    <a:pt x="4033" y="15684"/>
                  </a:lnTo>
                  <a:lnTo>
                    <a:pt x="4033" y="4034"/>
                  </a:lnTo>
                  <a:lnTo>
                    <a:pt x="5378" y="4034"/>
                  </a:lnTo>
                  <a:lnTo>
                    <a:pt x="2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4341788" y="4234591"/>
              <a:ext cx="151391" cy="338082"/>
            </a:xfrm>
            <a:custGeom>
              <a:avLst/>
              <a:gdLst/>
              <a:ahLst/>
              <a:cxnLst/>
              <a:rect l="l" t="t" r="r" b="b"/>
              <a:pathLst>
                <a:path w="5378" h="12010" extrusionOk="0">
                  <a:moveTo>
                    <a:pt x="2689" y="1703"/>
                  </a:moveTo>
                  <a:lnTo>
                    <a:pt x="3674" y="3137"/>
                  </a:lnTo>
                  <a:lnTo>
                    <a:pt x="3137" y="3137"/>
                  </a:lnTo>
                  <a:lnTo>
                    <a:pt x="3137" y="11113"/>
                  </a:lnTo>
                  <a:lnTo>
                    <a:pt x="2241" y="11113"/>
                  </a:lnTo>
                  <a:lnTo>
                    <a:pt x="2241" y="3137"/>
                  </a:lnTo>
                  <a:lnTo>
                    <a:pt x="1748" y="3137"/>
                  </a:lnTo>
                  <a:lnTo>
                    <a:pt x="2689" y="1703"/>
                  </a:lnTo>
                  <a:close/>
                  <a:moveTo>
                    <a:pt x="2689" y="0"/>
                  </a:moveTo>
                  <a:lnTo>
                    <a:pt x="0" y="4033"/>
                  </a:lnTo>
                  <a:lnTo>
                    <a:pt x="1344" y="4033"/>
                  </a:lnTo>
                  <a:lnTo>
                    <a:pt x="1344" y="12009"/>
                  </a:lnTo>
                  <a:lnTo>
                    <a:pt x="4033" y="12009"/>
                  </a:lnTo>
                  <a:lnTo>
                    <a:pt x="4033" y="4033"/>
                  </a:lnTo>
                  <a:lnTo>
                    <a:pt x="5377" y="4033"/>
                  </a:lnTo>
                  <a:lnTo>
                    <a:pt x="2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p:nvPr/>
          </p:nvSpPr>
          <p:spPr>
            <a:xfrm>
              <a:off x="4213114" y="4336747"/>
              <a:ext cx="151391" cy="235925"/>
            </a:xfrm>
            <a:custGeom>
              <a:avLst/>
              <a:gdLst/>
              <a:ahLst/>
              <a:cxnLst/>
              <a:rect l="l" t="t" r="r" b="b"/>
              <a:pathLst>
                <a:path w="5378" h="8381" extrusionOk="0">
                  <a:moveTo>
                    <a:pt x="2689" y="1704"/>
                  </a:moveTo>
                  <a:lnTo>
                    <a:pt x="3630" y="3137"/>
                  </a:lnTo>
                  <a:lnTo>
                    <a:pt x="3137" y="3137"/>
                  </a:lnTo>
                  <a:lnTo>
                    <a:pt x="3137" y="7484"/>
                  </a:lnTo>
                  <a:lnTo>
                    <a:pt x="2241" y="7484"/>
                  </a:lnTo>
                  <a:lnTo>
                    <a:pt x="2241" y="3137"/>
                  </a:lnTo>
                  <a:lnTo>
                    <a:pt x="1748" y="3137"/>
                  </a:lnTo>
                  <a:lnTo>
                    <a:pt x="2689" y="1704"/>
                  </a:lnTo>
                  <a:close/>
                  <a:moveTo>
                    <a:pt x="2689" y="1"/>
                  </a:moveTo>
                  <a:lnTo>
                    <a:pt x="1" y="4034"/>
                  </a:lnTo>
                  <a:lnTo>
                    <a:pt x="1345" y="4034"/>
                  </a:lnTo>
                  <a:lnTo>
                    <a:pt x="1345" y="8380"/>
                  </a:lnTo>
                  <a:lnTo>
                    <a:pt x="4033" y="8380"/>
                  </a:lnTo>
                  <a:lnTo>
                    <a:pt x="4033" y="4034"/>
                  </a:lnTo>
                  <a:lnTo>
                    <a:pt x="5378" y="4034"/>
                  </a:lnTo>
                  <a:lnTo>
                    <a:pt x="2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6" name="Google Shape;2906;p72"/>
          <p:cNvGrpSpPr/>
          <p:nvPr/>
        </p:nvGrpSpPr>
        <p:grpSpPr>
          <a:xfrm>
            <a:off x="6063583" y="2789032"/>
            <a:ext cx="441505" cy="433960"/>
            <a:chOff x="6063583" y="2789032"/>
            <a:chExt cx="441505" cy="433960"/>
          </a:xfrm>
        </p:grpSpPr>
        <p:sp>
          <p:nvSpPr>
            <p:cNvPr id="2907" name="Google Shape;2907;p72"/>
            <p:cNvSpPr/>
            <p:nvPr/>
          </p:nvSpPr>
          <p:spPr>
            <a:xfrm>
              <a:off x="6117799" y="2789032"/>
              <a:ext cx="339348" cy="253575"/>
            </a:xfrm>
            <a:custGeom>
              <a:avLst/>
              <a:gdLst/>
              <a:ahLst/>
              <a:cxnLst/>
              <a:rect l="l" t="t" r="r" b="b"/>
              <a:pathLst>
                <a:path w="12055" h="9008" extrusionOk="0">
                  <a:moveTo>
                    <a:pt x="10576" y="1435"/>
                  </a:moveTo>
                  <a:lnTo>
                    <a:pt x="10845" y="3182"/>
                  </a:lnTo>
                  <a:lnTo>
                    <a:pt x="10397" y="2958"/>
                  </a:lnTo>
                  <a:lnTo>
                    <a:pt x="10173" y="3272"/>
                  </a:lnTo>
                  <a:cubicBezTo>
                    <a:pt x="9411" y="4526"/>
                    <a:pt x="8067" y="6184"/>
                    <a:pt x="6095" y="7036"/>
                  </a:cubicBezTo>
                  <a:cubicBezTo>
                    <a:pt x="5602" y="7260"/>
                    <a:pt x="5154" y="7439"/>
                    <a:pt x="4616" y="7529"/>
                  </a:cubicBezTo>
                  <a:cubicBezTo>
                    <a:pt x="6543" y="6543"/>
                    <a:pt x="8156" y="4974"/>
                    <a:pt x="9276" y="3003"/>
                  </a:cubicBezTo>
                  <a:lnTo>
                    <a:pt x="9500" y="2555"/>
                  </a:lnTo>
                  <a:lnTo>
                    <a:pt x="9052" y="2331"/>
                  </a:lnTo>
                  <a:lnTo>
                    <a:pt x="10576" y="1435"/>
                  </a:lnTo>
                  <a:close/>
                  <a:moveTo>
                    <a:pt x="11293" y="1"/>
                  </a:moveTo>
                  <a:lnTo>
                    <a:pt x="7170" y="2510"/>
                  </a:lnTo>
                  <a:lnTo>
                    <a:pt x="8291" y="3003"/>
                  </a:lnTo>
                  <a:cubicBezTo>
                    <a:pt x="6498" y="5871"/>
                    <a:pt x="3406" y="7797"/>
                    <a:pt x="1" y="8111"/>
                  </a:cubicBezTo>
                  <a:lnTo>
                    <a:pt x="46" y="9007"/>
                  </a:lnTo>
                  <a:lnTo>
                    <a:pt x="628" y="9007"/>
                  </a:lnTo>
                  <a:cubicBezTo>
                    <a:pt x="2107" y="9007"/>
                    <a:pt x="4347" y="8828"/>
                    <a:pt x="6453" y="7932"/>
                  </a:cubicBezTo>
                  <a:cubicBezTo>
                    <a:pt x="8470" y="7125"/>
                    <a:pt x="9859" y="5467"/>
                    <a:pt x="10755" y="4213"/>
                  </a:cubicBezTo>
                  <a:lnTo>
                    <a:pt x="12055" y="4795"/>
                  </a:ln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2"/>
            <p:cNvSpPr/>
            <p:nvPr/>
          </p:nvSpPr>
          <p:spPr>
            <a:xfrm>
              <a:off x="6063583" y="3144735"/>
              <a:ext cx="131207" cy="78257"/>
            </a:xfrm>
            <a:custGeom>
              <a:avLst/>
              <a:gdLst/>
              <a:ahLst/>
              <a:cxnLst/>
              <a:rect l="l" t="t" r="r" b="b"/>
              <a:pathLst>
                <a:path w="4661" h="2780" extrusionOk="0">
                  <a:moveTo>
                    <a:pt x="3719" y="897"/>
                  </a:moveTo>
                  <a:lnTo>
                    <a:pt x="3719" y="1793"/>
                  </a:lnTo>
                  <a:lnTo>
                    <a:pt x="896" y="1793"/>
                  </a:lnTo>
                  <a:lnTo>
                    <a:pt x="896" y="897"/>
                  </a:lnTo>
                  <a:close/>
                  <a:moveTo>
                    <a:pt x="0" y="1"/>
                  </a:moveTo>
                  <a:lnTo>
                    <a:pt x="0" y="2779"/>
                  </a:lnTo>
                  <a:lnTo>
                    <a:pt x="4660" y="2779"/>
                  </a:lnTo>
                  <a:lnTo>
                    <a:pt x="46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p:nvPr/>
          </p:nvSpPr>
          <p:spPr>
            <a:xfrm>
              <a:off x="6218717" y="3093024"/>
              <a:ext cx="128702" cy="129969"/>
            </a:xfrm>
            <a:custGeom>
              <a:avLst/>
              <a:gdLst/>
              <a:ahLst/>
              <a:cxnLst/>
              <a:rect l="l" t="t" r="r" b="b"/>
              <a:pathLst>
                <a:path w="4572" h="4617" extrusionOk="0">
                  <a:moveTo>
                    <a:pt x="3675" y="897"/>
                  </a:moveTo>
                  <a:lnTo>
                    <a:pt x="3675" y="1793"/>
                  </a:lnTo>
                  <a:lnTo>
                    <a:pt x="942" y="1793"/>
                  </a:lnTo>
                  <a:lnTo>
                    <a:pt x="942" y="897"/>
                  </a:lnTo>
                  <a:close/>
                  <a:moveTo>
                    <a:pt x="3675" y="2824"/>
                  </a:moveTo>
                  <a:lnTo>
                    <a:pt x="3675" y="3720"/>
                  </a:lnTo>
                  <a:lnTo>
                    <a:pt x="942" y="3720"/>
                  </a:lnTo>
                  <a:lnTo>
                    <a:pt x="942" y="2824"/>
                  </a:lnTo>
                  <a:close/>
                  <a:moveTo>
                    <a:pt x="1" y="1"/>
                  </a:moveTo>
                  <a:lnTo>
                    <a:pt x="1" y="4616"/>
                  </a:lnTo>
                  <a:lnTo>
                    <a:pt x="4571" y="4616"/>
                  </a:lnTo>
                  <a:lnTo>
                    <a:pt x="45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2"/>
            <p:cNvSpPr/>
            <p:nvPr/>
          </p:nvSpPr>
          <p:spPr>
            <a:xfrm>
              <a:off x="6375119" y="3041312"/>
              <a:ext cx="129969" cy="181680"/>
            </a:xfrm>
            <a:custGeom>
              <a:avLst/>
              <a:gdLst/>
              <a:ahLst/>
              <a:cxnLst/>
              <a:rect l="l" t="t" r="r" b="b"/>
              <a:pathLst>
                <a:path w="4617" h="6454" extrusionOk="0">
                  <a:moveTo>
                    <a:pt x="3675" y="941"/>
                  </a:moveTo>
                  <a:lnTo>
                    <a:pt x="3675" y="1838"/>
                  </a:lnTo>
                  <a:lnTo>
                    <a:pt x="897" y="1838"/>
                  </a:lnTo>
                  <a:lnTo>
                    <a:pt x="897" y="941"/>
                  </a:lnTo>
                  <a:close/>
                  <a:moveTo>
                    <a:pt x="3675" y="2779"/>
                  </a:moveTo>
                  <a:lnTo>
                    <a:pt x="3675" y="3675"/>
                  </a:lnTo>
                  <a:lnTo>
                    <a:pt x="897" y="3675"/>
                  </a:lnTo>
                  <a:lnTo>
                    <a:pt x="897" y="2779"/>
                  </a:lnTo>
                  <a:close/>
                  <a:moveTo>
                    <a:pt x="3675" y="4661"/>
                  </a:moveTo>
                  <a:lnTo>
                    <a:pt x="3675" y="5557"/>
                  </a:lnTo>
                  <a:lnTo>
                    <a:pt x="897" y="5557"/>
                  </a:lnTo>
                  <a:lnTo>
                    <a:pt x="897" y="4661"/>
                  </a:lnTo>
                  <a:close/>
                  <a:moveTo>
                    <a:pt x="1" y="0"/>
                  </a:moveTo>
                  <a:lnTo>
                    <a:pt x="1" y="6453"/>
                  </a:lnTo>
                  <a:lnTo>
                    <a:pt x="4616" y="6453"/>
                  </a:lnTo>
                  <a:lnTo>
                    <a:pt x="46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72"/>
          <p:cNvGrpSpPr/>
          <p:nvPr/>
        </p:nvGrpSpPr>
        <p:grpSpPr>
          <a:xfrm>
            <a:off x="7342606" y="3460100"/>
            <a:ext cx="441533" cy="441505"/>
            <a:chOff x="7342606" y="3460100"/>
            <a:chExt cx="441533" cy="441505"/>
          </a:xfrm>
        </p:grpSpPr>
        <p:sp>
          <p:nvSpPr>
            <p:cNvPr id="2912" name="Google Shape;2912;p72"/>
            <p:cNvSpPr/>
            <p:nvPr/>
          </p:nvSpPr>
          <p:spPr>
            <a:xfrm>
              <a:off x="7342606" y="3460100"/>
              <a:ext cx="441533" cy="441505"/>
            </a:xfrm>
            <a:custGeom>
              <a:avLst/>
              <a:gdLst/>
              <a:ahLst/>
              <a:cxnLst/>
              <a:rect l="l" t="t" r="r" b="b"/>
              <a:pathLst>
                <a:path w="15685" h="15684" extrusionOk="0">
                  <a:moveTo>
                    <a:pt x="13668" y="1300"/>
                  </a:moveTo>
                  <a:lnTo>
                    <a:pt x="14340" y="1972"/>
                  </a:lnTo>
                  <a:lnTo>
                    <a:pt x="2600" y="13757"/>
                  </a:lnTo>
                  <a:lnTo>
                    <a:pt x="2958" y="14115"/>
                  </a:lnTo>
                  <a:lnTo>
                    <a:pt x="1166" y="14519"/>
                  </a:lnTo>
                  <a:lnTo>
                    <a:pt x="1569" y="12726"/>
                  </a:lnTo>
                  <a:lnTo>
                    <a:pt x="1928" y="13085"/>
                  </a:lnTo>
                  <a:lnTo>
                    <a:pt x="13668" y="1300"/>
                  </a:lnTo>
                  <a:close/>
                  <a:moveTo>
                    <a:pt x="13713" y="0"/>
                  </a:moveTo>
                  <a:lnTo>
                    <a:pt x="1972" y="11785"/>
                  </a:lnTo>
                  <a:lnTo>
                    <a:pt x="1076" y="10889"/>
                  </a:lnTo>
                  <a:lnTo>
                    <a:pt x="1" y="15684"/>
                  </a:lnTo>
                  <a:lnTo>
                    <a:pt x="4840" y="14653"/>
                  </a:lnTo>
                  <a:lnTo>
                    <a:pt x="3944" y="13757"/>
                  </a:lnTo>
                  <a:lnTo>
                    <a:pt x="15684" y="1972"/>
                  </a:lnTo>
                  <a:lnTo>
                    <a:pt x="137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2"/>
            <p:cNvSpPr/>
            <p:nvPr/>
          </p:nvSpPr>
          <p:spPr>
            <a:xfrm>
              <a:off x="7342606" y="3463872"/>
              <a:ext cx="181680" cy="204369"/>
            </a:xfrm>
            <a:custGeom>
              <a:avLst/>
              <a:gdLst/>
              <a:ahLst/>
              <a:cxnLst/>
              <a:rect l="l" t="t" r="r" b="b"/>
              <a:pathLst>
                <a:path w="6454" h="7260" extrusionOk="0">
                  <a:moveTo>
                    <a:pt x="3182" y="852"/>
                  </a:moveTo>
                  <a:cubicBezTo>
                    <a:pt x="4482" y="852"/>
                    <a:pt x="5512" y="1838"/>
                    <a:pt x="5512" y="3137"/>
                  </a:cubicBezTo>
                  <a:lnTo>
                    <a:pt x="5512" y="4034"/>
                  </a:lnTo>
                  <a:cubicBezTo>
                    <a:pt x="5512" y="5288"/>
                    <a:pt x="4482" y="6319"/>
                    <a:pt x="3182" y="6319"/>
                  </a:cubicBezTo>
                  <a:cubicBezTo>
                    <a:pt x="1928" y="6319"/>
                    <a:pt x="897" y="5333"/>
                    <a:pt x="897" y="4034"/>
                  </a:cubicBezTo>
                  <a:lnTo>
                    <a:pt x="897" y="3137"/>
                  </a:lnTo>
                  <a:cubicBezTo>
                    <a:pt x="897" y="1838"/>
                    <a:pt x="1928" y="852"/>
                    <a:pt x="3182" y="852"/>
                  </a:cubicBezTo>
                  <a:close/>
                  <a:moveTo>
                    <a:pt x="3182" y="1"/>
                  </a:moveTo>
                  <a:cubicBezTo>
                    <a:pt x="1480" y="1"/>
                    <a:pt x="1" y="1390"/>
                    <a:pt x="1" y="3182"/>
                  </a:cubicBezTo>
                  <a:lnTo>
                    <a:pt x="1" y="4078"/>
                  </a:lnTo>
                  <a:cubicBezTo>
                    <a:pt x="1" y="5826"/>
                    <a:pt x="1390" y="7260"/>
                    <a:pt x="3182" y="7260"/>
                  </a:cubicBezTo>
                  <a:cubicBezTo>
                    <a:pt x="4975" y="7260"/>
                    <a:pt x="6453" y="5826"/>
                    <a:pt x="6409" y="4078"/>
                  </a:cubicBezTo>
                  <a:lnTo>
                    <a:pt x="6409" y="3182"/>
                  </a:lnTo>
                  <a:cubicBezTo>
                    <a:pt x="6409" y="1435"/>
                    <a:pt x="4930"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2"/>
            <p:cNvSpPr/>
            <p:nvPr/>
          </p:nvSpPr>
          <p:spPr>
            <a:xfrm>
              <a:off x="7393079" y="3513078"/>
              <a:ext cx="79496" cy="103451"/>
            </a:xfrm>
            <a:custGeom>
              <a:avLst/>
              <a:gdLst/>
              <a:ahLst/>
              <a:cxnLst/>
              <a:rect l="l" t="t" r="r" b="b"/>
              <a:pathLst>
                <a:path w="2824" h="3675" extrusionOk="0">
                  <a:moveTo>
                    <a:pt x="1389" y="941"/>
                  </a:moveTo>
                  <a:cubicBezTo>
                    <a:pt x="1703" y="941"/>
                    <a:pt x="1927" y="1165"/>
                    <a:pt x="1837" y="1389"/>
                  </a:cubicBezTo>
                  <a:lnTo>
                    <a:pt x="1837" y="2286"/>
                  </a:lnTo>
                  <a:cubicBezTo>
                    <a:pt x="1837" y="2510"/>
                    <a:pt x="1613" y="2734"/>
                    <a:pt x="1389" y="2734"/>
                  </a:cubicBezTo>
                  <a:cubicBezTo>
                    <a:pt x="1165" y="2734"/>
                    <a:pt x="941" y="2510"/>
                    <a:pt x="941" y="2286"/>
                  </a:cubicBezTo>
                  <a:lnTo>
                    <a:pt x="941" y="1389"/>
                  </a:lnTo>
                  <a:cubicBezTo>
                    <a:pt x="941" y="1165"/>
                    <a:pt x="1165" y="941"/>
                    <a:pt x="1389" y="941"/>
                  </a:cubicBezTo>
                  <a:close/>
                  <a:moveTo>
                    <a:pt x="1389" y="0"/>
                  </a:moveTo>
                  <a:cubicBezTo>
                    <a:pt x="628" y="0"/>
                    <a:pt x="0" y="672"/>
                    <a:pt x="0" y="1389"/>
                  </a:cubicBezTo>
                  <a:lnTo>
                    <a:pt x="0" y="2286"/>
                  </a:lnTo>
                  <a:cubicBezTo>
                    <a:pt x="0" y="3047"/>
                    <a:pt x="672" y="3675"/>
                    <a:pt x="1389" y="3675"/>
                  </a:cubicBezTo>
                  <a:cubicBezTo>
                    <a:pt x="2196" y="3675"/>
                    <a:pt x="2823" y="3047"/>
                    <a:pt x="2823" y="2286"/>
                  </a:cubicBezTo>
                  <a:lnTo>
                    <a:pt x="2823" y="1389"/>
                  </a:lnTo>
                  <a:cubicBezTo>
                    <a:pt x="2823" y="583"/>
                    <a:pt x="2196" y="0"/>
                    <a:pt x="1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2"/>
            <p:cNvSpPr/>
            <p:nvPr/>
          </p:nvSpPr>
          <p:spPr>
            <a:xfrm>
              <a:off x="7604992" y="3697235"/>
              <a:ext cx="179147" cy="204369"/>
            </a:xfrm>
            <a:custGeom>
              <a:avLst/>
              <a:gdLst/>
              <a:ahLst/>
              <a:cxnLst/>
              <a:rect l="l" t="t" r="r" b="b"/>
              <a:pathLst>
                <a:path w="6364" h="7260" extrusionOk="0">
                  <a:moveTo>
                    <a:pt x="3182" y="897"/>
                  </a:moveTo>
                  <a:cubicBezTo>
                    <a:pt x="4392" y="897"/>
                    <a:pt x="5467" y="1882"/>
                    <a:pt x="5467" y="3182"/>
                  </a:cubicBezTo>
                  <a:lnTo>
                    <a:pt x="5467" y="4078"/>
                  </a:lnTo>
                  <a:cubicBezTo>
                    <a:pt x="5467" y="5378"/>
                    <a:pt x="4481" y="6363"/>
                    <a:pt x="3182" y="6363"/>
                  </a:cubicBezTo>
                  <a:cubicBezTo>
                    <a:pt x="1882" y="6363"/>
                    <a:pt x="852" y="5378"/>
                    <a:pt x="852" y="4078"/>
                  </a:cubicBezTo>
                  <a:lnTo>
                    <a:pt x="852" y="3182"/>
                  </a:lnTo>
                  <a:cubicBezTo>
                    <a:pt x="852" y="1882"/>
                    <a:pt x="1882" y="897"/>
                    <a:pt x="3182" y="897"/>
                  </a:cubicBezTo>
                  <a:close/>
                  <a:moveTo>
                    <a:pt x="3182" y="0"/>
                  </a:moveTo>
                  <a:cubicBezTo>
                    <a:pt x="1434" y="0"/>
                    <a:pt x="0" y="1390"/>
                    <a:pt x="0" y="3182"/>
                  </a:cubicBezTo>
                  <a:lnTo>
                    <a:pt x="0" y="4078"/>
                  </a:lnTo>
                  <a:cubicBezTo>
                    <a:pt x="0" y="5826"/>
                    <a:pt x="1389" y="7260"/>
                    <a:pt x="3182" y="7260"/>
                  </a:cubicBezTo>
                  <a:cubicBezTo>
                    <a:pt x="4929" y="7260"/>
                    <a:pt x="6363" y="5870"/>
                    <a:pt x="6363" y="4078"/>
                  </a:cubicBezTo>
                  <a:lnTo>
                    <a:pt x="6363" y="3182"/>
                  </a:lnTo>
                  <a:cubicBezTo>
                    <a:pt x="6363" y="1434"/>
                    <a:pt x="4884"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2"/>
            <p:cNvSpPr/>
            <p:nvPr/>
          </p:nvSpPr>
          <p:spPr>
            <a:xfrm>
              <a:off x="7655437" y="3747680"/>
              <a:ext cx="78229" cy="103479"/>
            </a:xfrm>
            <a:custGeom>
              <a:avLst/>
              <a:gdLst/>
              <a:ahLst/>
              <a:cxnLst/>
              <a:rect l="l" t="t" r="r" b="b"/>
              <a:pathLst>
                <a:path w="2779" h="3676" extrusionOk="0">
                  <a:moveTo>
                    <a:pt x="1390" y="897"/>
                  </a:moveTo>
                  <a:cubicBezTo>
                    <a:pt x="1614" y="897"/>
                    <a:pt x="1838" y="1121"/>
                    <a:pt x="1838" y="1390"/>
                  </a:cubicBezTo>
                  <a:lnTo>
                    <a:pt x="1838" y="2241"/>
                  </a:lnTo>
                  <a:cubicBezTo>
                    <a:pt x="1838" y="2465"/>
                    <a:pt x="1614" y="2689"/>
                    <a:pt x="1390" y="2689"/>
                  </a:cubicBezTo>
                  <a:cubicBezTo>
                    <a:pt x="1166" y="2689"/>
                    <a:pt x="942" y="2465"/>
                    <a:pt x="942" y="2241"/>
                  </a:cubicBezTo>
                  <a:lnTo>
                    <a:pt x="942" y="1345"/>
                  </a:lnTo>
                  <a:cubicBezTo>
                    <a:pt x="942" y="1121"/>
                    <a:pt x="1166" y="897"/>
                    <a:pt x="1390" y="897"/>
                  </a:cubicBezTo>
                  <a:close/>
                  <a:moveTo>
                    <a:pt x="1390" y="1"/>
                  </a:moveTo>
                  <a:cubicBezTo>
                    <a:pt x="583" y="1"/>
                    <a:pt x="1" y="673"/>
                    <a:pt x="1" y="1390"/>
                  </a:cubicBezTo>
                  <a:lnTo>
                    <a:pt x="1" y="2286"/>
                  </a:lnTo>
                  <a:cubicBezTo>
                    <a:pt x="1" y="3093"/>
                    <a:pt x="673" y="3675"/>
                    <a:pt x="1390" y="3675"/>
                  </a:cubicBezTo>
                  <a:cubicBezTo>
                    <a:pt x="2107" y="3675"/>
                    <a:pt x="2734" y="3003"/>
                    <a:pt x="2779" y="2286"/>
                  </a:cubicBezTo>
                  <a:lnTo>
                    <a:pt x="2779" y="1390"/>
                  </a:lnTo>
                  <a:cubicBezTo>
                    <a:pt x="2779" y="628"/>
                    <a:pt x="2151" y="1"/>
                    <a:pt x="1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72"/>
          <p:cNvGrpSpPr/>
          <p:nvPr/>
        </p:nvGrpSpPr>
        <p:grpSpPr>
          <a:xfrm>
            <a:off x="6725811" y="3465138"/>
            <a:ext cx="441505" cy="442771"/>
            <a:chOff x="6725811" y="3465138"/>
            <a:chExt cx="441505" cy="442771"/>
          </a:xfrm>
        </p:grpSpPr>
        <p:sp>
          <p:nvSpPr>
            <p:cNvPr id="2918" name="Google Shape;2918;p72"/>
            <p:cNvSpPr/>
            <p:nvPr/>
          </p:nvSpPr>
          <p:spPr>
            <a:xfrm>
              <a:off x="6725811" y="3465138"/>
              <a:ext cx="441505" cy="442771"/>
            </a:xfrm>
            <a:custGeom>
              <a:avLst/>
              <a:gdLst/>
              <a:ahLst/>
              <a:cxnLst/>
              <a:rect l="l" t="t" r="r" b="b"/>
              <a:pathLst>
                <a:path w="15684" h="15729" extrusionOk="0">
                  <a:moveTo>
                    <a:pt x="14563" y="1255"/>
                  </a:moveTo>
                  <a:lnTo>
                    <a:pt x="14249" y="2958"/>
                  </a:lnTo>
                  <a:lnTo>
                    <a:pt x="13846" y="2599"/>
                  </a:lnTo>
                  <a:lnTo>
                    <a:pt x="1972" y="14429"/>
                  </a:lnTo>
                  <a:lnTo>
                    <a:pt x="1299" y="13802"/>
                  </a:lnTo>
                  <a:lnTo>
                    <a:pt x="13219" y="1972"/>
                  </a:lnTo>
                  <a:lnTo>
                    <a:pt x="12860" y="1569"/>
                  </a:lnTo>
                  <a:lnTo>
                    <a:pt x="14563" y="1255"/>
                  </a:lnTo>
                  <a:close/>
                  <a:moveTo>
                    <a:pt x="15683" y="0"/>
                  </a:moveTo>
                  <a:lnTo>
                    <a:pt x="10934" y="941"/>
                  </a:lnTo>
                  <a:lnTo>
                    <a:pt x="11875" y="1927"/>
                  </a:lnTo>
                  <a:lnTo>
                    <a:pt x="0" y="13802"/>
                  </a:lnTo>
                  <a:lnTo>
                    <a:pt x="1972" y="15729"/>
                  </a:lnTo>
                  <a:lnTo>
                    <a:pt x="13801" y="3809"/>
                  </a:lnTo>
                  <a:lnTo>
                    <a:pt x="14742" y="4750"/>
                  </a:lnTo>
                  <a:lnTo>
                    <a:pt x="156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2"/>
            <p:cNvSpPr/>
            <p:nvPr/>
          </p:nvSpPr>
          <p:spPr>
            <a:xfrm>
              <a:off x="6725811" y="3468911"/>
              <a:ext cx="181652" cy="204397"/>
            </a:xfrm>
            <a:custGeom>
              <a:avLst/>
              <a:gdLst/>
              <a:ahLst/>
              <a:cxnLst/>
              <a:rect l="l" t="t" r="r" b="b"/>
              <a:pathLst>
                <a:path w="6453" h="7261" extrusionOk="0">
                  <a:moveTo>
                    <a:pt x="3226" y="807"/>
                  </a:moveTo>
                  <a:cubicBezTo>
                    <a:pt x="4481" y="807"/>
                    <a:pt x="5512" y="1838"/>
                    <a:pt x="5512" y="3138"/>
                  </a:cubicBezTo>
                  <a:lnTo>
                    <a:pt x="5512" y="4034"/>
                  </a:lnTo>
                  <a:cubicBezTo>
                    <a:pt x="5512" y="5288"/>
                    <a:pt x="4481" y="6319"/>
                    <a:pt x="3226" y="6319"/>
                  </a:cubicBezTo>
                  <a:cubicBezTo>
                    <a:pt x="1927" y="6319"/>
                    <a:pt x="896" y="5288"/>
                    <a:pt x="896" y="4034"/>
                  </a:cubicBezTo>
                  <a:lnTo>
                    <a:pt x="896" y="3138"/>
                  </a:lnTo>
                  <a:cubicBezTo>
                    <a:pt x="896" y="1838"/>
                    <a:pt x="1927" y="807"/>
                    <a:pt x="3226" y="807"/>
                  </a:cubicBezTo>
                  <a:close/>
                  <a:moveTo>
                    <a:pt x="3226" y="1"/>
                  </a:moveTo>
                  <a:cubicBezTo>
                    <a:pt x="1479" y="1"/>
                    <a:pt x="0" y="1390"/>
                    <a:pt x="0" y="3182"/>
                  </a:cubicBezTo>
                  <a:lnTo>
                    <a:pt x="0" y="4079"/>
                  </a:lnTo>
                  <a:cubicBezTo>
                    <a:pt x="0" y="5826"/>
                    <a:pt x="1434" y="7260"/>
                    <a:pt x="3226" y="7260"/>
                  </a:cubicBezTo>
                  <a:cubicBezTo>
                    <a:pt x="5019" y="7260"/>
                    <a:pt x="6453" y="5826"/>
                    <a:pt x="6408" y="4079"/>
                  </a:cubicBezTo>
                  <a:lnTo>
                    <a:pt x="6408" y="3182"/>
                  </a:lnTo>
                  <a:cubicBezTo>
                    <a:pt x="6408" y="1435"/>
                    <a:pt x="4929" y="1"/>
                    <a:pt x="3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2"/>
            <p:cNvSpPr/>
            <p:nvPr/>
          </p:nvSpPr>
          <p:spPr>
            <a:xfrm>
              <a:off x="6776256" y="3516850"/>
              <a:ext cx="79496" cy="104718"/>
            </a:xfrm>
            <a:custGeom>
              <a:avLst/>
              <a:gdLst/>
              <a:ahLst/>
              <a:cxnLst/>
              <a:rect l="l" t="t" r="r" b="b"/>
              <a:pathLst>
                <a:path w="2824" h="3720" extrusionOk="0">
                  <a:moveTo>
                    <a:pt x="1434" y="986"/>
                  </a:moveTo>
                  <a:cubicBezTo>
                    <a:pt x="1703" y="986"/>
                    <a:pt x="1882" y="1211"/>
                    <a:pt x="1882" y="1435"/>
                  </a:cubicBezTo>
                  <a:lnTo>
                    <a:pt x="1882" y="2331"/>
                  </a:lnTo>
                  <a:cubicBezTo>
                    <a:pt x="1882" y="2555"/>
                    <a:pt x="1658" y="2779"/>
                    <a:pt x="1434" y="2779"/>
                  </a:cubicBezTo>
                  <a:cubicBezTo>
                    <a:pt x="1165" y="2779"/>
                    <a:pt x="986" y="2555"/>
                    <a:pt x="986" y="2331"/>
                  </a:cubicBezTo>
                  <a:lnTo>
                    <a:pt x="986" y="1435"/>
                  </a:lnTo>
                  <a:cubicBezTo>
                    <a:pt x="986" y="1211"/>
                    <a:pt x="1210" y="986"/>
                    <a:pt x="1434" y="986"/>
                  </a:cubicBezTo>
                  <a:close/>
                  <a:moveTo>
                    <a:pt x="1434" y="1"/>
                  </a:moveTo>
                  <a:cubicBezTo>
                    <a:pt x="628" y="1"/>
                    <a:pt x="0" y="673"/>
                    <a:pt x="0" y="1435"/>
                  </a:cubicBezTo>
                  <a:lnTo>
                    <a:pt x="0" y="2331"/>
                  </a:lnTo>
                  <a:cubicBezTo>
                    <a:pt x="0" y="3093"/>
                    <a:pt x="673" y="3720"/>
                    <a:pt x="1434" y="3720"/>
                  </a:cubicBezTo>
                  <a:cubicBezTo>
                    <a:pt x="2196" y="3720"/>
                    <a:pt x="2823" y="3093"/>
                    <a:pt x="2823" y="2331"/>
                  </a:cubicBezTo>
                  <a:lnTo>
                    <a:pt x="2823" y="1435"/>
                  </a:lnTo>
                  <a:cubicBezTo>
                    <a:pt x="2823" y="628"/>
                    <a:pt x="2196" y="1"/>
                    <a:pt x="1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2"/>
            <p:cNvSpPr/>
            <p:nvPr/>
          </p:nvSpPr>
          <p:spPr>
            <a:xfrm>
              <a:off x="6986903" y="3703541"/>
              <a:ext cx="180413" cy="204369"/>
            </a:xfrm>
            <a:custGeom>
              <a:avLst/>
              <a:gdLst/>
              <a:ahLst/>
              <a:cxnLst/>
              <a:rect l="l" t="t" r="r" b="b"/>
              <a:pathLst>
                <a:path w="6409" h="7260" extrusionOk="0">
                  <a:moveTo>
                    <a:pt x="3182" y="852"/>
                  </a:moveTo>
                  <a:cubicBezTo>
                    <a:pt x="4482" y="852"/>
                    <a:pt x="5467" y="1838"/>
                    <a:pt x="5467" y="3137"/>
                  </a:cubicBezTo>
                  <a:lnTo>
                    <a:pt x="5467" y="4033"/>
                  </a:lnTo>
                  <a:cubicBezTo>
                    <a:pt x="5467" y="5288"/>
                    <a:pt x="4482" y="6319"/>
                    <a:pt x="3182" y="6319"/>
                  </a:cubicBezTo>
                  <a:cubicBezTo>
                    <a:pt x="1883" y="6319"/>
                    <a:pt x="897" y="5333"/>
                    <a:pt x="897" y="4033"/>
                  </a:cubicBezTo>
                  <a:lnTo>
                    <a:pt x="897" y="3137"/>
                  </a:lnTo>
                  <a:cubicBezTo>
                    <a:pt x="897" y="1838"/>
                    <a:pt x="1883" y="852"/>
                    <a:pt x="3182" y="852"/>
                  </a:cubicBezTo>
                  <a:close/>
                  <a:moveTo>
                    <a:pt x="3182" y="0"/>
                  </a:moveTo>
                  <a:cubicBezTo>
                    <a:pt x="1434" y="0"/>
                    <a:pt x="1" y="1390"/>
                    <a:pt x="1" y="3182"/>
                  </a:cubicBezTo>
                  <a:lnTo>
                    <a:pt x="1" y="4078"/>
                  </a:lnTo>
                  <a:cubicBezTo>
                    <a:pt x="1" y="5826"/>
                    <a:pt x="1390" y="7260"/>
                    <a:pt x="3182" y="7260"/>
                  </a:cubicBezTo>
                  <a:cubicBezTo>
                    <a:pt x="4974" y="7260"/>
                    <a:pt x="6408" y="5826"/>
                    <a:pt x="6364" y="4078"/>
                  </a:cubicBezTo>
                  <a:lnTo>
                    <a:pt x="6364" y="3182"/>
                  </a:lnTo>
                  <a:cubicBezTo>
                    <a:pt x="6364" y="1434"/>
                    <a:pt x="4885"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2"/>
            <p:cNvSpPr/>
            <p:nvPr/>
          </p:nvSpPr>
          <p:spPr>
            <a:xfrm>
              <a:off x="7037347" y="3752747"/>
              <a:ext cx="78257" cy="103451"/>
            </a:xfrm>
            <a:custGeom>
              <a:avLst/>
              <a:gdLst/>
              <a:ahLst/>
              <a:cxnLst/>
              <a:rect l="l" t="t" r="r" b="b"/>
              <a:pathLst>
                <a:path w="2780" h="3675" extrusionOk="0">
                  <a:moveTo>
                    <a:pt x="1390" y="896"/>
                  </a:moveTo>
                  <a:cubicBezTo>
                    <a:pt x="1659" y="896"/>
                    <a:pt x="1883" y="1120"/>
                    <a:pt x="1838" y="1344"/>
                  </a:cubicBezTo>
                  <a:lnTo>
                    <a:pt x="1838" y="2241"/>
                  </a:lnTo>
                  <a:cubicBezTo>
                    <a:pt x="1838" y="2465"/>
                    <a:pt x="1614" y="2689"/>
                    <a:pt x="1390" y="2689"/>
                  </a:cubicBezTo>
                  <a:cubicBezTo>
                    <a:pt x="1166" y="2689"/>
                    <a:pt x="942" y="2465"/>
                    <a:pt x="942" y="2241"/>
                  </a:cubicBezTo>
                  <a:lnTo>
                    <a:pt x="942" y="1344"/>
                  </a:lnTo>
                  <a:cubicBezTo>
                    <a:pt x="942" y="1120"/>
                    <a:pt x="1166" y="896"/>
                    <a:pt x="1390" y="896"/>
                  </a:cubicBezTo>
                  <a:close/>
                  <a:moveTo>
                    <a:pt x="1390" y="0"/>
                  </a:moveTo>
                  <a:cubicBezTo>
                    <a:pt x="583" y="0"/>
                    <a:pt x="1" y="672"/>
                    <a:pt x="1" y="1389"/>
                  </a:cubicBezTo>
                  <a:lnTo>
                    <a:pt x="1" y="2285"/>
                  </a:lnTo>
                  <a:cubicBezTo>
                    <a:pt x="1" y="3047"/>
                    <a:pt x="673" y="3674"/>
                    <a:pt x="1390" y="3674"/>
                  </a:cubicBezTo>
                  <a:cubicBezTo>
                    <a:pt x="2152" y="3674"/>
                    <a:pt x="2779" y="3002"/>
                    <a:pt x="2779" y="2285"/>
                  </a:cubicBezTo>
                  <a:lnTo>
                    <a:pt x="2779" y="1389"/>
                  </a:lnTo>
                  <a:cubicBezTo>
                    <a:pt x="2779" y="583"/>
                    <a:pt x="2152"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3" name="Google Shape;2923;p72"/>
          <p:cNvSpPr/>
          <p:nvPr/>
        </p:nvSpPr>
        <p:spPr>
          <a:xfrm>
            <a:off x="7342606" y="2951767"/>
            <a:ext cx="441533" cy="287609"/>
          </a:xfrm>
          <a:custGeom>
            <a:avLst/>
            <a:gdLst/>
            <a:ahLst/>
            <a:cxnLst/>
            <a:rect l="l" t="t" r="r" b="b"/>
            <a:pathLst>
              <a:path w="15685" h="10217" extrusionOk="0">
                <a:moveTo>
                  <a:pt x="14609" y="1210"/>
                </a:moveTo>
                <a:lnTo>
                  <a:pt x="14295" y="2957"/>
                </a:lnTo>
                <a:lnTo>
                  <a:pt x="13892" y="2554"/>
                </a:lnTo>
                <a:lnTo>
                  <a:pt x="8739" y="7707"/>
                </a:lnTo>
                <a:lnTo>
                  <a:pt x="6005" y="4974"/>
                </a:lnTo>
                <a:lnTo>
                  <a:pt x="2017" y="8962"/>
                </a:lnTo>
                <a:lnTo>
                  <a:pt x="1345" y="8290"/>
                </a:lnTo>
                <a:lnTo>
                  <a:pt x="6050" y="3674"/>
                </a:lnTo>
                <a:lnTo>
                  <a:pt x="8784" y="6408"/>
                </a:lnTo>
                <a:lnTo>
                  <a:pt x="13264" y="1927"/>
                </a:lnTo>
                <a:lnTo>
                  <a:pt x="12906" y="1568"/>
                </a:lnTo>
                <a:lnTo>
                  <a:pt x="14609" y="1210"/>
                </a:lnTo>
                <a:close/>
                <a:moveTo>
                  <a:pt x="15684" y="0"/>
                </a:moveTo>
                <a:lnTo>
                  <a:pt x="10934" y="941"/>
                </a:lnTo>
                <a:lnTo>
                  <a:pt x="11875" y="1882"/>
                </a:lnTo>
                <a:lnTo>
                  <a:pt x="8694" y="5063"/>
                </a:lnTo>
                <a:lnTo>
                  <a:pt x="5961" y="2330"/>
                </a:lnTo>
                <a:lnTo>
                  <a:pt x="1" y="8290"/>
                </a:lnTo>
                <a:lnTo>
                  <a:pt x="1972" y="10217"/>
                </a:lnTo>
                <a:lnTo>
                  <a:pt x="5871" y="6184"/>
                </a:lnTo>
                <a:lnTo>
                  <a:pt x="8649" y="8962"/>
                </a:lnTo>
                <a:lnTo>
                  <a:pt x="13802" y="3809"/>
                </a:lnTo>
                <a:lnTo>
                  <a:pt x="14743" y="4750"/>
                </a:lnTo>
                <a:lnTo>
                  <a:pt x="156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2"/>
          <p:cNvSpPr/>
          <p:nvPr/>
        </p:nvSpPr>
        <p:spPr>
          <a:xfrm>
            <a:off x="6756073" y="2934089"/>
            <a:ext cx="441505" cy="286370"/>
          </a:xfrm>
          <a:custGeom>
            <a:avLst/>
            <a:gdLst/>
            <a:ahLst/>
            <a:cxnLst/>
            <a:rect l="l" t="t" r="r" b="b"/>
            <a:pathLst>
              <a:path w="15684" h="10173" extrusionOk="0">
                <a:moveTo>
                  <a:pt x="1972" y="1300"/>
                </a:moveTo>
                <a:lnTo>
                  <a:pt x="5960" y="5243"/>
                </a:lnTo>
                <a:lnTo>
                  <a:pt x="8693" y="2510"/>
                </a:lnTo>
                <a:lnTo>
                  <a:pt x="13847" y="7663"/>
                </a:lnTo>
                <a:lnTo>
                  <a:pt x="14250" y="7260"/>
                </a:lnTo>
                <a:lnTo>
                  <a:pt x="14564" y="9007"/>
                </a:lnTo>
                <a:lnTo>
                  <a:pt x="14564" y="9007"/>
                </a:lnTo>
                <a:lnTo>
                  <a:pt x="12816" y="8694"/>
                </a:lnTo>
                <a:lnTo>
                  <a:pt x="13130" y="8290"/>
                </a:lnTo>
                <a:lnTo>
                  <a:pt x="8649" y="3809"/>
                </a:lnTo>
                <a:lnTo>
                  <a:pt x="5870" y="6543"/>
                </a:lnTo>
                <a:lnTo>
                  <a:pt x="1300" y="1972"/>
                </a:lnTo>
                <a:lnTo>
                  <a:pt x="1972" y="1300"/>
                </a:lnTo>
                <a:close/>
                <a:moveTo>
                  <a:pt x="1972" y="1"/>
                </a:moveTo>
                <a:lnTo>
                  <a:pt x="0" y="1972"/>
                </a:lnTo>
                <a:lnTo>
                  <a:pt x="5960" y="7887"/>
                </a:lnTo>
                <a:lnTo>
                  <a:pt x="8693" y="5109"/>
                </a:lnTo>
                <a:lnTo>
                  <a:pt x="11875" y="8290"/>
                </a:lnTo>
                <a:lnTo>
                  <a:pt x="10934" y="9231"/>
                </a:lnTo>
                <a:lnTo>
                  <a:pt x="15684" y="10172"/>
                </a:lnTo>
                <a:lnTo>
                  <a:pt x="15684" y="10172"/>
                </a:lnTo>
                <a:lnTo>
                  <a:pt x="14788" y="5423"/>
                </a:lnTo>
                <a:lnTo>
                  <a:pt x="13847" y="6364"/>
                </a:lnTo>
                <a:lnTo>
                  <a:pt x="8693" y="1211"/>
                </a:lnTo>
                <a:lnTo>
                  <a:pt x="5960" y="3989"/>
                </a:lnTo>
                <a:lnTo>
                  <a:pt x="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5" name="Google Shape;2925;p72"/>
          <p:cNvGrpSpPr/>
          <p:nvPr/>
        </p:nvGrpSpPr>
        <p:grpSpPr>
          <a:xfrm>
            <a:off x="5352148" y="2839477"/>
            <a:ext cx="441505" cy="386021"/>
            <a:chOff x="5352148" y="2839477"/>
            <a:chExt cx="441505" cy="386021"/>
          </a:xfrm>
        </p:grpSpPr>
        <p:sp>
          <p:nvSpPr>
            <p:cNvPr id="2926" name="Google Shape;2926;p72"/>
            <p:cNvSpPr/>
            <p:nvPr/>
          </p:nvSpPr>
          <p:spPr>
            <a:xfrm>
              <a:off x="5405126" y="2839477"/>
              <a:ext cx="340615" cy="253575"/>
            </a:xfrm>
            <a:custGeom>
              <a:avLst/>
              <a:gdLst/>
              <a:ahLst/>
              <a:cxnLst/>
              <a:rect l="l" t="t" r="r" b="b"/>
              <a:pathLst>
                <a:path w="12100" h="9008" extrusionOk="0">
                  <a:moveTo>
                    <a:pt x="4705" y="1345"/>
                  </a:moveTo>
                  <a:cubicBezTo>
                    <a:pt x="5198" y="1525"/>
                    <a:pt x="5646" y="1659"/>
                    <a:pt x="6139" y="1883"/>
                  </a:cubicBezTo>
                  <a:cubicBezTo>
                    <a:pt x="8111" y="2734"/>
                    <a:pt x="9455" y="4437"/>
                    <a:pt x="10262" y="5647"/>
                  </a:cubicBezTo>
                  <a:lnTo>
                    <a:pt x="10441" y="6005"/>
                  </a:lnTo>
                  <a:lnTo>
                    <a:pt x="10934" y="5737"/>
                  </a:lnTo>
                  <a:lnTo>
                    <a:pt x="10620" y="7484"/>
                  </a:lnTo>
                  <a:lnTo>
                    <a:pt x="9142" y="6588"/>
                  </a:lnTo>
                  <a:lnTo>
                    <a:pt x="9590" y="6364"/>
                  </a:lnTo>
                  <a:lnTo>
                    <a:pt x="9366" y="5916"/>
                  </a:lnTo>
                  <a:cubicBezTo>
                    <a:pt x="8245" y="3944"/>
                    <a:pt x="6587" y="2376"/>
                    <a:pt x="4705" y="1345"/>
                  </a:cubicBezTo>
                  <a:close/>
                  <a:moveTo>
                    <a:pt x="45" y="1"/>
                  </a:moveTo>
                  <a:lnTo>
                    <a:pt x="0" y="897"/>
                  </a:lnTo>
                  <a:cubicBezTo>
                    <a:pt x="3451" y="1211"/>
                    <a:pt x="6498" y="3138"/>
                    <a:pt x="8335" y="6005"/>
                  </a:cubicBezTo>
                  <a:lnTo>
                    <a:pt x="7215" y="6498"/>
                  </a:lnTo>
                  <a:lnTo>
                    <a:pt x="11382" y="9008"/>
                  </a:lnTo>
                  <a:lnTo>
                    <a:pt x="12099" y="4213"/>
                  </a:lnTo>
                  <a:lnTo>
                    <a:pt x="12099" y="4213"/>
                  </a:lnTo>
                  <a:lnTo>
                    <a:pt x="10800" y="4796"/>
                  </a:lnTo>
                  <a:cubicBezTo>
                    <a:pt x="9903" y="3496"/>
                    <a:pt x="8514" y="1883"/>
                    <a:pt x="6498" y="1076"/>
                  </a:cubicBezTo>
                  <a:cubicBezTo>
                    <a:pt x="4437" y="180"/>
                    <a:pt x="2196" y="1"/>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2"/>
            <p:cNvSpPr/>
            <p:nvPr/>
          </p:nvSpPr>
          <p:spPr>
            <a:xfrm>
              <a:off x="5664979" y="3148535"/>
              <a:ext cx="128674" cy="76962"/>
            </a:xfrm>
            <a:custGeom>
              <a:avLst/>
              <a:gdLst/>
              <a:ahLst/>
              <a:cxnLst/>
              <a:rect l="l" t="t" r="r" b="b"/>
              <a:pathLst>
                <a:path w="4571" h="2734" extrusionOk="0">
                  <a:moveTo>
                    <a:pt x="3630" y="941"/>
                  </a:moveTo>
                  <a:lnTo>
                    <a:pt x="3630" y="1837"/>
                  </a:lnTo>
                  <a:lnTo>
                    <a:pt x="896" y="1837"/>
                  </a:lnTo>
                  <a:lnTo>
                    <a:pt x="896" y="941"/>
                  </a:lnTo>
                  <a:close/>
                  <a:moveTo>
                    <a:pt x="0" y="0"/>
                  </a:moveTo>
                  <a:lnTo>
                    <a:pt x="0" y="2734"/>
                  </a:lnTo>
                  <a:lnTo>
                    <a:pt x="4571" y="2734"/>
                  </a:lnTo>
                  <a:lnTo>
                    <a:pt x="45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2"/>
            <p:cNvSpPr/>
            <p:nvPr/>
          </p:nvSpPr>
          <p:spPr>
            <a:xfrm>
              <a:off x="5508549" y="3096824"/>
              <a:ext cx="129969" cy="128674"/>
            </a:xfrm>
            <a:custGeom>
              <a:avLst/>
              <a:gdLst/>
              <a:ahLst/>
              <a:cxnLst/>
              <a:rect l="l" t="t" r="r" b="b"/>
              <a:pathLst>
                <a:path w="4617" h="4571" extrusionOk="0">
                  <a:moveTo>
                    <a:pt x="3630" y="941"/>
                  </a:moveTo>
                  <a:lnTo>
                    <a:pt x="3630" y="1837"/>
                  </a:lnTo>
                  <a:lnTo>
                    <a:pt x="897" y="1837"/>
                  </a:lnTo>
                  <a:lnTo>
                    <a:pt x="897" y="941"/>
                  </a:lnTo>
                  <a:close/>
                  <a:moveTo>
                    <a:pt x="3675" y="2778"/>
                  </a:moveTo>
                  <a:lnTo>
                    <a:pt x="3675" y="3674"/>
                  </a:lnTo>
                  <a:lnTo>
                    <a:pt x="897" y="3674"/>
                  </a:lnTo>
                  <a:lnTo>
                    <a:pt x="897" y="2778"/>
                  </a:lnTo>
                  <a:close/>
                  <a:moveTo>
                    <a:pt x="1" y="0"/>
                  </a:moveTo>
                  <a:lnTo>
                    <a:pt x="1" y="4571"/>
                  </a:lnTo>
                  <a:lnTo>
                    <a:pt x="4616" y="4571"/>
                  </a:lnTo>
                  <a:lnTo>
                    <a:pt x="46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2"/>
            <p:cNvSpPr/>
            <p:nvPr/>
          </p:nvSpPr>
          <p:spPr>
            <a:xfrm>
              <a:off x="5352148" y="3043846"/>
              <a:ext cx="129940" cy="181652"/>
            </a:xfrm>
            <a:custGeom>
              <a:avLst/>
              <a:gdLst/>
              <a:ahLst/>
              <a:cxnLst/>
              <a:rect l="l" t="t" r="r" b="b"/>
              <a:pathLst>
                <a:path w="4616" h="6453" extrusionOk="0">
                  <a:moveTo>
                    <a:pt x="3675" y="986"/>
                  </a:moveTo>
                  <a:lnTo>
                    <a:pt x="3675" y="1837"/>
                  </a:lnTo>
                  <a:lnTo>
                    <a:pt x="941" y="1837"/>
                  </a:lnTo>
                  <a:lnTo>
                    <a:pt x="941" y="986"/>
                  </a:lnTo>
                  <a:close/>
                  <a:moveTo>
                    <a:pt x="3675" y="2823"/>
                  </a:moveTo>
                  <a:lnTo>
                    <a:pt x="3675" y="3719"/>
                  </a:lnTo>
                  <a:lnTo>
                    <a:pt x="941" y="3719"/>
                  </a:lnTo>
                  <a:lnTo>
                    <a:pt x="941" y="2823"/>
                  </a:lnTo>
                  <a:close/>
                  <a:moveTo>
                    <a:pt x="3675" y="4660"/>
                  </a:moveTo>
                  <a:lnTo>
                    <a:pt x="3675" y="5556"/>
                  </a:lnTo>
                  <a:lnTo>
                    <a:pt x="941" y="5556"/>
                  </a:lnTo>
                  <a:lnTo>
                    <a:pt x="941" y="4660"/>
                  </a:lnTo>
                  <a:close/>
                  <a:moveTo>
                    <a:pt x="0" y="0"/>
                  </a:moveTo>
                  <a:lnTo>
                    <a:pt x="0" y="6453"/>
                  </a:lnTo>
                  <a:lnTo>
                    <a:pt x="4616" y="6453"/>
                  </a:lnTo>
                  <a:lnTo>
                    <a:pt x="46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72"/>
          <p:cNvGrpSpPr/>
          <p:nvPr/>
        </p:nvGrpSpPr>
        <p:grpSpPr>
          <a:xfrm>
            <a:off x="4074363" y="2776421"/>
            <a:ext cx="441505" cy="441505"/>
            <a:chOff x="4074363" y="2776421"/>
            <a:chExt cx="441505" cy="441505"/>
          </a:xfrm>
        </p:grpSpPr>
        <p:sp>
          <p:nvSpPr>
            <p:cNvPr id="2931" name="Google Shape;2931;p72"/>
            <p:cNvSpPr/>
            <p:nvPr/>
          </p:nvSpPr>
          <p:spPr>
            <a:xfrm>
              <a:off x="4310232" y="2853355"/>
              <a:ext cx="129969" cy="129969"/>
            </a:xfrm>
            <a:custGeom>
              <a:avLst/>
              <a:gdLst/>
              <a:ahLst/>
              <a:cxnLst/>
              <a:rect l="l" t="t" r="r" b="b"/>
              <a:pathLst>
                <a:path w="4617" h="4617" extrusionOk="0">
                  <a:moveTo>
                    <a:pt x="1883" y="1"/>
                  </a:moveTo>
                  <a:lnTo>
                    <a:pt x="1883" y="1838"/>
                  </a:lnTo>
                  <a:lnTo>
                    <a:pt x="1" y="1838"/>
                  </a:lnTo>
                  <a:lnTo>
                    <a:pt x="1" y="2734"/>
                  </a:lnTo>
                  <a:lnTo>
                    <a:pt x="1883" y="2734"/>
                  </a:lnTo>
                  <a:lnTo>
                    <a:pt x="1883" y="4616"/>
                  </a:lnTo>
                  <a:lnTo>
                    <a:pt x="2779" y="4616"/>
                  </a:lnTo>
                  <a:lnTo>
                    <a:pt x="2779" y="2734"/>
                  </a:lnTo>
                  <a:lnTo>
                    <a:pt x="4616" y="2734"/>
                  </a:lnTo>
                  <a:lnTo>
                    <a:pt x="4616" y="1838"/>
                  </a:lnTo>
                  <a:lnTo>
                    <a:pt x="2779" y="1838"/>
                  </a:lnTo>
                  <a:lnTo>
                    <a:pt x="27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2"/>
            <p:cNvSpPr/>
            <p:nvPr/>
          </p:nvSpPr>
          <p:spPr>
            <a:xfrm>
              <a:off x="4074363" y="2776421"/>
              <a:ext cx="441505" cy="441505"/>
            </a:xfrm>
            <a:custGeom>
              <a:avLst/>
              <a:gdLst/>
              <a:ahLst/>
              <a:cxnLst/>
              <a:rect l="l" t="t" r="r" b="b"/>
              <a:pathLst>
                <a:path w="15684" h="15684" extrusionOk="0">
                  <a:moveTo>
                    <a:pt x="10620" y="897"/>
                  </a:moveTo>
                  <a:cubicBezTo>
                    <a:pt x="12950" y="897"/>
                    <a:pt x="14788" y="2734"/>
                    <a:pt x="14788" y="5019"/>
                  </a:cubicBezTo>
                  <a:cubicBezTo>
                    <a:pt x="14788" y="7349"/>
                    <a:pt x="12950" y="9186"/>
                    <a:pt x="10620" y="9186"/>
                  </a:cubicBezTo>
                  <a:cubicBezTo>
                    <a:pt x="8335" y="9186"/>
                    <a:pt x="6498" y="7349"/>
                    <a:pt x="6498" y="5019"/>
                  </a:cubicBezTo>
                  <a:cubicBezTo>
                    <a:pt x="6498" y="2734"/>
                    <a:pt x="8335" y="897"/>
                    <a:pt x="10620" y="897"/>
                  </a:cubicBezTo>
                  <a:close/>
                  <a:moveTo>
                    <a:pt x="4750" y="10262"/>
                  </a:moveTo>
                  <a:lnTo>
                    <a:pt x="5422" y="10934"/>
                  </a:lnTo>
                  <a:lnTo>
                    <a:pt x="1972" y="14384"/>
                  </a:lnTo>
                  <a:lnTo>
                    <a:pt x="1300" y="13712"/>
                  </a:lnTo>
                  <a:lnTo>
                    <a:pt x="4750" y="10262"/>
                  </a:lnTo>
                  <a:close/>
                  <a:moveTo>
                    <a:pt x="10620" y="1"/>
                  </a:moveTo>
                  <a:cubicBezTo>
                    <a:pt x="7842" y="1"/>
                    <a:pt x="5602" y="2241"/>
                    <a:pt x="5602" y="5019"/>
                  </a:cubicBezTo>
                  <a:cubicBezTo>
                    <a:pt x="5602" y="6274"/>
                    <a:pt x="6050" y="7394"/>
                    <a:pt x="6767" y="8290"/>
                  </a:cubicBezTo>
                  <a:lnTo>
                    <a:pt x="5467" y="9590"/>
                  </a:lnTo>
                  <a:lnTo>
                    <a:pt x="4795" y="8918"/>
                  </a:lnTo>
                  <a:lnTo>
                    <a:pt x="0" y="13712"/>
                  </a:lnTo>
                  <a:lnTo>
                    <a:pt x="1972" y="15684"/>
                  </a:lnTo>
                  <a:lnTo>
                    <a:pt x="6767" y="10844"/>
                  </a:lnTo>
                  <a:lnTo>
                    <a:pt x="6095" y="10172"/>
                  </a:lnTo>
                  <a:lnTo>
                    <a:pt x="7394" y="8918"/>
                  </a:lnTo>
                  <a:cubicBezTo>
                    <a:pt x="8290" y="9635"/>
                    <a:pt x="9410" y="10083"/>
                    <a:pt x="10620" y="10083"/>
                  </a:cubicBezTo>
                  <a:cubicBezTo>
                    <a:pt x="13443" y="10083"/>
                    <a:pt x="15684" y="7842"/>
                    <a:pt x="15684" y="5019"/>
                  </a:cubicBezTo>
                  <a:cubicBezTo>
                    <a:pt x="15684" y="2241"/>
                    <a:pt x="13443" y="1"/>
                    <a:pt x="10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72"/>
          <p:cNvGrpSpPr/>
          <p:nvPr/>
        </p:nvGrpSpPr>
        <p:grpSpPr>
          <a:xfrm>
            <a:off x="2834412" y="2789032"/>
            <a:ext cx="441533" cy="441505"/>
            <a:chOff x="2834412" y="2789032"/>
            <a:chExt cx="441533" cy="441505"/>
          </a:xfrm>
        </p:grpSpPr>
        <p:sp>
          <p:nvSpPr>
            <p:cNvPr id="2934" name="Google Shape;2934;p72"/>
            <p:cNvSpPr/>
            <p:nvPr/>
          </p:nvSpPr>
          <p:spPr>
            <a:xfrm>
              <a:off x="2834412" y="2789032"/>
              <a:ext cx="441533" cy="441505"/>
            </a:xfrm>
            <a:custGeom>
              <a:avLst/>
              <a:gdLst/>
              <a:ahLst/>
              <a:cxnLst/>
              <a:rect l="l" t="t" r="r" b="b"/>
              <a:pathLst>
                <a:path w="15685" h="15684" extrusionOk="0">
                  <a:moveTo>
                    <a:pt x="3541" y="10172"/>
                  </a:moveTo>
                  <a:lnTo>
                    <a:pt x="3541" y="14788"/>
                  </a:lnTo>
                  <a:lnTo>
                    <a:pt x="2645" y="14788"/>
                  </a:lnTo>
                  <a:lnTo>
                    <a:pt x="2645" y="10172"/>
                  </a:lnTo>
                  <a:close/>
                  <a:moveTo>
                    <a:pt x="7170" y="7439"/>
                  </a:moveTo>
                  <a:lnTo>
                    <a:pt x="7170" y="14788"/>
                  </a:lnTo>
                  <a:lnTo>
                    <a:pt x="6274" y="14788"/>
                  </a:lnTo>
                  <a:lnTo>
                    <a:pt x="6274" y="7439"/>
                  </a:lnTo>
                  <a:close/>
                  <a:moveTo>
                    <a:pt x="10889" y="4706"/>
                  </a:moveTo>
                  <a:lnTo>
                    <a:pt x="10889" y="14788"/>
                  </a:lnTo>
                  <a:lnTo>
                    <a:pt x="9993" y="14788"/>
                  </a:lnTo>
                  <a:lnTo>
                    <a:pt x="9993" y="4706"/>
                  </a:lnTo>
                  <a:close/>
                  <a:moveTo>
                    <a:pt x="1" y="1"/>
                  </a:moveTo>
                  <a:lnTo>
                    <a:pt x="1" y="15684"/>
                  </a:lnTo>
                  <a:lnTo>
                    <a:pt x="15684" y="15684"/>
                  </a:lnTo>
                  <a:lnTo>
                    <a:pt x="15684" y="14788"/>
                  </a:lnTo>
                  <a:lnTo>
                    <a:pt x="11830" y="14788"/>
                  </a:lnTo>
                  <a:lnTo>
                    <a:pt x="11830" y="3765"/>
                  </a:lnTo>
                  <a:lnTo>
                    <a:pt x="9097" y="3765"/>
                  </a:lnTo>
                  <a:lnTo>
                    <a:pt x="9097" y="14788"/>
                  </a:lnTo>
                  <a:lnTo>
                    <a:pt x="8201" y="14788"/>
                  </a:lnTo>
                  <a:lnTo>
                    <a:pt x="8201" y="6498"/>
                  </a:lnTo>
                  <a:lnTo>
                    <a:pt x="5468" y="6498"/>
                  </a:lnTo>
                  <a:lnTo>
                    <a:pt x="5468" y="14788"/>
                  </a:lnTo>
                  <a:lnTo>
                    <a:pt x="4571" y="14788"/>
                  </a:lnTo>
                  <a:lnTo>
                    <a:pt x="4571" y="9276"/>
                  </a:lnTo>
                  <a:lnTo>
                    <a:pt x="1793" y="9276"/>
                  </a:lnTo>
                  <a:lnTo>
                    <a:pt x="1793" y="14788"/>
                  </a:lnTo>
                  <a:lnTo>
                    <a:pt x="897" y="14788"/>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2"/>
            <p:cNvSpPr/>
            <p:nvPr/>
          </p:nvSpPr>
          <p:spPr>
            <a:xfrm>
              <a:off x="2882351" y="2811749"/>
              <a:ext cx="368343" cy="211941"/>
            </a:xfrm>
            <a:custGeom>
              <a:avLst/>
              <a:gdLst/>
              <a:ahLst/>
              <a:cxnLst/>
              <a:rect l="l" t="t" r="r" b="b"/>
              <a:pathLst>
                <a:path w="13085" h="7529" extrusionOk="0">
                  <a:moveTo>
                    <a:pt x="11517" y="0"/>
                  </a:moveTo>
                  <a:lnTo>
                    <a:pt x="10844" y="672"/>
                  </a:lnTo>
                  <a:lnTo>
                    <a:pt x="11293" y="1120"/>
                  </a:lnTo>
                  <a:lnTo>
                    <a:pt x="5512" y="1120"/>
                  </a:lnTo>
                  <a:lnTo>
                    <a:pt x="5512" y="3899"/>
                  </a:lnTo>
                  <a:lnTo>
                    <a:pt x="1838" y="3899"/>
                  </a:lnTo>
                  <a:lnTo>
                    <a:pt x="1838" y="6632"/>
                  </a:lnTo>
                  <a:lnTo>
                    <a:pt x="1" y="6632"/>
                  </a:lnTo>
                  <a:lnTo>
                    <a:pt x="1" y="7528"/>
                  </a:lnTo>
                  <a:lnTo>
                    <a:pt x="2734" y="7528"/>
                  </a:lnTo>
                  <a:lnTo>
                    <a:pt x="2734" y="4795"/>
                  </a:lnTo>
                  <a:lnTo>
                    <a:pt x="6408" y="4795"/>
                  </a:lnTo>
                  <a:lnTo>
                    <a:pt x="6408" y="2017"/>
                  </a:lnTo>
                  <a:lnTo>
                    <a:pt x="11293" y="2017"/>
                  </a:lnTo>
                  <a:lnTo>
                    <a:pt x="10844" y="2510"/>
                  </a:lnTo>
                  <a:lnTo>
                    <a:pt x="11517" y="3137"/>
                  </a:lnTo>
                  <a:lnTo>
                    <a:pt x="13085" y="1569"/>
                  </a:lnTo>
                  <a:lnTo>
                    <a:pt x="115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6" name="Google Shape;2936;p72"/>
          <p:cNvGrpSpPr/>
          <p:nvPr/>
        </p:nvGrpSpPr>
        <p:grpSpPr>
          <a:xfrm>
            <a:off x="3475218" y="2789032"/>
            <a:ext cx="441505" cy="441505"/>
            <a:chOff x="3475218" y="2789032"/>
            <a:chExt cx="441505" cy="441505"/>
          </a:xfrm>
        </p:grpSpPr>
        <p:sp>
          <p:nvSpPr>
            <p:cNvPr id="2937" name="Google Shape;2937;p72"/>
            <p:cNvSpPr/>
            <p:nvPr/>
          </p:nvSpPr>
          <p:spPr>
            <a:xfrm>
              <a:off x="3475218" y="2789032"/>
              <a:ext cx="441505" cy="441505"/>
            </a:xfrm>
            <a:custGeom>
              <a:avLst/>
              <a:gdLst/>
              <a:ahLst/>
              <a:cxnLst/>
              <a:rect l="l" t="t" r="r" b="b"/>
              <a:pathLst>
                <a:path w="15684" h="15684" extrusionOk="0">
                  <a:moveTo>
                    <a:pt x="3540" y="4706"/>
                  </a:moveTo>
                  <a:lnTo>
                    <a:pt x="3540" y="14788"/>
                  </a:lnTo>
                  <a:lnTo>
                    <a:pt x="2644" y="14788"/>
                  </a:lnTo>
                  <a:lnTo>
                    <a:pt x="2644" y="4706"/>
                  </a:lnTo>
                  <a:close/>
                  <a:moveTo>
                    <a:pt x="7214" y="7439"/>
                  </a:moveTo>
                  <a:lnTo>
                    <a:pt x="7214" y="14788"/>
                  </a:lnTo>
                  <a:lnTo>
                    <a:pt x="6318" y="14788"/>
                  </a:lnTo>
                  <a:lnTo>
                    <a:pt x="6318" y="7439"/>
                  </a:lnTo>
                  <a:close/>
                  <a:moveTo>
                    <a:pt x="10844" y="10172"/>
                  </a:moveTo>
                  <a:lnTo>
                    <a:pt x="10844" y="14788"/>
                  </a:lnTo>
                  <a:lnTo>
                    <a:pt x="9948" y="14788"/>
                  </a:lnTo>
                  <a:lnTo>
                    <a:pt x="9948" y="10172"/>
                  </a:lnTo>
                  <a:close/>
                  <a:moveTo>
                    <a:pt x="0" y="1"/>
                  </a:moveTo>
                  <a:lnTo>
                    <a:pt x="0" y="15684"/>
                  </a:lnTo>
                  <a:lnTo>
                    <a:pt x="15683" y="15684"/>
                  </a:lnTo>
                  <a:lnTo>
                    <a:pt x="15683" y="14788"/>
                  </a:lnTo>
                  <a:lnTo>
                    <a:pt x="11830" y="14788"/>
                  </a:lnTo>
                  <a:lnTo>
                    <a:pt x="11830" y="9276"/>
                  </a:lnTo>
                  <a:lnTo>
                    <a:pt x="9052" y="9276"/>
                  </a:lnTo>
                  <a:lnTo>
                    <a:pt x="9052" y="14788"/>
                  </a:lnTo>
                  <a:lnTo>
                    <a:pt x="8155" y="14788"/>
                  </a:lnTo>
                  <a:lnTo>
                    <a:pt x="8155" y="6498"/>
                  </a:lnTo>
                  <a:lnTo>
                    <a:pt x="5422" y="6498"/>
                  </a:lnTo>
                  <a:lnTo>
                    <a:pt x="5422" y="14788"/>
                  </a:lnTo>
                  <a:lnTo>
                    <a:pt x="4526" y="14788"/>
                  </a:lnTo>
                  <a:lnTo>
                    <a:pt x="4526" y="3765"/>
                  </a:lnTo>
                  <a:lnTo>
                    <a:pt x="1792" y="3765"/>
                  </a:lnTo>
                  <a:lnTo>
                    <a:pt x="1792" y="14788"/>
                  </a:lnTo>
                  <a:lnTo>
                    <a:pt x="896" y="14788"/>
                  </a:lnTo>
                  <a:lnTo>
                    <a:pt x="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p:nvPr/>
          </p:nvSpPr>
          <p:spPr>
            <a:xfrm>
              <a:off x="3521863" y="2843277"/>
              <a:ext cx="369638" cy="211941"/>
            </a:xfrm>
            <a:custGeom>
              <a:avLst/>
              <a:gdLst/>
              <a:ahLst/>
              <a:cxnLst/>
              <a:rect l="l" t="t" r="r" b="b"/>
              <a:pathLst>
                <a:path w="13131" h="7529" extrusionOk="0">
                  <a:moveTo>
                    <a:pt x="1" y="0"/>
                  </a:moveTo>
                  <a:lnTo>
                    <a:pt x="1" y="897"/>
                  </a:lnTo>
                  <a:lnTo>
                    <a:pt x="3720" y="897"/>
                  </a:lnTo>
                  <a:lnTo>
                    <a:pt x="3720" y="3675"/>
                  </a:lnTo>
                  <a:lnTo>
                    <a:pt x="7395" y="3675"/>
                  </a:lnTo>
                  <a:lnTo>
                    <a:pt x="7395" y="6408"/>
                  </a:lnTo>
                  <a:lnTo>
                    <a:pt x="11338" y="6408"/>
                  </a:lnTo>
                  <a:lnTo>
                    <a:pt x="10890" y="6856"/>
                  </a:lnTo>
                  <a:lnTo>
                    <a:pt x="11562" y="7528"/>
                  </a:lnTo>
                  <a:lnTo>
                    <a:pt x="13130" y="5960"/>
                  </a:lnTo>
                  <a:lnTo>
                    <a:pt x="11562" y="4392"/>
                  </a:lnTo>
                  <a:lnTo>
                    <a:pt x="10890" y="5064"/>
                  </a:lnTo>
                  <a:lnTo>
                    <a:pt x="11338" y="5512"/>
                  </a:lnTo>
                  <a:lnTo>
                    <a:pt x="8291" y="5512"/>
                  </a:lnTo>
                  <a:lnTo>
                    <a:pt x="8291" y="2779"/>
                  </a:lnTo>
                  <a:lnTo>
                    <a:pt x="4616" y="2779"/>
                  </a:lnTo>
                  <a:lnTo>
                    <a:pt x="46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72"/>
          <p:cNvGrpSpPr/>
          <p:nvPr/>
        </p:nvGrpSpPr>
        <p:grpSpPr>
          <a:xfrm>
            <a:off x="6067355" y="3564789"/>
            <a:ext cx="440238" cy="335548"/>
            <a:chOff x="6067355" y="3564789"/>
            <a:chExt cx="440238" cy="335548"/>
          </a:xfrm>
        </p:grpSpPr>
        <p:sp>
          <p:nvSpPr>
            <p:cNvPr id="2940" name="Google Shape;2940;p72"/>
            <p:cNvSpPr/>
            <p:nvPr/>
          </p:nvSpPr>
          <p:spPr>
            <a:xfrm>
              <a:off x="6144289" y="3668213"/>
              <a:ext cx="131235" cy="181680"/>
            </a:xfrm>
            <a:custGeom>
              <a:avLst/>
              <a:gdLst/>
              <a:ahLst/>
              <a:cxnLst/>
              <a:rect l="l" t="t" r="r" b="b"/>
              <a:pathLst>
                <a:path w="4662" h="6454" extrusionOk="0">
                  <a:moveTo>
                    <a:pt x="1838" y="1"/>
                  </a:moveTo>
                  <a:lnTo>
                    <a:pt x="1838" y="897"/>
                  </a:lnTo>
                  <a:lnTo>
                    <a:pt x="1390" y="897"/>
                  </a:lnTo>
                  <a:cubicBezTo>
                    <a:pt x="628" y="897"/>
                    <a:pt x="1" y="1524"/>
                    <a:pt x="1" y="2331"/>
                  </a:cubicBezTo>
                  <a:cubicBezTo>
                    <a:pt x="1" y="3093"/>
                    <a:pt x="628" y="3720"/>
                    <a:pt x="1390" y="3720"/>
                  </a:cubicBezTo>
                  <a:lnTo>
                    <a:pt x="3272" y="3720"/>
                  </a:lnTo>
                  <a:cubicBezTo>
                    <a:pt x="3541" y="3720"/>
                    <a:pt x="3720" y="3944"/>
                    <a:pt x="3720" y="4168"/>
                  </a:cubicBezTo>
                  <a:cubicBezTo>
                    <a:pt x="3720" y="4392"/>
                    <a:pt x="3496" y="4616"/>
                    <a:pt x="3272" y="4616"/>
                  </a:cubicBezTo>
                  <a:lnTo>
                    <a:pt x="1390" y="4616"/>
                  </a:lnTo>
                  <a:cubicBezTo>
                    <a:pt x="1121" y="4616"/>
                    <a:pt x="942" y="4392"/>
                    <a:pt x="942" y="4168"/>
                  </a:cubicBezTo>
                  <a:lnTo>
                    <a:pt x="46" y="4168"/>
                  </a:lnTo>
                  <a:cubicBezTo>
                    <a:pt x="46" y="4930"/>
                    <a:pt x="673" y="5557"/>
                    <a:pt x="1480" y="5557"/>
                  </a:cubicBezTo>
                  <a:lnTo>
                    <a:pt x="1928" y="5557"/>
                  </a:lnTo>
                  <a:lnTo>
                    <a:pt x="1928" y="6453"/>
                  </a:lnTo>
                  <a:lnTo>
                    <a:pt x="2824" y="6453"/>
                  </a:lnTo>
                  <a:lnTo>
                    <a:pt x="2824" y="5557"/>
                  </a:lnTo>
                  <a:lnTo>
                    <a:pt x="3272" y="5557"/>
                  </a:lnTo>
                  <a:cubicBezTo>
                    <a:pt x="4034" y="5557"/>
                    <a:pt x="4661" y="4930"/>
                    <a:pt x="4661" y="4168"/>
                  </a:cubicBezTo>
                  <a:cubicBezTo>
                    <a:pt x="4661" y="3362"/>
                    <a:pt x="4034" y="2779"/>
                    <a:pt x="3272" y="2779"/>
                  </a:cubicBezTo>
                  <a:lnTo>
                    <a:pt x="1390" y="2779"/>
                  </a:lnTo>
                  <a:cubicBezTo>
                    <a:pt x="1121" y="2779"/>
                    <a:pt x="942" y="2555"/>
                    <a:pt x="942" y="2331"/>
                  </a:cubicBezTo>
                  <a:cubicBezTo>
                    <a:pt x="942" y="2107"/>
                    <a:pt x="1166" y="1883"/>
                    <a:pt x="1390" y="1883"/>
                  </a:cubicBezTo>
                  <a:lnTo>
                    <a:pt x="3272" y="1883"/>
                  </a:lnTo>
                  <a:cubicBezTo>
                    <a:pt x="3541" y="1883"/>
                    <a:pt x="3720" y="2107"/>
                    <a:pt x="3720" y="2331"/>
                  </a:cubicBezTo>
                  <a:lnTo>
                    <a:pt x="4616" y="2331"/>
                  </a:lnTo>
                  <a:cubicBezTo>
                    <a:pt x="4616" y="1524"/>
                    <a:pt x="3989" y="897"/>
                    <a:pt x="3182" y="897"/>
                  </a:cubicBezTo>
                  <a:lnTo>
                    <a:pt x="2734" y="897"/>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2"/>
            <p:cNvSpPr/>
            <p:nvPr/>
          </p:nvSpPr>
          <p:spPr>
            <a:xfrm>
              <a:off x="6067355" y="3564789"/>
              <a:ext cx="440238" cy="335548"/>
            </a:xfrm>
            <a:custGeom>
              <a:avLst/>
              <a:gdLst/>
              <a:ahLst/>
              <a:cxnLst/>
              <a:rect l="l" t="t" r="r" b="b"/>
              <a:pathLst>
                <a:path w="15639" h="11920" extrusionOk="0">
                  <a:moveTo>
                    <a:pt x="5019" y="2779"/>
                  </a:moveTo>
                  <a:cubicBezTo>
                    <a:pt x="7349" y="2779"/>
                    <a:pt x="9186" y="4661"/>
                    <a:pt x="9186" y="6946"/>
                  </a:cubicBezTo>
                  <a:cubicBezTo>
                    <a:pt x="9186" y="9231"/>
                    <a:pt x="7349" y="11068"/>
                    <a:pt x="5019" y="11068"/>
                  </a:cubicBezTo>
                  <a:cubicBezTo>
                    <a:pt x="2734" y="11068"/>
                    <a:pt x="897" y="9231"/>
                    <a:pt x="897" y="6946"/>
                  </a:cubicBezTo>
                  <a:cubicBezTo>
                    <a:pt x="897" y="4661"/>
                    <a:pt x="2734" y="2779"/>
                    <a:pt x="5019" y="2779"/>
                  </a:cubicBezTo>
                  <a:close/>
                  <a:moveTo>
                    <a:pt x="12950" y="0"/>
                  </a:moveTo>
                  <a:lnTo>
                    <a:pt x="12950" y="897"/>
                  </a:lnTo>
                  <a:lnTo>
                    <a:pt x="14115" y="897"/>
                  </a:lnTo>
                  <a:lnTo>
                    <a:pt x="11920" y="3092"/>
                  </a:lnTo>
                  <a:lnTo>
                    <a:pt x="10531" y="1658"/>
                  </a:lnTo>
                  <a:lnTo>
                    <a:pt x="8738" y="3451"/>
                  </a:lnTo>
                  <a:cubicBezTo>
                    <a:pt x="7842" y="2465"/>
                    <a:pt x="6498" y="1838"/>
                    <a:pt x="5019" y="1838"/>
                  </a:cubicBezTo>
                  <a:cubicBezTo>
                    <a:pt x="2241" y="1838"/>
                    <a:pt x="0" y="4078"/>
                    <a:pt x="0" y="6901"/>
                  </a:cubicBezTo>
                  <a:cubicBezTo>
                    <a:pt x="0" y="9679"/>
                    <a:pt x="2241" y="11920"/>
                    <a:pt x="5019" y="11920"/>
                  </a:cubicBezTo>
                  <a:cubicBezTo>
                    <a:pt x="7842" y="11920"/>
                    <a:pt x="10083" y="9679"/>
                    <a:pt x="10083" y="6901"/>
                  </a:cubicBezTo>
                  <a:cubicBezTo>
                    <a:pt x="10083" y="5870"/>
                    <a:pt x="9814" y="4974"/>
                    <a:pt x="9276" y="4168"/>
                  </a:cubicBezTo>
                  <a:lnTo>
                    <a:pt x="10531" y="2958"/>
                  </a:lnTo>
                  <a:lnTo>
                    <a:pt x="11920" y="4347"/>
                  </a:lnTo>
                  <a:lnTo>
                    <a:pt x="14743" y="1569"/>
                  </a:lnTo>
                  <a:lnTo>
                    <a:pt x="14743" y="2734"/>
                  </a:lnTo>
                  <a:lnTo>
                    <a:pt x="15639" y="2734"/>
                  </a:lnTo>
                  <a:lnTo>
                    <a:pt x="15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72"/>
          <p:cNvGrpSpPr/>
          <p:nvPr/>
        </p:nvGrpSpPr>
        <p:grpSpPr>
          <a:xfrm>
            <a:off x="5454332" y="3569828"/>
            <a:ext cx="440238" cy="335548"/>
            <a:chOff x="5454332" y="3569828"/>
            <a:chExt cx="440238" cy="335548"/>
          </a:xfrm>
        </p:grpSpPr>
        <p:sp>
          <p:nvSpPr>
            <p:cNvPr id="2943" name="Google Shape;2943;p72"/>
            <p:cNvSpPr/>
            <p:nvPr/>
          </p:nvSpPr>
          <p:spPr>
            <a:xfrm>
              <a:off x="5529999" y="3620301"/>
              <a:ext cx="129940" cy="180385"/>
            </a:xfrm>
            <a:custGeom>
              <a:avLst/>
              <a:gdLst/>
              <a:ahLst/>
              <a:cxnLst/>
              <a:rect l="l" t="t" r="r" b="b"/>
              <a:pathLst>
                <a:path w="4616" h="6408" extrusionOk="0">
                  <a:moveTo>
                    <a:pt x="1838" y="0"/>
                  </a:moveTo>
                  <a:lnTo>
                    <a:pt x="1838" y="896"/>
                  </a:lnTo>
                  <a:lnTo>
                    <a:pt x="1390" y="896"/>
                  </a:lnTo>
                  <a:cubicBezTo>
                    <a:pt x="583" y="896"/>
                    <a:pt x="1" y="1479"/>
                    <a:pt x="1" y="2285"/>
                  </a:cubicBezTo>
                  <a:cubicBezTo>
                    <a:pt x="1" y="3047"/>
                    <a:pt x="583" y="3674"/>
                    <a:pt x="1390" y="3674"/>
                  </a:cubicBezTo>
                  <a:lnTo>
                    <a:pt x="3227" y="3674"/>
                  </a:lnTo>
                  <a:cubicBezTo>
                    <a:pt x="3496" y="3674"/>
                    <a:pt x="3675" y="3898"/>
                    <a:pt x="3675" y="4123"/>
                  </a:cubicBezTo>
                  <a:cubicBezTo>
                    <a:pt x="3675" y="4391"/>
                    <a:pt x="3451" y="4571"/>
                    <a:pt x="3227" y="4571"/>
                  </a:cubicBezTo>
                  <a:lnTo>
                    <a:pt x="1390" y="4571"/>
                  </a:lnTo>
                  <a:cubicBezTo>
                    <a:pt x="1121" y="4571"/>
                    <a:pt x="942" y="4347"/>
                    <a:pt x="942" y="4123"/>
                  </a:cubicBezTo>
                  <a:lnTo>
                    <a:pt x="45" y="4123"/>
                  </a:lnTo>
                  <a:cubicBezTo>
                    <a:pt x="45" y="4929"/>
                    <a:pt x="673" y="5512"/>
                    <a:pt x="1435" y="5512"/>
                  </a:cubicBezTo>
                  <a:lnTo>
                    <a:pt x="1883" y="5512"/>
                  </a:lnTo>
                  <a:lnTo>
                    <a:pt x="1883" y="6408"/>
                  </a:lnTo>
                  <a:lnTo>
                    <a:pt x="2779" y="6408"/>
                  </a:lnTo>
                  <a:lnTo>
                    <a:pt x="2779" y="5512"/>
                  </a:lnTo>
                  <a:lnTo>
                    <a:pt x="3227" y="5512"/>
                  </a:lnTo>
                  <a:cubicBezTo>
                    <a:pt x="4033" y="5512"/>
                    <a:pt x="4616" y="4929"/>
                    <a:pt x="4616" y="4123"/>
                  </a:cubicBezTo>
                  <a:cubicBezTo>
                    <a:pt x="4616" y="3361"/>
                    <a:pt x="4033" y="2733"/>
                    <a:pt x="3227" y="2733"/>
                  </a:cubicBezTo>
                  <a:lnTo>
                    <a:pt x="1390" y="2733"/>
                  </a:lnTo>
                  <a:cubicBezTo>
                    <a:pt x="1121" y="2733"/>
                    <a:pt x="942" y="2509"/>
                    <a:pt x="942" y="2285"/>
                  </a:cubicBezTo>
                  <a:cubicBezTo>
                    <a:pt x="942" y="2016"/>
                    <a:pt x="1166" y="1837"/>
                    <a:pt x="1390" y="1837"/>
                  </a:cubicBezTo>
                  <a:lnTo>
                    <a:pt x="3227" y="1837"/>
                  </a:lnTo>
                  <a:cubicBezTo>
                    <a:pt x="3496" y="1837"/>
                    <a:pt x="3675" y="2061"/>
                    <a:pt x="3675" y="2285"/>
                  </a:cubicBezTo>
                  <a:lnTo>
                    <a:pt x="4571" y="2285"/>
                  </a:lnTo>
                  <a:cubicBezTo>
                    <a:pt x="4571" y="1479"/>
                    <a:pt x="3944" y="896"/>
                    <a:pt x="3182" y="896"/>
                  </a:cubicBezTo>
                  <a:lnTo>
                    <a:pt x="2734" y="896"/>
                  </a:lnTo>
                  <a:lnTo>
                    <a:pt x="2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2"/>
            <p:cNvSpPr/>
            <p:nvPr/>
          </p:nvSpPr>
          <p:spPr>
            <a:xfrm>
              <a:off x="5454332" y="3569828"/>
              <a:ext cx="440238" cy="335548"/>
            </a:xfrm>
            <a:custGeom>
              <a:avLst/>
              <a:gdLst/>
              <a:ahLst/>
              <a:cxnLst/>
              <a:rect l="l" t="t" r="r" b="b"/>
              <a:pathLst>
                <a:path w="15639" h="11920" extrusionOk="0">
                  <a:moveTo>
                    <a:pt x="5019" y="807"/>
                  </a:moveTo>
                  <a:cubicBezTo>
                    <a:pt x="7304" y="807"/>
                    <a:pt x="9186" y="2689"/>
                    <a:pt x="9186" y="4975"/>
                  </a:cubicBezTo>
                  <a:cubicBezTo>
                    <a:pt x="9186" y="7260"/>
                    <a:pt x="7259" y="9097"/>
                    <a:pt x="5019" y="9097"/>
                  </a:cubicBezTo>
                  <a:cubicBezTo>
                    <a:pt x="2733" y="9097"/>
                    <a:pt x="896" y="7260"/>
                    <a:pt x="896" y="4975"/>
                  </a:cubicBezTo>
                  <a:cubicBezTo>
                    <a:pt x="896" y="2689"/>
                    <a:pt x="2733" y="807"/>
                    <a:pt x="5019" y="807"/>
                  </a:cubicBezTo>
                  <a:close/>
                  <a:moveTo>
                    <a:pt x="5019" y="1"/>
                  </a:moveTo>
                  <a:cubicBezTo>
                    <a:pt x="2241" y="1"/>
                    <a:pt x="0" y="2241"/>
                    <a:pt x="0" y="5019"/>
                  </a:cubicBezTo>
                  <a:cubicBezTo>
                    <a:pt x="0" y="7842"/>
                    <a:pt x="2241" y="10083"/>
                    <a:pt x="5019" y="10083"/>
                  </a:cubicBezTo>
                  <a:cubicBezTo>
                    <a:pt x="6497" y="10083"/>
                    <a:pt x="7842" y="9455"/>
                    <a:pt x="8738" y="8425"/>
                  </a:cubicBezTo>
                  <a:lnTo>
                    <a:pt x="10530" y="10217"/>
                  </a:lnTo>
                  <a:lnTo>
                    <a:pt x="11919" y="8828"/>
                  </a:lnTo>
                  <a:lnTo>
                    <a:pt x="14115" y="11024"/>
                  </a:lnTo>
                  <a:lnTo>
                    <a:pt x="12905" y="11024"/>
                  </a:lnTo>
                  <a:lnTo>
                    <a:pt x="12905" y="11920"/>
                  </a:lnTo>
                  <a:lnTo>
                    <a:pt x="15639" y="11920"/>
                  </a:lnTo>
                  <a:lnTo>
                    <a:pt x="15639" y="9142"/>
                  </a:lnTo>
                  <a:lnTo>
                    <a:pt x="14698" y="9142"/>
                  </a:lnTo>
                  <a:lnTo>
                    <a:pt x="14698" y="9187"/>
                  </a:lnTo>
                  <a:lnTo>
                    <a:pt x="14698" y="10352"/>
                  </a:lnTo>
                  <a:lnTo>
                    <a:pt x="11919" y="7529"/>
                  </a:lnTo>
                  <a:lnTo>
                    <a:pt x="10530" y="8963"/>
                  </a:lnTo>
                  <a:lnTo>
                    <a:pt x="9276" y="7708"/>
                  </a:lnTo>
                  <a:cubicBezTo>
                    <a:pt x="9769" y="6946"/>
                    <a:pt x="10082" y="6050"/>
                    <a:pt x="10082" y="5019"/>
                  </a:cubicBezTo>
                  <a:cubicBezTo>
                    <a:pt x="10082" y="2241"/>
                    <a:pt x="7842" y="1"/>
                    <a:pt x="5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72"/>
          <p:cNvGrpSpPr/>
          <p:nvPr/>
        </p:nvGrpSpPr>
        <p:grpSpPr>
          <a:xfrm>
            <a:off x="4682346" y="2809215"/>
            <a:ext cx="441505" cy="441505"/>
            <a:chOff x="4682346" y="2809215"/>
            <a:chExt cx="441505" cy="441505"/>
          </a:xfrm>
        </p:grpSpPr>
        <p:sp>
          <p:nvSpPr>
            <p:cNvPr id="2946" name="Google Shape;2946;p72"/>
            <p:cNvSpPr/>
            <p:nvPr/>
          </p:nvSpPr>
          <p:spPr>
            <a:xfrm>
              <a:off x="4682346" y="2809215"/>
              <a:ext cx="441505" cy="441505"/>
            </a:xfrm>
            <a:custGeom>
              <a:avLst/>
              <a:gdLst/>
              <a:ahLst/>
              <a:cxnLst/>
              <a:rect l="l" t="t" r="r" b="b"/>
              <a:pathLst>
                <a:path w="15684" h="15684" extrusionOk="0">
                  <a:moveTo>
                    <a:pt x="10665" y="897"/>
                  </a:moveTo>
                  <a:cubicBezTo>
                    <a:pt x="12951" y="897"/>
                    <a:pt x="14788" y="2734"/>
                    <a:pt x="14788" y="5064"/>
                  </a:cubicBezTo>
                  <a:cubicBezTo>
                    <a:pt x="14788" y="7349"/>
                    <a:pt x="12951" y="9186"/>
                    <a:pt x="10665" y="9186"/>
                  </a:cubicBezTo>
                  <a:cubicBezTo>
                    <a:pt x="8380" y="9186"/>
                    <a:pt x="6498" y="7349"/>
                    <a:pt x="6498" y="5064"/>
                  </a:cubicBezTo>
                  <a:cubicBezTo>
                    <a:pt x="6498" y="2734"/>
                    <a:pt x="8380" y="897"/>
                    <a:pt x="10665" y="897"/>
                  </a:cubicBezTo>
                  <a:close/>
                  <a:moveTo>
                    <a:pt x="4795" y="10217"/>
                  </a:moveTo>
                  <a:lnTo>
                    <a:pt x="5467" y="10889"/>
                  </a:lnTo>
                  <a:lnTo>
                    <a:pt x="1972" y="14340"/>
                  </a:lnTo>
                  <a:lnTo>
                    <a:pt x="1300" y="13667"/>
                  </a:lnTo>
                  <a:lnTo>
                    <a:pt x="4795" y="10217"/>
                  </a:lnTo>
                  <a:close/>
                  <a:moveTo>
                    <a:pt x="10665" y="1"/>
                  </a:moveTo>
                  <a:cubicBezTo>
                    <a:pt x="7842" y="1"/>
                    <a:pt x="5602" y="2241"/>
                    <a:pt x="5602" y="5064"/>
                  </a:cubicBezTo>
                  <a:cubicBezTo>
                    <a:pt x="5602" y="6274"/>
                    <a:pt x="6050" y="7394"/>
                    <a:pt x="6812" y="8290"/>
                  </a:cubicBezTo>
                  <a:lnTo>
                    <a:pt x="5512" y="9590"/>
                  </a:lnTo>
                  <a:lnTo>
                    <a:pt x="4840" y="8918"/>
                  </a:lnTo>
                  <a:lnTo>
                    <a:pt x="1" y="13712"/>
                  </a:lnTo>
                  <a:lnTo>
                    <a:pt x="1972" y="15684"/>
                  </a:lnTo>
                  <a:lnTo>
                    <a:pt x="6812" y="10889"/>
                  </a:lnTo>
                  <a:lnTo>
                    <a:pt x="6140" y="10217"/>
                  </a:lnTo>
                  <a:lnTo>
                    <a:pt x="7394" y="8918"/>
                  </a:lnTo>
                  <a:cubicBezTo>
                    <a:pt x="8290" y="9635"/>
                    <a:pt x="9411" y="10083"/>
                    <a:pt x="10665" y="10083"/>
                  </a:cubicBezTo>
                  <a:cubicBezTo>
                    <a:pt x="13444" y="10083"/>
                    <a:pt x="15684" y="7842"/>
                    <a:pt x="15684" y="5064"/>
                  </a:cubicBezTo>
                  <a:cubicBezTo>
                    <a:pt x="15684" y="2241"/>
                    <a:pt x="13444" y="1"/>
                    <a:pt x="106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2"/>
            <p:cNvSpPr/>
            <p:nvPr/>
          </p:nvSpPr>
          <p:spPr>
            <a:xfrm>
              <a:off x="4918243" y="2937889"/>
              <a:ext cx="128674" cy="25251"/>
            </a:xfrm>
            <a:custGeom>
              <a:avLst/>
              <a:gdLst/>
              <a:ahLst/>
              <a:cxnLst/>
              <a:rect l="l" t="t" r="r" b="b"/>
              <a:pathLst>
                <a:path w="4571" h="897" extrusionOk="0">
                  <a:moveTo>
                    <a:pt x="0" y="0"/>
                  </a:moveTo>
                  <a:lnTo>
                    <a:pt x="0" y="896"/>
                  </a:lnTo>
                  <a:lnTo>
                    <a:pt x="4571" y="896"/>
                  </a:lnTo>
                  <a:lnTo>
                    <a:pt x="45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8" name="Google Shape;2948;p72"/>
          <p:cNvGrpSpPr/>
          <p:nvPr/>
        </p:nvGrpSpPr>
        <p:grpSpPr>
          <a:xfrm>
            <a:off x="2763783" y="3462605"/>
            <a:ext cx="441505" cy="442771"/>
            <a:chOff x="2763783" y="3462605"/>
            <a:chExt cx="441505" cy="442771"/>
          </a:xfrm>
        </p:grpSpPr>
        <p:sp>
          <p:nvSpPr>
            <p:cNvPr id="2949" name="Google Shape;2949;p72"/>
            <p:cNvSpPr/>
            <p:nvPr/>
          </p:nvSpPr>
          <p:spPr>
            <a:xfrm>
              <a:off x="2868473" y="3645524"/>
              <a:ext cx="74457" cy="75695"/>
            </a:xfrm>
            <a:custGeom>
              <a:avLst/>
              <a:gdLst/>
              <a:ahLst/>
              <a:cxnLst/>
              <a:rect l="l" t="t" r="r" b="b"/>
              <a:pathLst>
                <a:path w="2645" h="2689" extrusionOk="0">
                  <a:moveTo>
                    <a:pt x="897" y="0"/>
                  </a:moveTo>
                  <a:lnTo>
                    <a:pt x="897" y="896"/>
                  </a:lnTo>
                  <a:lnTo>
                    <a:pt x="1" y="896"/>
                  </a:lnTo>
                  <a:lnTo>
                    <a:pt x="1" y="1793"/>
                  </a:lnTo>
                  <a:lnTo>
                    <a:pt x="897" y="1793"/>
                  </a:lnTo>
                  <a:lnTo>
                    <a:pt x="897" y="2689"/>
                  </a:lnTo>
                  <a:lnTo>
                    <a:pt x="1748" y="2689"/>
                  </a:lnTo>
                  <a:lnTo>
                    <a:pt x="1748" y="1793"/>
                  </a:lnTo>
                  <a:lnTo>
                    <a:pt x="2644" y="1793"/>
                  </a:lnTo>
                  <a:lnTo>
                    <a:pt x="2644" y="896"/>
                  </a:lnTo>
                  <a:lnTo>
                    <a:pt x="1748" y="896"/>
                  </a:lnTo>
                  <a:lnTo>
                    <a:pt x="17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2"/>
            <p:cNvSpPr/>
            <p:nvPr/>
          </p:nvSpPr>
          <p:spPr>
            <a:xfrm>
              <a:off x="3120753" y="3535767"/>
              <a:ext cx="84534" cy="293942"/>
            </a:xfrm>
            <a:custGeom>
              <a:avLst/>
              <a:gdLst/>
              <a:ahLst/>
              <a:cxnLst/>
              <a:rect l="l" t="t" r="r" b="b"/>
              <a:pathLst>
                <a:path w="3003" h="10442" extrusionOk="0">
                  <a:moveTo>
                    <a:pt x="673" y="1"/>
                  </a:moveTo>
                  <a:lnTo>
                    <a:pt x="1" y="673"/>
                  </a:lnTo>
                  <a:cubicBezTo>
                    <a:pt x="90" y="852"/>
                    <a:pt x="2062" y="2331"/>
                    <a:pt x="2062" y="5199"/>
                  </a:cubicBezTo>
                  <a:cubicBezTo>
                    <a:pt x="2062" y="8111"/>
                    <a:pt x="90" y="9590"/>
                    <a:pt x="1" y="9769"/>
                  </a:cubicBezTo>
                  <a:lnTo>
                    <a:pt x="673" y="10441"/>
                  </a:lnTo>
                  <a:cubicBezTo>
                    <a:pt x="762" y="10262"/>
                    <a:pt x="3003" y="8515"/>
                    <a:pt x="3003" y="5199"/>
                  </a:cubicBezTo>
                  <a:cubicBezTo>
                    <a:pt x="3003" y="1928"/>
                    <a:pt x="762" y="180"/>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2"/>
            <p:cNvSpPr/>
            <p:nvPr/>
          </p:nvSpPr>
          <p:spPr>
            <a:xfrm>
              <a:off x="3084187" y="3572362"/>
              <a:ext cx="69390" cy="220752"/>
            </a:xfrm>
            <a:custGeom>
              <a:avLst/>
              <a:gdLst/>
              <a:ahLst/>
              <a:cxnLst/>
              <a:rect l="l" t="t" r="r" b="b"/>
              <a:pathLst>
                <a:path w="2465" h="7842" extrusionOk="0">
                  <a:moveTo>
                    <a:pt x="672" y="0"/>
                  </a:moveTo>
                  <a:lnTo>
                    <a:pt x="0" y="672"/>
                  </a:lnTo>
                  <a:cubicBezTo>
                    <a:pt x="90" y="852"/>
                    <a:pt x="1479" y="1837"/>
                    <a:pt x="1479" y="3944"/>
                  </a:cubicBezTo>
                  <a:cubicBezTo>
                    <a:pt x="1479" y="6005"/>
                    <a:pt x="90" y="6991"/>
                    <a:pt x="0" y="7170"/>
                  </a:cubicBezTo>
                  <a:lnTo>
                    <a:pt x="672" y="7842"/>
                  </a:lnTo>
                  <a:cubicBezTo>
                    <a:pt x="762" y="7663"/>
                    <a:pt x="2465" y="6453"/>
                    <a:pt x="2465" y="3944"/>
                  </a:cubicBezTo>
                  <a:cubicBezTo>
                    <a:pt x="2465" y="1479"/>
                    <a:pt x="762" y="180"/>
                    <a:pt x="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2"/>
            <p:cNvSpPr/>
            <p:nvPr/>
          </p:nvSpPr>
          <p:spPr>
            <a:xfrm>
              <a:off x="3046325" y="3610195"/>
              <a:ext cx="55540" cy="148885"/>
            </a:xfrm>
            <a:custGeom>
              <a:avLst/>
              <a:gdLst/>
              <a:ahLst/>
              <a:cxnLst/>
              <a:rect l="l" t="t" r="r" b="b"/>
              <a:pathLst>
                <a:path w="1973" h="5289" extrusionOk="0">
                  <a:moveTo>
                    <a:pt x="673" y="1"/>
                  </a:moveTo>
                  <a:lnTo>
                    <a:pt x="1" y="673"/>
                  </a:lnTo>
                  <a:cubicBezTo>
                    <a:pt x="90" y="852"/>
                    <a:pt x="987" y="1390"/>
                    <a:pt x="987" y="2644"/>
                  </a:cubicBezTo>
                  <a:cubicBezTo>
                    <a:pt x="987" y="3854"/>
                    <a:pt x="180" y="4437"/>
                    <a:pt x="1" y="4616"/>
                  </a:cubicBezTo>
                  <a:lnTo>
                    <a:pt x="673" y="5288"/>
                  </a:lnTo>
                  <a:cubicBezTo>
                    <a:pt x="763" y="5109"/>
                    <a:pt x="1972" y="4302"/>
                    <a:pt x="1972" y="2689"/>
                  </a:cubicBezTo>
                  <a:cubicBezTo>
                    <a:pt x="1972" y="942"/>
                    <a:pt x="852" y="180"/>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2"/>
            <p:cNvSpPr/>
            <p:nvPr/>
          </p:nvSpPr>
          <p:spPr>
            <a:xfrm>
              <a:off x="2763783" y="3462605"/>
              <a:ext cx="285103" cy="442771"/>
            </a:xfrm>
            <a:custGeom>
              <a:avLst/>
              <a:gdLst/>
              <a:ahLst/>
              <a:cxnLst/>
              <a:rect l="l" t="t" r="r" b="b"/>
              <a:pathLst>
                <a:path w="10128" h="15729" extrusionOk="0">
                  <a:moveTo>
                    <a:pt x="8738" y="7394"/>
                  </a:moveTo>
                  <a:cubicBezTo>
                    <a:pt x="9007" y="7394"/>
                    <a:pt x="9186" y="7618"/>
                    <a:pt x="9186" y="7843"/>
                  </a:cubicBezTo>
                  <a:cubicBezTo>
                    <a:pt x="9186" y="8067"/>
                    <a:pt x="9007" y="8291"/>
                    <a:pt x="8783" y="8291"/>
                  </a:cubicBezTo>
                  <a:lnTo>
                    <a:pt x="8290" y="8291"/>
                  </a:lnTo>
                  <a:lnTo>
                    <a:pt x="8290" y="7394"/>
                  </a:lnTo>
                  <a:close/>
                  <a:moveTo>
                    <a:pt x="1838" y="5512"/>
                  </a:moveTo>
                  <a:lnTo>
                    <a:pt x="1838" y="10128"/>
                  </a:lnTo>
                  <a:lnTo>
                    <a:pt x="897" y="10128"/>
                  </a:lnTo>
                  <a:lnTo>
                    <a:pt x="897" y="5512"/>
                  </a:lnTo>
                  <a:close/>
                  <a:moveTo>
                    <a:pt x="7394" y="1838"/>
                  </a:moveTo>
                  <a:lnTo>
                    <a:pt x="7394" y="13802"/>
                  </a:lnTo>
                  <a:lnTo>
                    <a:pt x="2823" y="10352"/>
                  </a:lnTo>
                  <a:lnTo>
                    <a:pt x="2823" y="5288"/>
                  </a:lnTo>
                  <a:lnTo>
                    <a:pt x="7394" y="1838"/>
                  </a:lnTo>
                  <a:close/>
                  <a:moveTo>
                    <a:pt x="8290" y="1"/>
                  </a:moveTo>
                  <a:lnTo>
                    <a:pt x="2196" y="4616"/>
                  </a:lnTo>
                  <a:lnTo>
                    <a:pt x="0" y="4616"/>
                  </a:lnTo>
                  <a:lnTo>
                    <a:pt x="0" y="11069"/>
                  </a:lnTo>
                  <a:lnTo>
                    <a:pt x="2196" y="11069"/>
                  </a:lnTo>
                  <a:lnTo>
                    <a:pt x="8290" y="15729"/>
                  </a:lnTo>
                  <a:lnTo>
                    <a:pt x="8290" y="9276"/>
                  </a:lnTo>
                  <a:lnTo>
                    <a:pt x="8738" y="9276"/>
                  </a:lnTo>
                  <a:cubicBezTo>
                    <a:pt x="9545" y="9276"/>
                    <a:pt x="10127" y="8649"/>
                    <a:pt x="10127" y="7887"/>
                  </a:cubicBezTo>
                  <a:cubicBezTo>
                    <a:pt x="10127" y="7081"/>
                    <a:pt x="9545" y="6409"/>
                    <a:pt x="8783" y="6409"/>
                  </a:cubicBezTo>
                  <a:lnTo>
                    <a:pt x="8290" y="6409"/>
                  </a:lnTo>
                  <a:lnTo>
                    <a:pt x="82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4" name="Google Shape;2954;p72"/>
          <p:cNvGrpSpPr/>
          <p:nvPr/>
        </p:nvGrpSpPr>
        <p:grpSpPr>
          <a:xfrm>
            <a:off x="3577375" y="3475216"/>
            <a:ext cx="334309" cy="442800"/>
            <a:chOff x="3577375" y="3475216"/>
            <a:chExt cx="334309" cy="442800"/>
          </a:xfrm>
        </p:grpSpPr>
        <p:sp>
          <p:nvSpPr>
            <p:cNvPr id="2955" name="Google Shape;2955;p72"/>
            <p:cNvSpPr/>
            <p:nvPr/>
          </p:nvSpPr>
          <p:spPr>
            <a:xfrm>
              <a:off x="3678292" y="3680824"/>
              <a:ext cx="76962" cy="25279"/>
            </a:xfrm>
            <a:custGeom>
              <a:avLst/>
              <a:gdLst/>
              <a:ahLst/>
              <a:cxnLst/>
              <a:rect l="l" t="t" r="r" b="b"/>
              <a:pathLst>
                <a:path w="2734" h="898" extrusionOk="0">
                  <a:moveTo>
                    <a:pt x="0" y="1"/>
                  </a:moveTo>
                  <a:lnTo>
                    <a:pt x="0" y="897"/>
                  </a:lnTo>
                  <a:lnTo>
                    <a:pt x="2734" y="897"/>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2"/>
            <p:cNvSpPr/>
            <p:nvPr/>
          </p:nvSpPr>
          <p:spPr>
            <a:xfrm>
              <a:off x="3856144" y="3621540"/>
              <a:ext cx="55540" cy="147619"/>
            </a:xfrm>
            <a:custGeom>
              <a:avLst/>
              <a:gdLst/>
              <a:ahLst/>
              <a:cxnLst/>
              <a:rect l="l" t="t" r="r" b="b"/>
              <a:pathLst>
                <a:path w="1973" h="5244" extrusionOk="0">
                  <a:moveTo>
                    <a:pt x="673" y="1"/>
                  </a:moveTo>
                  <a:lnTo>
                    <a:pt x="0" y="673"/>
                  </a:lnTo>
                  <a:cubicBezTo>
                    <a:pt x="135" y="852"/>
                    <a:pt x="1031" y="1390"/>
                    <a:pt x="1031" y="2645"/>
                  </a:cubicBezTo>
                  <a:cubicBezTo>
                    <a:pt x="1031" y="3854"/>
                    <a:pt x="180" y="4392"/>
                    <a:pt x="0" y="4571"/>
                  </a:cubicBezTo>
                  <a:lnTo>
                    <a:pt x="673" y="5244"/>
                  </a:lnTo>
                  <a:cubicBezTo>
                    <a:pt x="807" y="5064"/>
                    <a:pt x="1972" y="4303"/>
                    <a:pt x="1972" y="2689"/>
                  </a:cubicBezTo>
                  <a:cubicBezTo>
                    <a:pt x="1972" y="942"/>
                    <a:pt x="852" y="180"/>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2"/>
            <p:cNvSpPr/>
            <p:nvPr/>
          </p:nvSpPr>
          <p:spPr>
            <a:xfrm>
              <a:off x="3577375" y="3475216"/>
              <a:ext cx="283836" cy="442800"/>
            </a:xfrm>
            <a:custGeom>
              <a:avLst/>
              <a:gdLst/>
              <a:ahLst/>
              <a:cxnLst/>
              <a:rect l="l" t="t" r="r" b="b"/>
              <a:pathLst>
                <a:path w="10083" h="15730" extrusionOk="0">
                  <a:moveTo>
                    <a:pt x="8694" y="7395"/>
                  </a:moveTo>
                  <a:cubicBezTo>
                    <a:pt x="8962" y="7395"/>
                    <a:pt x="9142" y="7619"/>
                    <a:pt x="9142" y="7843"/>
                  </a:cubicBezTo>
                  <a:cubicBezTo>
                    <a:pt x="9142" y="8067"/>
                    <a:pt x="8918" y="8291"/>
                    <a:pt x="8694" y="8291"/>
                  </a:cubicBezTo>
                  <a:lnTo>
                    <a:pt x="8246" y="8291"/>
                  </a:lnTo>
                  <a:lnTo>
                    <a:pt x="8246" y="7395"/>
                  </a:lnTo>
                  <a:close/>
                  <a:moveTo>
                    <a:pt x="1748" y="5468"/>
                  </a:moveTo>
                  <a:lnTo>
                    <a:pt x="1748" y="10083"/>
                  </a:lnTo>
                  <a:lnTo>
                    <a:pt x="852" y="10083"/>
                  </a:lnTo>
                  <a:lnTo>
                    <a:pt x="852" y="5468"/>
                  </a:lnTo>
                  <a:close/>
                  <a:moveTo>
                    <a:pt x="7305" y="1838"/>
                  </a:moveTo>
                  <a:lnTo>
                    <a:pt x="7305" y="13802"/>
                  </a:lnTo>
                  <a:lnTo>
                    <a:pt x="2689" y="10352"/>
                  </a:lnTo>
                  <a:lnTo>
                    <a:pt x="2689" y="5288"/>
                  </a:lnTo>
                  <a:lnTo>
                    <a:pt x="7305" y="1838"/>
                  </a:lnTo>
                  <a:close/>
                  <a:moveTo>
                    <a:pt x="8246" y="1"/>
                  </a:moveTo>
                  <a:lnTo>
                    <a:pt x="2151" y="4616"/>
                  </a:lnTo>
                  <a:lnTo>
                    <a:pt x="1" y="4616"/>
                  </a:lnTo>
                  <a:lnTo>
                    <a:pt x="1" y="11069"/>
                  </a:lnTo>
                  <a:lnTo>
                    <a:pt x="2151" y="11069"/>
                  </a:lnTo>
                  <a:lnTo>
                    <a:pt x="8246" y="15729"/>
                  </a:lnTo>
                  <a:lnTo>
                    <a:pt x="8246" y="9277"/>
                  </a:lnTo>
                  <a:lnTo>
                    <a:pt x="8694" y="9277"/>
                  </a:lnTo>
                  <a:cubicBezTo>
                    <a:pt x="9455" y="9277"/>
                    <a:pt x="10083" y="8649"/>
                    <a:pt x="10083" y="7887"/>
                  </a:cubicBezTo>
                  <a:cubicBezTo>
                    <a:pt x="10083" y="7081"/>
                    <a:pt x="9411" y="6409"/>
                    <a:pt x="8694" y="6409"/>
                  </a:cubicBezTo>
                  <a:lnTo>
                    <a:pt x="8246" y="6409"/>
                  </a:lnTo>
                  <a:lnTo>
                    <a:pt x="8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72"/>
          <p:cNvGrpSpPr/>
          <p:nvPr/>
        </p:nvGrpSpPr>
        <p:grpSpPr>
          <a:xfrm>
            <a:off x="4215648" y="3473978"/>
            <a:ext cx="441505" cy="442771"/>
            <a:chOff x="4215648" y="3473978"/>
            <a:chExt cx="441505" cy="442771"/>
          </a:xfrm>
        </p:grpSpPr>
        <p:sp>
          <p:nvSpPr>
            <p:cNvPr id="2959" name="Google Shape;2959;p72"/>
            <p:cNvSpPr/>
            <p:nvPr/>
          </p:nvSpPr>
          <p:spPr>
            <a:xfrm>
              <a:off x="4320337" y="3577401"/>
              <a:ext cx="233392" cy="233392"/>
            </a:xfrm>
            <a:custGeom>
              <a:avLst/>
              <a:gdLst/>
              <a:ahLst/>
              <a:cxnLst/>
              <a:rect l="l" t="t" r="r" b="b"/>
              <a:pathLst>
                <a:path w="8291" h="8291" extrusionOk="0">
                  <a:moveTo>
                    <a:pt x="7349" y="942"/>
                  </a:moveTo>
                  <a:lnTo>
                    <a:pt x="7349" y="7394"/>
                  </a:lnTo>
                  <a:lnTo>
                    <a:pt x="897" y="7394"/>
                  </a:lnTo>
                  <a:lnTo>
                    <a:pt x="897" y="942"/>
                  </a:lnTo>
                  <a:close/>
                  <a:moveTo>
                    <a:pt x="0" y="1"/>
                  </a:moveTo>
                  <a:lnTo>
                    <a:pt x="0" y="8290"/>
                  </a:lnTo>
                  <a:lnTo>
                    <a:pt x="8290" y="8290"/>
                  </a:lnTo>
                  <a:lnTo>
                    <a:pt x="82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2"/>
            <p:cNvSpPr/>
            <p:nvPr/>
          </p:nvSpPr>
          <p:spPr>
            <a:xfrm>
              <a:off x="4573885" y="3473978"/>
              <a:ext cx="83268" cy="84534"/>
            </a:xfrm>
            <a:custGeom>
              <a:avLst/>
              <a:gdLst/>
              <a:ahLst/>
              <a:cxnLst/>
              <a:rect l="l" t="t" r="r" b="b"/>
              <a:pathLst>
                <a:path w="2958" h="3003" extrusionOk="0">
                  <a:moveTo>
                    <a:pt x="224" y="0"/>
                  </a:moveTo>
                  <a:lnTo>
                    <a:pt x="224" y="45"/>
                  </a:lnTo>
                  <a:lnTo>
                    <a:pt x="224" y="941"/>
                  </a:lnTo>
                  <a:lnTo>
                    <a:pt x="1389" y="941"/>
                  </a:lnTo>
                  <a:lnTo>
                    <a:pt x="0" y="2330"/>
                  </a:lnTo>
                  <a:lnTo>
                    <a:pt x="672" y="3002"/>
                  </a:lnTo>
                  <a:lnTo>
                    <a:pt x="2061" y="1568"/>
                  </a:lnTo>
                  <a:lnTo>
                    <a:pt x="2061" y="2778"/>
                  </a:lnTo>
                  <a:lnTo>
                    <a:pt x="2957" y="2778"/>
                  </a:lnTo>
                  <a:lnTo>
                    <a:pt x="29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2"/>
            <p:cNvSpPr/>
            <p:nvPr/>
          </p:nvSpPr>
          <p:spPr>
            <a:xfrm>
              <a:off x="4215648" y="3475216"/>
              <a:ext cx="83268" cy="83296"/>
            </a:xfrm>
            <a:custGeom>
              <a:avLst/>
              <a:gdLst/>
              <a:ahLst/>
              <a:cxnLst/>
              <a:rect l="l" t="t" r="r" b="b"/>
              <a:pathLst>
                <a:path w="2958" h="2959" extrusionOk="0">
                  <a:moveTo>
                    <a:pt x="0" y="1"/>
                  </a:moveTo>
                  <a:lnTo>
                    <a:pt x="0" y="2734"/>
                  </a:lnTo>
                  <a:lnTo>
                    <a:pt x="896" y="2734"/>
                  </a:lnTo>
                  <a:lnTo>
                    <a:pt x="896" y="1569"/>
                  </a:lnTo>
                  <a:lnTo>
                    <a:pt x="2285" y="2958"/>
                  </a:lnTo>
                  <a:lnTo>
                    <a:pt x="2958" y="2286"/>
                  </a:lnTo>
                  <a:lnTo>
                    <a:pt x="1568" y="897"/>
                  </a:lnTo>
                  <a:lnTo>
                    <a:pt x="2778" y="897"/>
                  </a:lnTo>
                  <a:lnTo>
                    <a:pt x="27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2"/>
            <p:cNvSpPr/>
            <p:nvPr/>
          </p:nvSpPr>
          <p:spPr>
            <a:xfrm>
              <a:off x="4573885" y="3830948"/>
              <a:ext cx="83268" cy="83268"/>
            </a:xfrm>
            <a:custGeom>
              <a:avLst/>
              <a:gdLst/>
              <a:ahLst/>
              <a:cxnLst/>
              <a:rect l="l" t="t" r="r" b="b"/>
              <a:pathLst>
                <a:path w="2958" h="2958" extrusionOk="0">
                  <a:moveTo>
                    <a:pt x="627" y="0"/>
                  </a:moveTo>
                  <a:lnTo>
                    <a:pt x="0" y="672"/>
                  </a:lnTo>
                  <a:lnTo>
                    <a:pt x="1389" y="2061"/>
                  </a:lnTo>
                  <a:lnTo>
                    <a:pt x="224" y="2061"/>
                  </a:lnTo>
                  <a:lnTo>
                    <a:pt x="224" y="2958"/>
                  </a:lnTo>
                  <a:lnTo>
                    <a:pt x="2957" y="2958"/>
                  </a:lnTo>
                  <a:lnTo>
                    <a:pt x="2957" y="224"/>
                  </a:lnTo>
                  <a:lnTo>
                    <a:pt x="2061" y="224"/>
                  </a:lnTo>
                  <a:lnTo>
                    <a:pt x="2061" y="1389"/>
                  </a:lnTo>
                  <a:lnTo>
                    <a:pt x="2016" y="1389"/>
                  </a:lnTo>
                  <a:lnTo>
                    <a:pt x="6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2"/>
            <p:cNvSpPr/>
            <p:nvPr/>
          </p:nvSpPr>
          <p:spPr>
            <a:xfrm>
              <a:off x="4215648" y="3832214"/>
              <a:ext cx="84534" cy="84534"/>
            </a:xfrm>
            <a:custGeom>
              <a:avLst/>
              <a:gdLst/>
              <a:ahLst/>
              <a:cxnLst/>
              <a:rect l="l" t="t" r="r" b="b"/>
              <a:pathLst>
                <a:path w="3003" h="3003" extrusionOk="0">
                  <a:moveTo>
                    <a:pt x="2330" y="0"/>
                  </a:moveTo>
                  <a:lnTo>
                    <a:pt x="896" y="1434"/>
                  </a:lnTo>
                  <a:lnTo>
                    <a:pt x="896" y="224"/>
                  </a:lnTo>
                  <a:lnTo>
                    <a:pt x="0" y="224"/>
                  </a:lnTo>
                  <a:lnTo>
                    <a:pt x="0" y="3002"/>
                  </a:lnTo>
                  <a:lnTo>
                    <a:pt x="2778" y="3002"/>
                  </a:lnTo>
                  <a:lnTo>
                    <a:pt x="2778" y="2106"/>
                  </a:lnTo>
                  <a:lnTo>
                    <a:pt x="1568" y="2106"/>
                  </a:lnTo>
                  <a:lnTo>
                    <a:pt x="3002" y="672"/>
                  </a:lnTo>
                  <a:lnTo>
                    <a:pt x="23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4" name="Google Shape;2964;p72"/>
          <p:cNvGrpSpPr/>
          <p:nvPr/>
        </p:nvGrpSpPr>
        <p:grpSpPr>
          <a:xfrm>
            <a:off x="4805953" y="3484055"/>
            <a:ext cx="444038" cy="442771"/>
            <a:chOff x="4805953" y="3484055"/>
            <a:chExt cx="444038" cy="442771"/>
          </a:xfrm>
        </p:grpSpPr>
        <p:sp>
          <p:nvSpPr>
            <p:cNvPr id="2965" name="Google Shape;2965;p72"/>
            <p:cNvSpPr/>
            <p:nvPr/>
          </p:nvSpPr>
          <p:spPr>
            <a:xfrm>
              <a:off x="4963649" y="3641723"/>
              <a:ext cx="128674" cy="129969"/>
            </a:xfrm>
            <a:custGeom>
              <a:avLst/>
              <a:gdLst/>
              <a:ahLst/>
              <a:cxnLst/>
              <a:rect l="l" t="t" r="r" b="b"/>
              <a:pathLst>
                <a:path w="4571" h="4617" extrusionOk="0">
                  <a:moveTo>
                    <a:pt x="3630" y="897"/>
                  </a:moveTo>
                  <a:lnTo>
                    <a:pt x="3630" y="3630"/>
                  </a:lnTo>
                  <a:lnTo>
                    <a:pt x="896" y="3630"/>
                  </a:lnTo>
                  <a:lnTo>
                    <a:pt x="896" y="897"/>
                  </a:lnTo>
                  <a:close/>
                  <a:moveTo>
                    <a:pt x="0" y="1"/>
                  </a:moveTo>
                  <a:lnTo>
                    <a:pt x="0" y="4616"/>
                  </a:lnTo>
                  <a:lnTo>
                    <a:pt x="4571" y="4616"/>
                  </a:lnTo>
                  <a:lnTo>
                    <a:pt x="45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2"/>
            <p:cNvSpPr/>
            <p:nvPr/>
          </p:nvSpPr>
          <p:spPr>
            <a:xfrm>
              <a:off x="4805953" y="3795619"/>
              <a:ext cx="129969" cy="131207"/>
            </a:xfrm>
            <a:custGeom>
              <a:avLst/>
              <a:gdLst/>
              <a:ahLst/>
              <a:cxnLst/>
              <a:rect l="l" t="t" r="r" b="b"/>
              <a:pathLst>
                <a:path w="4617" h="4661" extrusionOk="0">
                  <a:moveTo>
                    <a:pt x="1883" y="1"/>
                  </a:moveTo>
                  <a:lnTo>
                    <a:pt x="1883" y="942"/>
                  </a:lnTo>
                  <a:lnTo>
                    <a:pt x="3093" y="942"/>
                  </a:lnTo>
                  <a:lnTo>
                    <a:pt x="1" y="3989"/>
                  </a:lnTo>
                  <a:lnTo>
                    <a:pt x="673" y="4661"/>
                  </a:lnTo>
                  <a:lnTo>
                    <a:pt x="3720" y="1569"/>
                  </a:lnTo>
                  <a:lnTo>
                    <a:pt x="3720" y="2779"/>
                  </a:lnTo>
                  <a:lnTo>
                    <a:pt x="4616" y="2779"/>
                  </a:lnTo>
                  <a:lnTo>
                    <a:pt x="4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2"/>
            <p:cNvSpPr/>
            <p:nvPr/>
          </p:nvSpPr>
          <p:spPr>
            <a:xfrm>
              <a:off x="5120051" y="3484055"/>
              <a:ext cx="129940" cy="131207"/>
            </a:xfrm>
            <a:custGeom>
              <a:avLst/>
              <a:gdLst/>
              <a:ahLst/>
              <a:cxnLst/>
              <a:rect l="l" t="t" r="r" b="b"/>
              <a:pathLst>
                <a:path w="4616" h="4661" extrusionOk="0">
                  <a:moveTo>
                    <a:pt x="3944" y="1"/>
                  </a:moveTo>
                  <a:lnTo>
                    <a:pt x="897" y="3092"/>
                  </a:lnTo>
                  <a:lnTo>
                    <a:pt x="897" y="1927"/>
                  </a:lnTo>
                  <a:lnTo>
                    <a:pt x="1" y="1927"/>
                  </a:lnTo>
                  <a:lnTo>
                    <a:pt x="1" y="4661"/>
                  </a:lnTo>
                  <a:lnTo>
                    <a:pt x="2734" y="4661"/>
                  </a:lnTo>
                  <a:lnTo>
                    <a:pt x="2734" y="3765"/>
                  </a:lnTo>
                  <a:lnTo>
                    <a:pt x="1524" y="3765"/>
                  </a:lnTo>
                  <a:lnTo>
                    <a:pt x="4616" y="673"/>
                  </a:lnTo>
                  <a:lnTo>
                    <a:pt x="39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2"/>
            <p:cNvSpPr/>
            <p:nvPr/>
          </p:nvSpPr>
          <p:spPr>
            <a:xfrm>
              <a:off x="4805953" y="3484055"/>
              <a:ext cx="131235" cy="131207"/>
            </a:xfrm>
            <a:custGeom>
              <a:avLst/>
              <a:gdLst/>
              <a:ahLst/>
              <a:cxnLst/>
              <a:rect l="l" t="t" r="r" b="b"/>
              <a:pathLst>
                <a:path w="4662" h="4661" extrusionOk="0">
                  <a:moveTo>
                    <a:pt x="673" y="1"/>
                  </a:moveTo>
                  <a:lnTo>
                    <a:pt x="1" y="673"/>
                  </a:lnTo>
                  <a:lnTo>
                    <a:pt x="3093" y="3765"/>
                  </a:lnTo>
                  <a:lnTo>
                    <a:pt x="1883" y="3765"/>
                  </a:lnTo>
                  <a:lnTo>
                    <a:pt x="1883" y="4661"/>
                  </a:lnTo>
                  <a:lnTo>
                    <a:pt x="4661" y="4661"/>
                  </a:lnTo>
                  <a:lnTo>
                    <a:pt x="4661" y="1927"/>
                  </a:lnTo>
                  <a:lnTo>
                    <a:pt x="3765" y="1927"/>
                  </a:lnTo>
                  <a:lnTo>
                    <a:pt x="3765" y="3092"/>
                  </a:lnTo>
                  <a:lnTo>
                    <a:pt x="6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2"/>
            <p:cNvSpPr/>
            <p:nvPr/>
          </p:nvSpPr>
          <p:spPr>
            <a:xfrm>
              <a:off x="5120051" y="3796886"/>
              <a:ext cx="129940" cy="129940"/>
            </a:xfrm>
            <a:custGeom>
              <a:avLst/>
              <a:gdLst/>
              <a:ahLst/>
              <a:cxnLst/>
              <a:rect l="l" t="t" r="r" b="b"/>
              <a:pathLst>
                <a:path w="4616" h="4616" extrusionOk="0">
                  <a:moveTo>
                    <a:pt x="1" y="0"/>
                  </a:moveTo>
                  <a:lnTo>
                    <a:pt x="1" y="2734"/>
                  </a:lnTo>
                  <a:lnTo>
                    <a:pt x="897" y="2734"/>
                  </a:lnTo>
                  <a:lnTo>
                    <a:pt x="897" y="1569"/>
                  </a:lnTo>
                  <a:lnTo>
                    <a:pt x="3944" y="4616"/>
                  </a:lnTo>
                  <a:lnTo>
                    <a:pt x="4616" y="3944"/>
                  </a:lnTo>
                  <a:lnTo>
                    <a:pt x="1524" y="897"/>
                  </a:lnTo>
                  <a:lnTo>
                    <a:pt x="2734" y="897"/>
                  </a:lnTo>
                  <a:lnTo>
                    <a:pt x="2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0" name="Google Shape;2970;p72"/>
          <p:cNvGrpSpPr/>
          <p:nvPr/>
        </p:nvGrpSpPr>
        <p:grpSpPr>
          <a:xfrm>
            <a:off x="1388881" y="2783993"/>
            <a:ext cx="436466" cy="441505"/>
            <a:chOff x="1388881" y="2783993"/>
            <a:chExt cx="436466" cy="441505"/>
          </a:xfrm>
        </p:grpSpPr>
        <p:sp>
          <p:nvSpPr>
            <p:cNvPr id="2971" name="Google Shape;2971;p72"/>
            <p:cNvSpPr/>
            <p:nvPr/>
          </p:nvSpPr>
          <p:spPr>
            <a:xfrm>
              <a:off x="1542749" y="2835704"/>
              <a:ext cx="127435" cy="180413"/>
            </a:xfrm>
            <a:custGeom>
              <a:avLst/>
              <a:gdLst/>
              <a:ahLst/>
              <a:cxnLst/>
              <a:rect l="l" t="t" r="r" b="b"/>
              <a:pathLst>
                <a:path w="4527" h="6409" extrusionOk="0">
                  <a:moveTo>
                    <a:pt x="3182" y="1883"/>
                  </a:moveTo>
                  <a:cubicBezTo>
                    <a:pt x="3451" y="1883"/>
                    <a:pt x="3586" y="2107"/>
                    <a:pt x="3586" y="2331"/>
                  </a:cubicBezTo>
                  <a:cubicBezTo>
                    <a:pt x="3586" y="2600"/>
                    <a:pt x="3362" y="2779"/>
                    <a:pt x="3182" y="2779"/>
                  </a:cubicBezTo>
                  <a:lnTo>
                    <a:pt x="852" y="2779"/>
                  </a:lnTo>
                  <a:lnTo>
                    <a:pt x="852" y="1883"/>
                  </a:lnTo>
                  <a:close/>
                  <a:moveTo>
                    <a:pt x="3182" y="3720"/>
                  </a:moveTo>
                  <a:cubicBezTo>
                    <a:pt x="3451" y="3720"/>
                    <a:pt x="3586" y="3944"/>
                    <a:pt x="3586" y="4168"/>
                  </a:cubicBezTo>
                  <a:cubicBezTo>
                    <a:pt x="3586" y="4392"/>
                    <a:pt x="3362" y="4616"/>
                    <a:pt x="3182" y="4616"/>
                  </a:cubicBezTo>
                  <a:lnTo>
                    <a:pt x="852" y="4616"/>
                  </a:lnTo>
                  <a:lnTo>
                    <a:pt x="852" y="3720"/>
                  </a:lnTo>
                  <a:close/>
                  <a:moveTo>
                    <a:pt x="942" y="1"/>
                  </a:moveTo>
                  <a:lnTo>
                    <a:pt x="942" y="897"/>
                  </a:lnTo>
                  <a:lnTo>
                    <a:pt x="1" y="897"/>
                  </a:lnTo>
                  <a:lnTo>
                    <a:pt x="1" y="5512"/>
                  </a:lnTo>
                  <a:lnTo>
                    <a:pt x="942" y="5512"/>
                  </a:lnTo>
                  <a:lnTo>
                    <a:pt x="942" y="6408"/>
                  </a:lnTo>
                  <a:lnTo>
                    <a:pt x="1838" y="6408"/>
                  </a:lnTo>
                  <a:lnTo>
                    <a:pt x="1838" y="5512"/>
                  </a:lnTo>
                  <a:lnTo>
                    <a:pt x="2734" y="5512"/>
                  </a:lnTo>
                  <a:lnTo>
                    <a:pt x="2734" y="6408"/>
                  </a:lnTo>
                  <a:lnTo>
                    <a:pt x="3630" y="6408"/>
                  </a:lnTo>
                  <a:lnTo>
                    <a:pt x="3630" y="5378"/>
                  </a:lnTo>
                  <a:cubicBezTo>
                    <a:pt x="4168" y="5198"/>
                    <a:pt x="4527" y="4661"/>
                    <a:pt x="4527" y="4078"/>
                  </a:cubicBezTo>
                  <a:cubicBezTo>
                    <a:pt x="4527" y="3765"/>
                    <a:pt x="4392" y="3406"/>
                    <a:pt x="4168" y="3182"/>
                  </a:cubicBezTo>
                  <a:cubicBezTo>
                    <a:pt x="4392" y="2958"/>
                    <a:pt x="4527" y="2644"/>
                    <a:pt x="4527" y="2286"/>
                  </a:cubicBezTo>
                  <a:cubicBezTo>
                    <a:pt x="4527" y="1703"/>
                    <a:pt x="4123" y="1166"/>
                    <a:pt x="3630" y="1031"/>
                  </a:cubicBezTo>
                  <a:lnTo>
                    <a:pt x="3630" y="1"/>
                  </a:lnTo>
                  <a:lnTo>
                    <a:pt x="2734" y="1"/>
                  </a:lnTo>
                  <a:lnTo>
                    <a:pt x="2734" y="897"/>
                  </a:lnTo>
                  <a:lnTo>
                    <a:pt x="1838" y="897"/>
                  </a:lnTo>
                  <a:lnTo>
                    <a:pt x="18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2"/>
            <p:cNvSpPr/>
            <p:nvPr/>
          </p:nvSpPr>
          <p:spPr>
            <a:xfrm>
              <a:off x="1464548" y="2783993"/>
              <a:ext cx="283836" cy="441505"/>
            </a:xfrm>
            <a:custGeom>
              <a:avLst/>
              <a:gdLst/>
              <a:ahLst/>
              <a:cxnLst/>
              <a:rect l="l" t="t" r="r" b="b"/>
              <a:pathLst>
                <a:path w="10083" h="15684" extrusionOk="0">
                  <a:moveTo>
                    <a:pt x="5019" y="897"/>
                  </a:moveTo>
                  <a:cubicBezTo>
                    <a:pt x="7349" y="897"/>
                    <a:pt x="9187" y="2734"/>
                    <a:pt x="9187" y="5064"/>
                  </a:cubicBezTo>
                  <a:cubicBezTo>
                    <a:pt x="9187" y="7349"/>
                    <a:pt x="7349" y="9186"/>
                    <a:pt x="5019" y="9186"/>
                  </a:cubicBezTo>
                  <a:cubicBezTo>
                    <a:pt x="2734" y="9186"/>
                    <a:pt x="897" y="7349"/>
                    <a:pt x="897" y="5064"/>
                  </a:cubicBezTo>
                  <a:cubicBezTo>
                    <a:pt x="897" y="2734"/>
                    <a:pt x="2734" y="897"/>
                    <a:pt x="5019" y="897"/>
                  </a:cubicBezTo>
                  <a:close/>
                  <a:moveTo>
                    <a:pt x="4975" y="11427"/>
                  </a:moveTo>
                  <a:lnTo>
                    <a:pt x="5960" y="12905"/>
                  </a:lnTo>
                  <a:lnTo>
                    <a:pt x="5512" y="12905"/>
                  </a:lnTo>
                  <a:lnTo>
                    <a:pt x="5512" y="14787"/>
                  </a:lnTo>
                  <a:lnTo>
                    <a:pt x="4616" y="14787"/>
                  </a:lnTo>
                  <a:lnTo>
                    <a:pt x="4616" y="12905"/>
                  </a:lnTo>
                  <a:lnTo>
                    <a:pt x="4034" y="12905"/>
                  </a:lnTo>
                  <a:lnTo>
                    <a:pt x="4975" y="11427"/>
                  </a:lnTo>
                  <a:close/>
                  <a:moveTo>
                    <a:pt x="5019" y="0"/>
                  </a:moveTo>
                  <a:cubicBezTo>
                    <a:pt x="2241" y="0"/>
                    <a:pt x="1" y="2241"/>
                    <a:pt x="1" y="5064"/>
                  </a:cubicBezTo>
                  <a:cubicBezTo>
                    <a:pt x="1" y="7752"/>
                    <a:pt x="2152" y="9993"/>
                    <a:pt x="4840" y="10082"/>
                  </a:cubicBezTo>
                  <a:lnTo>
                    <a:pt x="2376" y="13802"/>
                  </a:lnTo>
                  <a:lnTo>
                    <a:pt x="3720" y="13802"/>
                  </a:lnTo>
                  <a:lnTo>
                    <a:pt x="3720" y="15684"/>
                  </a:lnTo>
                  <a:lnTo>
                    <a:pt x="6453" y="15684"/>
                  </a:lnTo>
                  <a:lnTo>
                    <a:pt x="6453" y="13802"/>
                  </a:lnTo>
                  <a:lnTo>
                    <a:pt x="7798" y="13802"/>
                  </a:lnTo>
                  <a:lnTo>
                    <a:pt x="5333" y="10082"/>
                  </a:lnTo>
                  <a:cubicBezTo>
                    <a:pt x="7977" y="9948"/>
                    <a:pt x="10083" y="7797"/>
                    <a:pt x="10083" y="5064"/>
                  </a:cubicBezTo>
                  <a:cubicBezTo>
                    <a:pt x="10083" y="2241"/>
                    <a:pt x="7842" y="0"/>
                    <a:pt x="50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2"/>
            <p:cNvSpPr/>
            <p:nvPr/>
          </p:nvSpPr>
          <p:spPr>
            <a:xfrm>
              <a:off x="1672689" y="3018595"/>
              <a:ext cx="152657" cy="206902"/>
            </a:xfrm>
            <a:custGeom>
              <a:avLst/>
              <a:gdLst/>
              <a:ahLst/>
              <a:cxnLst/>
              <a:rect l="l" t="t" r="r" b="b"/>
              <a:pathLst>
                <a:path w="5423" h="7350" extrusionOk="0">
                  <a:moveTo>
                    <a:pt x="2689" y="1704"/>
                  </a:moveTo>
                  <a:lnTo>
                    <a:pt x="3630" y="3138"/>
                  </a:lnTo>
                  <a:lnTo>
                    <a:pt x="3137" y="3138"/>
                  </a:lnTo>
                  <a:lnTo>
                    <a:pt x="3137" y="6453"/>
                  </a:lnTo>
                  <a:lnTo>
                    <a:pt x="2241" y="6453"/>
                  </a:lnTo>
                  <a:lnTo>
                    <a:pt x="2241" y="3138"/>
                  </a:lnTo>
                  <a:lnTo>
                    <a:pt x="1748" y="3138"/>
                  </a:lnTo>
                  <a:lnTo>
                    <a:pt x="2689" y="1704"/>
                  </a:lnTo>
                  <a:close/>
                  <a:moveTo>
                    <a:pt x="2689" y="1"/>
                  </a:moveTo>
                  <a:lnTo>
                    <a:pt x="0" y="4034"/>
                  </a:lnTo>
                  <a:lnTo>
                    <a:pt x="1345" y="4034"/>
                  </a:lnTo>
                  <a:lnTo>
                    <a:pt x="1345" y="7350"/>
                  </a:lnTo>
                  <a:lnTo>
                    <a:pt x="4078" y="7350"/>
                  </a:lnTo>
                  <a:lnTo>
                    <a:pt x="4078" y="4034"/>
                  </a:lnTo>
                  <a:lnTo>
                    <a:pt x="5422" y="4034"/>
                  </a:lnTo>
                  <a:lnTo>
                    <a:pt x="2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2"/>
            <p:cNvSpPr/>
            <p:nvPr/>
          </p:nvSpPr>
          <p:spPr>
            <a:xfrm>
              <a:off x="1388881" y="3018595"/>
              <a:ext cx="152657" cy="206902"/>
            </a:xfrm>
            <a:custGeom>
              <a:avLst/>
              <a:gdLst/>
              <a:ahLst/>
              <a:cxnLst/>
              <a:rect l="l" t="t" r="r" b="b"/>
              <a:pathLst>
                <a:path w="5423" h="7350" extrusionOk="0">
                  <a:moveTo>
                    <a:pt x="2644" y="1704"/>
                  </a:moveTo>
                  <a:lnTo>
                    <a:pt x="3585" y="3138"/>
                  </a:lnTo>
                  <a:lnTo>
                    <a:pt x="3137" y="3138"/>
                  </a:lnTo>
                  <a:lnTo>
                    <a:pt x="3137" y="6453"/>
                  </a:lnTo>
                  <a:lnTo>
                    <a:pt x="2241" y="6453"/>
                  </a:lnTo>
                  <a:lnTo>
                    <a:pt x="2241" y="3138"/>
                  </a:lnTo>
                  <a:lnTo>
                    <a:pt x="1703" y="3138"/>
                  </a:lnTo>
                  <a:lnTo>
                    <a:pt x="2644" y="1704"/>
                  </a:lnTo>
                  <a:close/>
                  <a:moveTo>
                    <a:pt x="2689" y="1"/>
                  </a:moveTo>
                  <a:lnTo>
                    <a:pt x="0" y="4034"/>
                  </a:lnTo>
                  <a:lnTo>
                    <a:pt x="1344" y="4034"/>
                  </a:lnTo>
                  <a:lnTo>
                    <a:pt x="1344" y="7350"/>
                  </a:lnTo>
                  <a:lnTo>
                    <a:pt x="4078" y="7350"/>
                  </a:lnTo>
                  <a:lnTo>
                    <a:pt x="4078" y="4034"/>
                  </a:lnTo>
                  <a:lnTo>
                    <a:pt x="5422" y="4034"/>
                  </a:lnTo>
                  <a:lnTo>
                    <a:pt x="2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72"/>
          <p:cNvGrpSpPr/>
          <p:nvPr/>
        </p:nvGrpSpPr>
        <p:grpSpPr>
          <a:xfrm>
            <a:off x="2075065" y="2790299"/>
            <a:ext cx="436466" cy="441505"/>
            <a:chOff x="2075065" y="2790299"/>
            <a:chExt cx="436466" cy="441505"/>
          </a:xfrm>
        </p:grpSpPr>
        <p:sp>
          <p:nvSpPr>
            <p:cNvPr id="2976" name="Google Shape;2976;p72"/>
            <p:cNvSpPr/>
            <p:nvPr/>
          </p:nvSpPr>
          <p:spPr>
            <a:xfrm>
              <a:off x="2150761" y="2790299"/>
              <a:ext cx="285075" cy="441505"/>
            </a:xfrm>
            <a:custGeom>
              <a:avLst/>
              <a:gdLst/>
              <a:ahLst/>
              <a:cxnLst/>
              <a:rect l="l" t="t" r="r" b="b"/>
              <a:pathLst>
                <a:path w="10127" h="15684" extrusionOk="0">
                  <a:moveTo>
                    <a:pt x="5512" y="941"/>
                  </a:moveTo>
                  <a:lnTo>
                    <a:pt x="5512" y="2868"/>
                  </a:lnTo>
                  <a:lnTo>
                    <a:pt x="6049" y="2868"/>
                  </a:lnTo>
                  <a:lnTo>
                    <a:pt x="5064" y="4302"/>
                  </a:lnTo>
                  <a:lnTo>
                    <a:pt x="4123" y="2868"/>
                  </a:lnTo>
                  <a:lnTo>
                    <a:pt x="4615" y="2868"/>
                  </a:lnTo>
                  <a:lnTo>
                    <a:pt x="4615" y="941"/>
                  </a:lnTo>
                  <a:close/>
                  <a:moveTo>
                    <a:pt x="5108" y="6498"/>
                  </a:moveTo>
                  <a:cubicBezTo>
                    <a:pt x="7394" y="6498"/>
                    <a:pt x="9231" y="8335"/>
                    <a:pt x="9231" y="10620"/>
                  </a:cubicBezTo>
                  <a:cubicBezTo>
                    <a:pt x="9231" y="12950"/>
                    <a:pt x="7394" y="14788"/>
                    <a:pt x="5108" y="14788"/>
                  </a:cubicBezTo>
                  <a:cubicBezTo>
                    <a:pt x="2778" y="14788"/>
                    <a:pt x="941" y="12950"/>
                    <a:pt x="941" y="10620"/>
                  </a:cubicBezTo>
                  <a:cubicBezTo>
                    <a:pt x="941" y="8335"/>
                    <a:pt x="2778" y="6498"/>
                    <a:pt x="5108" y="6498"/>
                  </a:cubicBezTo>
                  <a:close/>
                  <a:moveTo>
                    <a:pt x="3674" y="0"/>
                  </a:moveTo>
                  <a:lnTo>
                    <a:pt x="3674" y="1927"/>
                  </a:lnTo>
                  <a:lnTo>
                    <a:pt x="2330" y="1927"/>
                  </a:lnTo>
                  <a:lnTo>
                    <a:pt x="4795" y="5602"/>
                  </a:lnTo>
                  <a:cubicBezTo>
                    <a:pt x="2106" y="5736"/>
                    <a:pt x="0" y="7976"/>
                    <a:pt x="0" y="10665"/>
                  </a:cubicBezTo>
                  <a:cubicBezTo>
                    <a:pt x="0" y="13443"/>
                    <a:pt x="2241" y="15684"/>
                    <a:pt x="5019" y="15684"/>
                  </a:cubicBezTo>
                  <a:cubicBezTo>
                    <a:pt x="7842" y="15684"/>
                    <a:pt x="10082" y="13443"/>
                    <a:pt x="10082" y="10665"/>
                  </a:cubicBezTo>
                  <a:cubicBezTo>
                    <a:pt x="10127" y="7976"/>
                    <a:pt x="7976" y="5736"/>
                    <a:pt x="5332" y="5602"/>
                  </a:cubicBezTo>
                  <a:lnTo>
                    <a:pt x="7797" y="1927"/>
                  </a:lnTo>
                  <a:lnTo>
                    <a:pt x="6453" y="1927"/>
                  </a:lnTo>
                  <a:lnTo>
                    <a:pt x="6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2"/>
            <p:cNvSpPr/>
            <p:nvPr/>
          </p:nvSpPr>
          <p:spPr>
            <a:xfrm>
              <a:off x="2231467" y="2998411"/>
              <a:ext cx="127435" cy="179147"/>
            </a:xfrm>
            <a:custGeom>
              <a:avLst/>
              <a:gdLst/>
              <a:ahLst/>
              <a:cxnLst/>
              <a:rect l="l" t="t" r="r" b="b"/>
              <a:pathLst>
                <a:path w="4527" h="6364" extrusionOk="0">
                  <a:moveTo>
                    <a:pt x="3138" y="1838"/>
                  </a:moveTo>
                  <a:cubicBezTo>
                    <a:pt x="3406" y="1838"/>
                    <a:pt x="3586" y="2062"/>
                    <a:pt x="3586" y="2286"/>
                  </a:cubicBezTo>
                  <a:cubicBezTo>
                    <a:pt x="3586" y="2600"/>
                    <a:pt x="3317" y="2734"/>
                    <a:pt x="3138" y="2734"/>
                  </a:cubicBezTo>
                  <a:lnTo>
                    <a:pt x="807" y="2734"/>
                  </a:lnTo>
                  <a:lnTo>
                    <a:pt x="807" y="1838"/>
                  </a:lnTo>
                  <a:close/>
                  <a:moveTo>
                    <a:pt x="3138" y="3765"/>
                  </a:moveTo>
                  <a:cubicBezTo>
                    <a:pt x="3406" y="3765"/>
                    <a:pt x="3586" y="3989"/>
                    <a:pt x="3586" y="4213"/>
                  </a:cubicBezTo>
                  <a:cubicBezTo>
                    <a:pt x="3586" y="4437"/>
                    <a:pt x="3406" y="4661"/>
                    <a:pt x="3138" y="4661"/>
                  </a:cubicBezTo>
                  <a:lnTo>
                    <a:pt x="807" y="4661"/>
                  </a:lnTo>
                  <a:lnTo>
                    <a:pt x="807" y="3765"/>
                  </a:lnTo>
                  <a:close/>
                  <a:moveTo>
                    <a:pt x="897" y="1"/>
                  </a:moveTo>
                  <a:lnTo>
                    <a:pt x="897" y="897"/>
                  </a:lnTo>
                  <a:lnTo>
                    <a:pt x="1" y="897"/>
                  </a:lnTo>
                  <a:lnTo>
                    <a:pt x="1" y="5468"/>
                  </a:lnTo>
                  <a:lnTo>
                    <a:pt x="897" y="5468"/>
                  </a:lnTo>
                  <a:lnTo>
                    <a:pt x="897" y="6364"/>
                  </a:lnTo>
                  <a:lnTo>
                    <a:pt x="1793" y="6364"/>
                  </a:lnTo>
                  <a:lnTo>
                    <a:pt x="1793" y="5468"/>
                  </a:lnTo>
                  <a:lnTo>
                    <a:pt x="2689" y="5468"/>
                  </a:lnTo>
                  <a:lnTo>
                    <a:pt x="2689" y="6364"/>
                  </a:lnTo>
                  <a:lnTo>
                    <a:pt x="3586" y="6364"/>
                  </a:lnTo>
                  <a:lnTo>
                    <a:pt x="3586" y="5378"/>
                  </a:lnTo>
                  <a:cubicBezTo>
                    <a:pt x="4123" y="5199"/>
                    <a:pt x="4437" y="4661"/>
                    <a:pt x="4437" y="4079"/>
                  </a:cubicBezTo>
                  <a:cubicBezTo>
                    <a:pt x="4437" y="3765"/>
                    <a:pt x="4347" y="3406"/>
                    <a:pt x="4123" y="3182"/>
                  </a:cubicBezTo>
                  <a:cubicBezTo>
                    <a:pt x="4347" y="2958"/>
                    <a:pt x="4437" y="2645"/>
                    <a:pt x="4437" y="2286"/>
                  </a:cubicBezTo>
                  <a:cubicBezTo>
                    <a:pt x="4527" y="1749"/>
                    <a:pt x="4123" y="1211"/>
                    <a:pt x="3586" y="1032"/>
                  </a:cubicBezTo>
                  <a:lnTo>
                    <a:pt x="3586" y="1"/>
                  </a:lnTo>
                  <a:lnTo>
                    <a:pt x="2689" y="1"/>
                  </a:lnTo>
                  <a:lnTo>
                    <a:pt x="2689" y="897"/>
                  </a:lnTo>
                  <a:lnTo>
                    <a:pt x="1793" y="897"/>
                  </a:lnTo>
                  <a:lnTo>
                    <a:pt x="17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2"/>
            <p:cNvSpPr/>
            <p:nvPr/>
          </p:nvSpPr>
          <p:spPr>
            <a:xfrm>
              <a:off x="2360140" y="2790299"/>
              <a:ext cx="151391" cy="206902"/>
            </a:xfrm>
            <a:custGeom>
              <a:avLst/>
              <a:gdLst/>
              <a:ahLst/>
              <a:cxnLst/>
              <a:rect l="l" t="t" r="r" b="b"/>
              <a:pathLst>
                <a:path w="5378" h="7350" extrusionOk="0">
                  <a:moveTo>
                    <a:pt x="3137" y="897"/>
                  </a:moveTo>
                  <a:lnTo>
                    <a:pt x="3137" y="4213"/>
                  </a:lnTo>
                  <a:lnTo>
                    <a:pt x="3630" y="4213"/>
                  </a:lnTo>
                  <a:lnTo>
                    <a:pt x="2689" y="5646"/>
                  </a:lnTo>
                  <a:lnTo>
                    <a:pt x="1748" y="4213"/>
                  </a:lnTo>
                  <a:lnTo>
                    <a:pt x="2241" y="4213"/>
                  </a:lnTo>
                  <a:lnTo>
                    <a:pt x="2241" y="897"/>
                  </a:lnTo>
                  <a:close/>
                  <a:moveTo>
                    <a:pt x="1345" y="0"/>
                  </a:moveTo>
                  <a:lnTo>
                    <a:pt x="1345" y="3316"/>
                  </a:lnTo>
                  <a:lnTo>
                    <a:pt x="0" y="3316"/>
                  </a:lnTo>
                  <a:lnTo>
                    <a:pt x="2689" y="7349"/>
                  </a:lnTo>
                  <a:lnTo>
                    <a:pt x="5378" y="3316"/>
                  </a:lnTo>
                  <a:lnTo>
                    <a:pt x="4078" y="3316"/>
                  </a:lnTo>
                  <a:lnTo>
                    <a:pt x="40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2"/>
            <p:cNvSpPr/>
            <p:nvPr/>
          </p:nvSpPr>
          <p:spPr>
            <a:xfrm>
              <a:off x="2075065" y="2790299"/>
              <a:ext cx="152657" cy="206902"/>
            </a:xfrm>
            <a:custGeom>
              <a:avLst/>
              <a:gdLst/>
              <a:ahLst/>
              <a:cxnLst/>
              <a:rect l="l" t="t" r="r" b="b"/>
              <a:pathLst>
                <a:path w="5423" h="7350" extrusionOk="0">
                  <a:moveTo>
                    <a:pt x="3137" y="897"/>
                  </a:moveTo>
                  <a:lnTo>
                    <a:pt x="3137" y="4213"/>
                  </a:lnTo>
                  <a:lnTo>
                    <a:pt x="3630" y="4213"/>
                  </a:lnTo>
                  <a:lnTo>
                    <a:pt x="2689" y="5646"/>
                  </a:lnTo>
                  <a:lnTo>
                    <a:pt x="1703" y="4213"/>
                  </a:lnTo>
                  <a:lnTo>
                    <a:pt x="2241" y="4213"/>
                  </a:lnTo>
                  <a:lnTo>
                    <a:pt x="2241" y="897"/>
                  </a:lnTo>
                  <a:close/>
                  <a:moveTo>
                    <a:pt x="1345" y="0"/>
                  </a:moveTo>
                  <a:lnTo>
                    <a:pt x="1345" y="3316"/>
                  </a:lnTo>
                  <a:lnTo>
                    <a:pt x="0" y="3316"/>
                  </a:lnTo>
                  <a:lnTo>
                    <a:pt x="2689" y="7349"/>
                  </a:lnTo>
                  <a:lnTo>
                    <a:pt x="5422" y="3316"/>
                  </a:lnTo>
                  <a:lnTo>
                    <a:pt x="4078" y="3316"/>
                  </a:lnTo>
                  <a:lnTo>
                    <a:pt x="40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0" name="Google Shape;2980;p72"/>
          <p:cNvSpPr/>
          <p:nvPr/>
        </p:nvSpPr>
        <p:spPr>
          <a:xfrm>
            <a:off x="5506044" y="2120497"/>
            <a:ext cx="441505" cy="441505"/>
          </a:xfrm>
          <a:custGeom>
            <a:avLst/>
            <a:gdLst/>
            <a:ahLst/>
            <a:cxnLst/>
            <a:rect l="l" t="t" r="r" b="b"/>
            <a:pathLst>
              <a:path w="15684" h="15684" extrusionOk="0">
                <a:moveTo>
                  <a:pt x="12816" y="8290"/>
                </a:moveTo>
                <a:lnTo>
                  <a:pt x="12816" y="14788"/>
                </a:lnTo>
                <a:lnTo>
                  <a:pt x="896" y="14788"/>
                </a:lnTo>
                <a:lnTo>
                  <a:pt x="896" y="14743"/>
                </a:lnTo>
                <a:lnTo>
                  <a:pt x="5019" y="10576"/>
                </a:lnTo>
                <a:lnTo>
                  <a:pt x="7797" y="13309"/>
                </a:lnTo>
                <a:lnTo>
                  <a:pt x="12816" y="8290"/>
                </a:lnTo>
                <a:close/>
                <a:moveTo>
                  <a:pt x="0" y="1"/>
                </a:moveTo>
                <a:lnTo>
                  <a:pt x="0" y="15684"/>
                </a:lnTo>
                <a:lnTo>
                  <a:pt x="15684" y="15684"/>
                </a:lnTo>
                <a:lnTo>
                  <a:pt x="15684" y="14788"/>
                </a:lnTo>
                <a:lnTo>
                  <a:pt x="13757" y="14788"/>
                </a:lnTo>
                <a:lnTo>
                  <a:pt x="13757" y="6095"/>
                </a:lnTo>
                <a:lnTo>
                  <a:pt x="7797" y="12054"/>
                </a:lnTo>
                <a:lnTo>
                  <a:pt x="5019" y="9276"/>
                </a:lnTo>
                <a:lnTo>
                  <a:pt x="896" y="13443"/>
                </a:lnTo>
                <a:lnTo>
                  <a:pt x="896" y="10844"/>
                </a:lnTo>
                <a:lnTo>
                  <a:pt x="5019" y="6722"/>
                </a:lnTo>
                <a:lnTo>
                  <a:pt x="7797" y="9455"/>
                </a:lnTo>
                <a:lnTo>
                  <a:pt x="14698" y="2510"/>
                </a:lnTo>
                <a:lnTo>
                  <a:pt x="14698" y="3675"/>
                </a:lnTo>
                <a:lnTo>
                  <a:pt x="15639" y="3675"/>
                </a:lnTo>
                <a:lnTo>
                  <a:pt x="15639" y="942"/>
                </a:lnTo>
                <a:lnTo>
                  <a:pt x="12861" y="942"/>
                </a:lnTo>
                <a:lnTo>
                  <a:pt x="12861" y="1838"/>
                </a:lnTo>
                <a:lnTo>
                  <a:pt x="14070" y="1838"/>
                </a:lnTo>
                <a:lnTo>
                  <a:pt x="7797" y="8111"/>
                </a:lnTo>
                <a:lnTo>
                  <a:pt x="5019" y="5378"/>
                </a:lnTo>
                <a:lnTo>
                  <a:pt x="896" y="9500"/>
                </a:lnTo>
                <a:lnTo>
                  <a:pt x="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2"/>
          <p:cNvSpPr/>
          <p:nvPr/>
        </p:nvSpPr>
        <p:spPr>
          <a:xfrm>
            <a:off x="6125372" y="2102847"/>
            <a:ext cx="441533" cy="441505"/>
          </a:xfrm>
          <a:custGeom>
            <a:avLst/>
            <a:gdLst/>
            <a:ahLst/>
            <a:cxnLst/>
            <a:rect l="l" t="t" r="r" b="b"/>
            <a:pathLst>
              <a:path w="15685" h="15684" extrusionOk="0">
                <a:moveTo>
                  <a:pt x="897" y="6498"/>
                </a:moveTo>
                <a:lnTo>
                  <a:pt x="4975" y="10575"/>
                </a:lnTo>
                <a:lnTo>
                  <a:pt x="7753" y="7842"/>
                </a:lnTo>
                <a:lnTo>
                  <a:pt x="12771" y="12861"/>
                </a:lnTo>
                <a:lnTo>
                  <a:pt x="12771" y="14787"/>
                </a:lnTo>
                <a:lnTo>
                  <a:pt x="897" y="14787"/>
                </a:lnTo>
                <a:lnTo>
                  <a:pt x="897" y="6498"/>
                </a:lnTo>
                <a:close/>
                <a:moveTo>
                  <a:pt x="1" y="0"/>
                </a:moveTo>
                <a:lnTo>
                  <a:pt x="1" y="15684"/>
                </a:lnTo>
                <a:lnTo>
                  <a:pt x="15684" y="15684"/>
                </a:lnTo>
                <a:lnTo>
                  <a:pt x="15684" y="14787"/>
                </a:lnTo>
                <a:lnTo>
                  <a:pt x="13802" y="14787"/>
                </a:lnTo>
                <a:lnTo>
                  <a:pt x="13802" y="12547"/>
                </a:lnTo>
                <a:lnTo>
                  <a:pt x="7798" y="6542"/>
                </a:lnTo>
                <a:lnTo>
                  <a:pt x="5064" y="9276"/>
                </a:lnTo>
                <a:lnTo>
                  <a:pt x="897" y="5153"/>
                </a:lnTo>
                <a:lnTo>
                  <a:pt x="897" y="2554"/>
                </a:lnTo>
                <a:lnTo>
                  <a:pt x="5064" y="6722"/>
                </a:lnTo>
                <a:lnTo>
                  <a:pt x="7798" y="3988"/>
                </a:lnTo>
                <a:lnTo>
                  <a:pt x="14116" y="10306"/>
                </a:lnTo>
                <a:lnTo>
                  <a:pt x="12951" y="10306"/>
                </a:lnTo>
                <a:lnTo>
                  <a:pt x="12951" y="11158"/>
                </a:lnTo>
                <a:lnTo>
                  <a:pt x="15639" y="11158"/>
                </a:lnTo>
                <a:lnTo>
                  <a:pt x="15639" y="8380"/>
                </a:lnTo>
                <a:lnTo>
                  <a:pt x="14743" y="8380"/>
                </a:lnTo>
                <a:lnTo>
                  <a:pt x="14743" y="9589"/>
                </a:lnTo>
                <a:lnTo>
                  <a:pt x="7798" y="2644"/>
                </a:lnTo>
                <a:lnTo>
                  <a:pt x="5019" y="5377"/>
                </a:lnTo>
                <a:lnTo>
                  <a:pt x="897" y="121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2" name="Google Shape;2982;p72"/>
          <p:cNvGrpSpPr/>
          <p:nvPr/>
        </p:nvGrpSpPr>
        <p:grpSpPr>
          <a:xfrm>
            <a:off x="1393920" y="4141245"/>
            <a:ext cx="441505" cy="441505"/>
            <a:chOff x="1393920" y="4141245"/>
            <a:chExt cx="441505" cy="441505"/>
          </a:xfrm>
        </p:grpSpPr>
        <p:sp>
          <p:nvSpPr>
            <p:cNvPr id="2983" name="Google Shape;2983;p72"/>
            <p:cNvSpPr/>
            <p:nvPr/>
          </p:nvSpPr>
          <p:spPr>
            <a:xfrm>
              <a:off x="1393920" y="4245935"/>
              <a:ext cx="336815" cy="336815"/>
            </a:xfrm>
            <a:custGeom>
              <a:avLst/>
              <a:gdLst/>
              <a:ahLst/>
              <a:cxnLst/>
              <a:rect l="l" t="t" r="r" b="b"/>
              <a:pathLst>
                <a:path w="11965" h="11965" extrusionOk="0">
                  <a:moveTo>
                    <a:pt x="6005" y="942"/>
                  </a:moveTo>
                  <a:cubicBezTo>
                    <a:pt x="8783" y="942"/>
                    <a:pt x="11023" y="3182"/>
                    <a:pt x="11023" y="6005"/>
                  </a:cubicBezTo>
                  <a:cubicBezTo>
                    <a:pt x="11023" y="8783"/>
                    <a:pt x="8738" y="11024"/>
                    <a:pt x="6005" y="11024"/>
                  </a:cubicBezTo>
                  <a:cubicBezTo>
                    <a:pt x="3182" y="11024"/>
                    <a:pt x="941" y="8783"/>
                    <a:pt x="941" y="6005"/>
                  </a:cubicBezTo>
                  <a:cubicBezTo>
                    <a:pt x="941" y="3182"/>
                    <a:pt x="3182" y="942"/>
                    <a:pt x="6005" y="942"/>
                  </a:cubicBezTo>
                  <a:close/>
                  <a:moveTo>
                    <a:pt x="6005" y="1"/>
                  </a:moveTo>
                  <a:cubicBezTo>
                    <a:pt x="2689" y="1"/>
                    <a:pt x="0" y="2689"/>
                    <a:pt x="0" y="6005"/>
                  </a:cubicBezTo>
                  <a:cubicBezTo>
                    <a:pt x="0" y="9276"/>
                    <a:pt x="2689" y="11965"/>
                    <a:pt x="6005" y="11965"/>
                  </a:cubicBezTo>
                  <a:cubicBezTo>
                    <a:pt x="9276" y="11965"/>
                    <a:pt x="11964" y="9276"/>
                    <a:pt x="11964" y="6005"/>
                  </a:cubicBezTo>
                  <a:cubicBezTo>
                    <a:pt x="11964" y="2689"/>
                    <a:pt x="9231" y="1"/>
                    <a:pt x="6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2"/>
            <p:cNvSpPr/>
            <p:nvPr/>
          </p:nvSpPr>
          <p:spPr>
            <a:xfrm>
              <a:off x="1445631" y="4402336"/>
              <a:ext cx="233392" cy="128702"/>
            </a:xfrm>
            <a:custGeom>
              <a:avLst/>
              <a:gdLst/>
              <a:ahLst/>
              <a:cxnLst/>
              <a:rect l="l" t="t" r="r" b="b"/>
              <a:pathLst>
                <a:path w="8291" h="4572" extrusionOk="0">
                  <a:moveTo>
                    <a:pt x="7305" y="897"/>
                  </a:moveTo>
                  <a:cubicBezTo>
                    <a:pt x="7080" y="2465"/>
                    <a:pt x="5736" y="3630"/>
                    <a:pt x="4078" y="3630"/>
                  </a:cubicBezTo>
                  <a:cubicBezTo>
                    <a:pt x="2465" y="3630"/>
                    <a:pt x="1121" y="2465"/>
                    <a:pt x="897" y="897"/>
                  </a:cubicBezTo>
                  <a:close/>
                  <a:moveTo>
                    <a:pt x="1" y="1"/>
                  </a:moveTo>
                  <a:lnTo>
                    <a:pt x="1" y="449"/>
                  </a:lnTo>
                  <a:cubicBezTo>
                    <a:pt x="1" y="2734"/>
                    <a:pt x="1838" y="4571"/>
                    <a:pt x="4168" y="4571"/>
                  </a:cubicBezTo>
                  <a:cubicBezTo>
                    <a:pt x="6453" y="4571"/>
                    <a:pt x="8290" y="2734"/>
                    <a:pt x="8290" y="449"/>
                  </a:cubicBezTo>
                  <a:lnTo>
                    <a:pt x="82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2"/>
            <p:cNvSpPr/>
            <p:nvPr/>
          </p:nvSpPr>
          <p:spPr>
            <a:xfrm>
              <a:off x="1684034" y="4141245"/>
              <a:ext cx="151391" cy="166535"/>
            </a:xfrm>
            <a:custGeom>
              <a:avLst/>
              <a:gdLst/>
              <a:ahLst/>
              <a:cxnLst/>
              <a:rect l="l" t="t" r="r" b="b"/>
              <a:pathLst>
                <a:path w="5378" h="5916" extrusionOk="0">
                  <a:moveTo>
                    <a:pt x="2689" y="1703"/>
                  </a:moveTo>
                  <a:lnTo>
                    <a:pt x="3630" y="3137"/>
                  </a:lnTo>
                  <a:lnTo>
                    <a:pt x="3137" y="3137"/>
                  </a:lnTo>
                  <a:lnTo>
                    <a:pt x="3137" y="5019"/>
                  </a:lnTo>
                  <a:lnTo>
                    <a:pt x="2241" y="5019"/>
                  </a:lnTo>
                  <a:lnTo>
                    <a:pt x="2241" y="3137"/>
                  </a:lnTo>
                  <a:lnTo>
                    <a:pt x="1703" y="3137"/>
                  </a:lnTo>
                  <a:lnTo>
                    <a:pt x="2689" y="1703"/>
                  </a:lnTo>
                  <a:close/>
                  <a:moveTo>
                    <a:pt x="2689" y="0"/>
                  </a:moveTo>
                  <a:lnTo>
                    <a:pt x="1" y="4033"/>
                  </a:lnTo>
                  <a:lnTo>
                    <a:pt x="1300" y="4033"/>
                  </a:lnTo>
                  <a:lnTo>
                    <a:pt x="1300" y="5915"/>
                  </a:lnTo>
                  <a:lnTo>
                    <a:pt x="4033" y="5915"/>
                  </a:lnTo>
                  <a:lnTo>
                    <a:pt x="4033" y="4033"/>
                  </a:lnTo>
                  <a:lnTo>
                    <a:pt x="5378" y="4033"/>
                  </a:lnTo>
                  <a:lnTo>
                    <a:pt x="2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2"/>
            <p:cNvSpPr/>
            <p:nvPr/>
          </p:nvSpPr>
          <p:spPr>
            <a:xfrm>
              <a:off x="1469587" y="4322869"/>
              <a:ext cx="78257" cy="51768"/>
            </a:xfrm>
            <a:custGeom>
              <a:avLst/>
              <a:gdLst/>
              <a:ahLst/>
              <a:cxnLst/>
              <a:rect l="l" t="t" r="r" b="b"/>
              <a:pathLst>
                <a:path w="2780" h="1839" extrusionOk="0">
                  <a:moveTo>
                    <a:pt x="1390" y="1"/>
                  </a:moveTo>
                  <a:cubicBezTo>
                    <a:pt x="628" y="1"/>
                    <a:pt x="1" y="628"/>
                    <a:pt x="1" y="1390"/>
                  </a:cubicBezTo>
                  <a:lnTo>
                    <a:pt x="1" y="1838"/>
                  </a:lnTo>
                  <a:lnTo>
                    <a:pt x="897" y="1838"/>
                  </a:lnTo>
                  <a:lnTo>
                    <a:pt x="897" y="1390"/>
                  </a:lnTo>
                  <a:lnTo>
                    <a:pt x="987" y="1390"/>
                  </a:lnTo>
                  <a:cubicBezTo>
                    <a:pt x="987" y="1121"/>
                    <a:pt x="1211" y="942"/>
                    <a:pt x="1435" y="942"/>
                  </a:cubicBezTo>
                  <a:cubicBezTo>
                    <a:pt x="1659" y="942"/>
                    <a:pt x="1883" y="1166"/>
                    <a:pt x="1883" y="1390"/>
                  </a:cubicBezTo>
                  <a:lnTo>
                    <a:pt x="1883" y="1838"/>
                  </a:lnTo>
                  <a:lnTo>
                    <a:pt x="2779" y="1838"/>
                  </a:lnTo>
                  <a:lnTo>
                    <a:pt x="2779" y="1390"/>
                  </a:lnTo>
                  <a:cubicBezTo>
                    <a:pt x="2779" y="628"/>
                    <a:pt x="2197" y="1"/>
                    <a:pt x="1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2"/>
            <p:cNvSpPr/>
            <p:nvPr/>
          </p:nvSpPr>
          <p:spPr>
            <a:xfrm>
              <a:off x="1571771" y="4322869"/>
              <a:ext cx="78229" cy="51768"/>
            </a:xfrm>
            <a:custGeom>
              <a:avLst/>
              <a:gdLst/>
              <a:ahLst/>
              <a:cxnLst/>
              <a:rect l="l" t="t" r="r" b="b"/>
              <a:pathLst>
                <a:path w="2779" h="1839" extrusionOk="0">
                  <a:moveTo>
                    <a:pt x="1390" y="1"/>
                  </a:moveTo>
                  <a:cubicBezTo>
                    <a:pt x="628" y="1"/>
                    <a:pt x="1" y="628"/>
                    <a:pt x="1" y="1390"/>
                  </a:cubicBezTo>
                  <a:lnTo>
                    <a:pt x="1" y="1838"/>
                  </a:lnTo>
                  <a:lnTo>
                    <a:pt x="897" y="1838"/>
                  </a:lnTo>
                  <a:lnTo>
                    <a:pt x="897" y="1390"/>
                  </a:lnTo>
                  <a:lnTo>
                    <a:pt x="1031" y="1390"/>
                  </a:lnTo>
                  <a:cubicBezTo>
                    <a:pt x="1031" y="1121"/>
                    <a:pt x="1210" y="942"/>
                    <a:pt x="1434" y="942"/>
                  </a:cubicBezTo>
                  <a:cubicBezTo>
                    <a:pt x="1748" y="942"/>
                    <a:pt x="1883" y="1166"/>
                    <a:pt x="1883" y="1390"/>
                  </a:cubicBezTo>
                  <a:lnTo>
                    <a:pt x="1883" y="1838"/>
                  </a:lnTo>
                  <a:lnTo>
                    <a:pt x="2779" y="1838"/>
                  </a:lnTo>
                  <a:lnTo>
                    <a:pt x="2779" y="1390"/>
                  </a:lnTo>
                  <a:cubicBezTo>
                    <a:pt x="2779" y="628"/>
                    <a:pt x="2196" y="1"/>
                    <a:pt x="1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8" name="Google Shape;2988;p72"/>
          <p:cNvSpPr/>
          <p:nvPr/>
        </p:nvSpPr>
        <p:spPr>
          <a:xfrm>
            <a:off x="7327489" y="2107886"/>
            <a:ext cx="441505" cy="441505"/>
          </a:xfrm>
          <a:custGeom>
            <a:avLst/>
            <a:gdLst/>
            <a:ahLst/>
            <a:cxnLst/>
            <a:rect l="l" t="t" r="r" b="b"/>
            <a:pathLst>
              <a:path w="15684" h="15684" extrusionOk="0">
                <a:moveTo>
                  <a:pt x="7797" y="897"/>
                </a:moveTo>
                <a:cubicBezTo>
                  <a:pt x="11695" y="897"/>
                  <a:pt x="14742" y="3989"/>
                  <a:pt x="14742" y="7797"/>
                </a:cubicBezTo>
                <a:cubicBezTo>
                  <a:pt x="14787" y="10934"/>
                  <a:pt x="12636" y="13712"/>
                  <a:pt x="9679" y="14519"/>
                </a:cubicBezTo>
                <a:lnTo>
                  <a:pt x="9679" y="8604"/>
                </a:lnTo>
                <a:lnTo>
                  <a:pt x="11337" y="8604"/>
                </a:lnTo>
                <a:lnTo>
                  <a:pt x="7842" y="2107"/>
                </a:lnTo>
                <a:lnTo>
                  <a:pt x="4302" y="8604"/>
                </a:lnTo>
                <a:lnTo>
                  <a:pt x="5960" y="8604"/>
                </a:lnTo>
                <a:lnTo>
                  <a:pt x="5960" y="14519"/>
                </a:lnTo>
                <a:cubicBezTo>
                  <a:pt x="3047" y="13667"/>
                  <a:pt x="852" y="10844"/>
                  <a:pt x="852" y="7797"/>
                </a:cubicBezTo>
                <a:cubicBezTo>
                  <a:pt x="852" y="3989"/>
                  <a:pt x="3943" y="897"/>
                  <a:pt x="7797" y="897"/>
                </a:cubicBezTo>
                <a:close/>
                <a:moveTo>
                  <a:pt x="7842" y="0"/>
                </a:moveTo>
                <a:cubicBezTo>
                  <a:pt x="3495" y="0"/>
                  <a:pt x="0" y="3540"/>
                  <a:pt x="0" y="7797"/>
                </a:cubicBezTo>
                <a:cubicBezTo>
                  <a:pt x="0" y="11606"/>
                  <a:pt x="2734" y="14832"/>
                  <a:pt x="6363" y="15549"/>
                </a:cubicBezTo>
                <a:lnTo>
                  <a:pt x="6946" y="15684"/>
                </a:lnTo>
                <a:lnTo>
                  <a:pt x="6946" y="7708"/>
                </a:lnTo>
                <a:lnTo>
                  <a:pt x="5870" y="7708"/>
                </a:lnTo>
                <a:lnTo>
                  <a:pt x="7842" y="4078"/>
                </a:lnTo>
                <a:lnTo>
                  <a:pt x="9769" y="7708"/>
                </a:lnTo>
                <a:lnTo>
                  <a:pt x="8738" y="7708"/>
                </a:lnTo>
                <a:lnTo>
                  <a:pt x="8738" y="15684"/>
                </a:lnTo>
                <a:lnTo>
                  <a:pt x="9276" y="15549"/>
                </a:lnTo>
                <a:cubicBezTo>
                  <a:pt x="12905" y="14877"/>
                  <a:pt x="15683" y="11606"/>
                  <a:pt x="15683" y="7797"/>
                </a:cubicBezTo>
                <a:cubicBezTo>
                  <a:pt x="15683" y="3451"/>
                  <a:pt x="12188" y="0"/>
                  <a:pt x="7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2"/>
          <p:cNvSpPr/>
          <p:nvPr/>
        </p:nvSpPr>
        <p:spPr>
          <a:xfrm>
            <a:off x="6749767" y="2111658"/>
            <a:ext cx="441505" cy="442799"/>
          </a:xfrm>
          <a:custGeom>
            <a:avLst/>
            <a:gdLst/>
            <a:ahLst/>
            <a:cxnLst/>
            <a:rect l="l" t="t" r="r" b="b"/>
            <a:pathLst>
              <a:path w="15684" h="15730" extrusionOk="0">
                <a:moveTo>
                  <a:pt x="9679" y="1166"/>
                </a:moveTo>
                <a:cubicBezTo>
                  <a:pt x="12637" y="1928"/>
                  <a:pt x="14788" y="4751"/>
                  <a:pt x="14788" y="7887"/>
                </a:cubicBezTo>
                <a:cubicBezTo>
                  <a:pt x="14788" y="11696"/>
                  <a:pt x="11651" y="14743"/>
                  <a:pt x="7842" y="14743"/>
                </a:cubicBezTo>
                <a:cubicBezTo>
                  <a:pt x="3988" y="14743"/>
                  <a:pt x="897" y="11696"/>
                  <a:pt x="897" y="7887"/>
                </a:cubicBezTo>
                <a:cubicBezTo>
                  <a:pt x="897" y="4796"/>
                  <a:pt x="3092" y="1973"/>
                  <a:pt x="6005" y="1166"/>
                </a:cubicBezTo>
                <a:lnTo>
                  <a:pt x="6005" y="7036"/>
                </a:lnTo>
                <a:lnTo>
                  <a:pt x="4302" y="7036"/>
                </a:lnTo>
                <a:lnTo>
                  <a:pt x="7842" y="13533"/>
                </a:lnTo>
                <a:lnTo>
                  <a:pt x="11382" y="7036"/>
                </a:lnTo>
                <a:lnTo>
                  <a:pt x="9679" y="7036"/>
                </a:lnTo>
                <a:lnTo>
                  <a:pt x="9679" y="1166"/>
                </a:lnTo>
                <a:close/>
                <a:moveTo>
                  <a:pt x="6946" y="1"/>
                </a:moveTo>
                <a:lnTo>
                  <a:pt x="6408" y="135"/>
                </a:lnTo>
                <a:cubicBezTo>
                  <a:pt x="2734" y="852"/>
                  <a:pt x="0" y="4123"/>
                  <a:pt x="0" y="7932"/>
                </a:cubicBezTo>
                <a:cubicBezTo>
                  <a:pt x="0" y="12189"/>
                  <a:pt x="3540" y="15729"/>
                  <a:pt x="7842" y="15729"/>
                </a:cubicBezTo>
                <a:cubicBezTo>
                  <a:pt x="12144" y="15729"/>
                  <a:pt x="15684" y="12189"/>
                  <a:pt x="15684" y="7932"/>
                </a:cubicBezTo>
                <a:cubicBezTo>
                  <a:pt x="15684" y="4123"/>
                  <a:pt x="12950" y="807"/>
                  <a:pt x="9321" y="135"/>
                </a:cubicBezTo>
                <a:lnTo>
                  <a:pt x="8738" y="46"/>
                </a:lnTo>
                <a:lnTo>
                  <a:pt x="8738" y="7977"/>
                </a:lnTo>
                <a:lnTo>
                  <a:pt x="9814" y="7977"/>
                </a:lnTo>
                <a:lnTo>
                  <a:pt x="7842" y="11607"/>
                </a:lnTo>
                <a:lnTo>
                  <a:pt x="5870" y="7977"/>
                </a:lnTo>
                <a:lnTo>
                  <a:pt x="6946" y="7977"/>
                </a:lnTo>
                <a:lnTo>
                  <a:pt x="69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0" name="Google Shape;2990;p72"/>
          <p:cNvGrpSpPr/>
          <p:nvPr/>
        </p:nvGrpSpPr>
        <p:grpSpPr>
          <a:xfrm>
            <a:off x="5521160" y="4118528"/>
            <a:ext cx="262414" cy="441533"/>
            <a:chOff x="5521160" y="4118528"/>
            <a:chExt cx="262414" cy="441533"/>
          </a:xfrm>
        </p:grpSpPr>
        <p:sp>
          <p:nvSpPr>
            <p:cNvPr id="2991" name="Google Shape;2991;p72"/>
            <p:cNvSpPr/>
            <p:nvPr/>
          </p:nvSpPr>
          <p:spPr>
            <a:xfrm>
              <a:off x="5521160" y="4302685"/>
              <a:ext cx="262414" cy="257375"/>
            </a:xfrm>
            <a:custGeom>
              <a:avLst/>
              <a:gdLst/>
              <a:ahLst/>
              <a:cxnLst/>
              <a:rect l="l" t="t" r="r" b="b"/>
              <a:pathLst>
                <a:path w="9322" h="9143" extrusionOk="0">
                  <a:moveTo>
                    <a:pt x="1793" y="897"/>
                  </a:moveTo>
                  <a:lnTo>
                    <a:pt x="1793" y="4572"/>
                  </a:lnTo>
                  <a:lnTo>
                    <a:pt x="897" y="4572"/>
                  </a:lnTo>
                  <a:lnTo>
                    <a:pt x="897" y="897"/>
                  </a:lnTo>
                  <a:close/>
                  <a:moveTo>
                    <a:pt x="7395" y="852"/>
                  </a:moveTo>
                  <a:lnTo>
                    <a:pt x="8156" y="4527"/>
                  </a:lnTo>
                  <a:lnTo>
                    <a:pt x="5513" y="4527"/>
                  </a:lnTo>
                  <a:lnTo>
                    <a:pt x="5513" y="4572"/>
                  </a:lnTo>
                  <a:lnTo>
                    <a:pt x="5513" y="7798"/>
                  </a:lnTo>
                  <a:cubicBezTo>
                    <a:pt x="5513" y="8067"/>
                    <a:pt x="5288" y="8246"/>
                    <a:pt x="5064" y="8246"/>
                  </a:cubicBezTo>
                  <a:lnTo>
                    <a:pt x="4616" y="8246"/>
                  </a:lnTo>
                  <a:lnTo>
                    <a:pt x="4616" y="5916"/>
                  </a:lnTo>
                  <a:cubicBezTo>
                    <a:pt x="4616" y="5154"/>
                    <a:pt x="3989" y="4527"/>
                    <a:pt x="3182" y="4527"/>
                  </a:cubicBezTo>
                  <a:lnTo>
                    <a:pt x="2779" y="4527"/>
                  </a:lnTo>
                  <a:lnTo>
                    <a:pt x="2779" y="852"/>
                  </a:lnTo>
                  <a:close/>
                  <a:moveTo>
                    <a:pt x="1" y="1"/>
                  </a:moveTo>
                  <a:lnTo>
                    <a:pt x="1" y="5468"/>
                  </a:lnTo>
                  <a:lnTo>
                    <a:pt x="3182" y="5468"/>
                  </a:lnTo>
                  <a:cubicBezTo>
                    <a:pt x="3496" y="5468"/>
                    <a:pt x="3631" y="5692"/>
                    <a:pt x="3631" y="5916"/>
                  </a:cubicBezTo>
                  <a:lnTo>
                    <a:pt x="3631" y="9142"/>
                  </a:lnTo>
                  <a:lnTo>
                    <a:pt x="5064" y="9142"/>
                  </a:lnTo>
                  <a:cubicBezTo>
                    <a:pt x="5826" y="9142"/>
                    <a:pt x="6454" y="8515"/>
                    <a:pt x="6454" y="7708"/>
                  </a:cubicBezTo>
                  <a:lnTo>
                    <a:pt x="6454" y="5423"/>
                  </a:lnTo>
                  <a:lnTo>
                    <a:pt x="9321" y="5423"/>
                  </a:lnTo>
                  <a:lnTo>
                    <a:pt x="82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2"/>
            <p:cNvSpPr/>
            <p:nvPr/>
          </p:nvSpPr>
          <p:spPr>
            <a:xfrm>
              <a:off x="5582978" y="4118528"/>
              <a:ext cx="153924" cy="147619"/>
            </a:xfrm>
            <a:custGeom>
              <a:avLst/>
              <a:gdLst/>
              <a:ahLst/>
              <a:cxnLst/>
              <a:rect l="l" t="t" r="r" b="b"/>
              <a:pathLst>
                <a:path w="5468" h="5244" extrusionOk="0">
                  <a:moveTo>
                    <a:pt x="2824" y="2107"/>
                  </a:moveTo>
                  <a:lnTo>
                    <a:pt x="3003" y="2600"/>
                  </a:lnTo>
                  <a:lnTo>
                    <a:pt x="3541" y="2689"/>
                  </a:lnTo>
                  <a:lnTo>
                    <a:pt x="3137" y="3048"/>
                  </a:lnTo>
                  <a:lnTo>
                    <a:pt x="3227" y="3541"/>
                  </a:lnTo>
                  <a:lnTo>
                    <a:pt x="3227" y="3541"/>
                  </a:lnTo>
                  <a:lnTo>
                    <a:pt x="2779" y="3317"/>
                  </a:lnTo>
                  <a:lnTo>
                    <a:pt x="2331" y="3541"/>
                  </a:lnTo>
                  <a:lnTo>
                    <a:pt x="2465" y="3048"/>
                  </a:lnTo>
                  <a:lnTo>
                    <a:pt x="2062" y="2689"/>
                  </a:lnTo>
                  <a:lnTo>
                    <a:pt x="2600" y="2600"/>
                  </a:lnTo>
                  <a:lnTo>
                    <a:pt x="2824" y="2107"/>
                  </a:lnTo>
                  <a:close/>
                  <a:moveTo>
                    <a:pt x="2734" y="1"/>
                  </a:moveTo>
                  <a:lnTo>
                    <a:pt x="1883" y="1704"/>
                  </a:lnTo>
                  <a:lnTo>
                    <a:pt x="1" y="2017"/>
                  </a:lnTo>
                  <a:lnTo>
                    <a:pt x="1345" y="3361"/>
                  </a:lnTo>
                  <a:lnTo>
                    <a:pt x="1121" y="5243"/>
                  </a:lnTo>
                  <a:lnTo>
                    <a:pt x="2824" y="4347"/>
                  </a:lnTo>
                  <a:lnTo>
                    <a:pt x="4482" y="5243"/>
                  </a:lnTo>
                  <a:lnTo>
                    <a:pt x="4482" y="5243"/>
                  </a:lnTo>
                  <a:lnTo>
                    <a:pt x="4123" y="3361"/>
                  </a:lnTo>
                  <a:lnTo>
                    <a:pt x="5467" y="2017"/>
                  </a:lnTo>
                  <a:lnTo>
                    <a:pt x="3585" y="1704"/>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3" name="Google Shape;2993;p72"/>
          <p:cNvGrpSpPr/>
          <p:nvPr/>
        </p:nvGrpSpPr>
        <p:grpSpPr>
          <a:xfrm>
            <a:off x="6061049" y="4138712"/>
            <a:ext cx="441505" cy="441533"/>
            <a:chOff x="6061049" y="4138712"/>
            <a:chExt cx="441505" cy="441533"/>
          </a:xfrm>
        </p:grpSpPr>
        <p:sp>
          <p:nvSpPr>
            <p:cNvPr id="2994" name="Google Shape;2994;p72"/>
            <p:cNvSpPr/>
            <p:nvPr/>
          </p:nvSpPr>
          <p:spPr>
            <a:xfrm>
              <a:off x="6139250" y="4322869"/>
              <a:ext cx="263653" cy="257375"/>
            </a:xfrm>
            <a:custGeom>
              <a:avLst/>
              <a:gdLst/>
              <a:ahLst/>
              <a:cxnLst/>
              <a:rect l="l" t="t" r="r" b="b"/>
              <a:pathLst>
                <a:path w="9366" h="9143" extrusionOk="0">
                  <a:moveTo>
                    <a:pt x="1883" y="4616"/>
                  </a:moveTo>
                  <a:lnTo>
                    <a:pt x="1883" y="8291"/>
                  </a:lnTo>
                  <a:lnTo>
                    <a:pt x="986" y="8291"/>
                  </a:lnTo>
                  <a:lnTo>
                    <a:pt x="986" y="4616"/>
                  </a:lnTo>
                  <a:close/>
                  <a:moveTo>
                    <a:pt x="5064" y="897"/>
                  </a:moveTo>
                  <a:cubicBezTo>
                    <a:pt x="5333" y="897"/>
                    <a:pt x="5512" y="1121"/>
                    <a:pt x="5512" y="1345"/>
                  </a:cubicBezTo>
                  <a:lnTo>
                    <a:pt x="5512" y="4527"/>
                  </a:lnTo>
                  <a:lnTo>
                    <a:pt x="8201" y="4527"/>
                  </a:lnTo>
                  <a:lnTo>
                    <a:pt x="8201" y="4616"/>
                  </a:lnTo>
                  <a:lnTo>
                    <a:pt x="7484" y="8291"/>
                  </a:lnTo>
                  <a:lnTo>
                    <a:pt x="2779" y="8291"/>
                  </a:lnTo>
                  <a:lnTo>
                    <a:pt x="2779" y="4616"/>
                  </a:lnTo>
                  <a:lnTo>
                    <a:pt x="3227" y="4616"/>
                  </a:lnTo>
                  <a:cubicBezTo>
                    <a:pt x="3989" y="4616"/>
                    <a:pt x="4616" y="3989"/>
                    <a:pt x="4616" y="3182"/>
                  </a:cubicBezTo>
                  <a:lnTo>
                    <a:pt x="4616" y="897"/>
                  </a:lnTo>
                  <a:close/>
                  <a:moveTo>
                    <a:pt x="3675" y="1"/>
                  </a:moveTo>
                  <a:lnTo>
                    <a:pt x="3675" y="3182"/>
                  </a:lnTo>
                  <a:cubicBezTo>
                    <a:pt x="3675" y="3496"/>
                    <a:pt x="3451" y="3630"/>
                    <a:pt x="3227" y="3630"/>
                  </a:cubicBezTo>
                  <a:lnTo>
                    <a:pt x="1" y="3630"/>
                  </a:lnTo>
                  <a:lnTo>
                    <a:pt x="1" y="9142"/>
                  </a:lnTo>
                  <a:lnTo>
                    <a:pt x="8246" y="9142"/>
                  </a:lnTo>
                  <a:lnTo>
                    <a:pt x="9366" y="3630"/>
                  </a:lnTo>
                  <a:lnTo>
                    <a:pt x="6498" y="3630"/>
                  </a:lnTo>
                  <a:lnTo>
                    <a:pt x="6498" y="1390"/>
                  </a:lnTo>
                  <a:lnTo>
                    <a:pt x="6453" y="1390"/>
                  </a:lnTo>
                  <a:cubicBezTo>
                    <a:pt x="6453" y="628"/>
                    <a:pt x="5826" y="1"/>
                    <a:pt x="5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2"/>
            <p:cNvSpPr/>
            <p:nvPr/>
          </p:nvSpPr>
          <p:spPr>
            <a:xfrm>
              <a:off x="6203572" y="4138712"/>
              <a:ext cx="155191" cy="146352"/>
            </a:xfrm>
            <a:custGeom>
              <a:avLst/>
              <a:gdLst/>
              <a:ahLst/>
              <a:cxnLst/>
              <a:rect l="l" t="t" r="r" b="b"/>
              <a:pathLst>
                <a:path w="5513" h="5199" extrusionOk="0">
                  <a:moveTo>
                    <a:pt x="2779" y="2107"/>
                  </a:moveTo>
                  <a:lnTo>
                    <a:pt x="3003" y="2555"/>
                  </a:lnTo>
                  <a:lnTo>
                    <a:pt x="3496" y="2644"/>
                  </a:lnTo>
                  <a:lnTo>
                    <a:pt x="3093" y="3003"/>
                  </a:lnTo>
                  <a:lnTo>
                    <a:pt x="3227" y="3541"/>
                  </a:lnTo>
                  <a:lnTo>
                    <a:pt x="2779" y="3317"/>
                  </a:lnTo>
                  <a:lnTo>
                    <a:pt x="2331" y="3541"/>
                  </a:lnTo>
                  <a:lnTo>
                    <a:pt x="2421" y="3003"/>
                  </a:lnTo>
                  <a:lnTo>
                    <a:pt x="2062" y="2644"/>
                  </a:lnTo>
                  <a:lnTo>
                    <a:pt x="2555" y="2555"/>
                  </a:lnTo>
                  <a:lnTo>
                    <a:pt x="2779" y="2107"/>
                  </a:lnTo>
                  <a:close/>
                  <a:moveTo>
                    <a:pt x="2779" y="1"/>
                  </a:moveTo>
                  <a:lnTo>
                    <a:pt x="1928" y="1659"/>
                  </a:lnTo>
                  <a:lnTo>
                    <a:pt x="1" y="1972"/>
                  </a:lnTo>
                  <a:lnTo>
                    <a:pt x="1345" y="3317"/>
                  </a:lnTo>
                  <a:lnTo>
                    <a:pt x="1121" y="5199"/>
                  </a:lnTo>
                  <a:lnTo>
                    <a:pt x="1121" y="5199"/>
                  </a:lnTo>
                  <a:lnTo>
                    <a:pt x="2824" y="4302"/>
                  </a:lnTo>
                  <a:lnTo>
                    <a:pt x="4527" y="5199"/>
                  </a:lnTo>
                  <a:lnTo>
                    <a:pt x="4168" y="3317"/>
                  </a:lnTo>
                  <a:lnTo>
                    <a:pt x="5512" y="1972"/>
                  </a:lnTo>
                  <a:lnTo>
                    <a:pt x="3586" y="1659"/>
                  </a:lnTo>
                  <a:lnTo>
                    <a:pt x="27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2"/>
            <p:cNvSpPr/>
            <p:nvPr/>
          </p:nvSpPr>
          <p:spPr>
            <a:xfrm>
              <a:off x="6347391" y="4189185"/>
              <a:ext cx="155163" cy="147590"/>
            </a:xfrm>
            <a:custGeom>
              <a:avLst/>
              <a:gdLst/>
              <a:ahLst/>
              <a:cxnLst/>
              <a:rect l="l" t="t" r="r" b="b"/>
              <a:pathLst>
                <a:path w="5512" h="5243" extrusionOk="0">
                  <a:moveTo>
                    <a:pt x="2734" y="2106"/>
                  </a:moveTo>
                  <a:lnTo>
                    <a:pt x="2958" y="2644"/>
                  </a:lnTo>
                  <a:lnTo>
                    <a:pt x="3495" y="2689"/>
                  </a:lnTo>
                  <a:lnTo>
                    <a:pt x="3092" y="3092"/>
                  </a:lnTo>
                  <a:lnTo>
                    <a:pt x="3226" y="3585"/>
                  </a:lnTo>
                  <a:lnTo>
                    <a:pt x="3226" y="3585"/>
                  </a:lnTo>
                  <a:lnTo>
                    <a:pt x="2778" y="3361"/>
                  </a:lnTo>
                  <a:lnTo>
                    <a:pt x="2330" y="3585"/>
                  </a:lnTo>
                  <a:lnTo>
                    <a:pt x="2420" y="3092"/>
                  </a:lnTo>
                  <a:lnTo>
                    <a:pt x="2017" y="2689"/>
                  </a:lnTo>
                  <a:lnTo>
                    <a:pt x="2510" y="2644"/>
                  </a:lnTo>
                  <a:lnTo>
                    <a:pt x="2734" y="2106"/>
                  </a:lnTo>
                  <a:close/>
                  <a:moveTo>
                    <a:pt x="2778" y="0"/>
                  </a:moveTo>
                  <a:lnTo>
                    <a:pt x="1927" y="1748"/>
                  </a:lnTo>
                  <a:lnTo>
                    <a:pt x="0" y="2017"/>
                  </a:lnTo>
                  <a:lnTo>
                    <a:pt x="1344" y="3361"/>
                  </a:lnTo>
                  <a:lnTo>
                    <a:pt x="1031" y="5243"/>
                  </a:lnTo>
                  <a:lnTo>
                    <a:pt x="1031" y="5243"/>
                  </a:lnTo>
                  <a:lnTo>
                    <a:pt x="2689" y="4347"/>
                  </a:lnTo>
                  <a:lnTo>
                    <a:pt x="4391" y="5243"/>
                  </a:lnTo>
                  <a:lnTo>
                    <a:pt x="4391" y="5243"/>
                  </a:lnTo>
                  <a:lnTo>
                    <a:pt x="4033" y="3361"/>
                  </a:lnTo>
                  <a:lnTo>
                    <a:pt x="5512" y="2017"/>
                  </a:lnTo>
                  <a:lnTo>
                    <a:pt x="3585" y="1748"/>
                  </a:lnTo>
                  <a:lnTo>
                    <a:pt x="2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2"/>
            <p:cNvSpPr/>
            <p:nvPr/>
          </p:nvSpPr>
          <p:spPr>
            <a:xfrm>
              <a:off x="6061049" y="4189185"/>
              <a:ext cx="153924" cy="147590"/>
            </a:xfrm>
            <a:custGeom>
              <a:avLst/>
              <a:gdLst/>
              <a:ahLst/>
              <a:cxnLst/>
              <a:rect l="l" t="t" r="r" b="b"/>
              <a:pathLst>
                <a:path w="5468" h="5243" extrusionOk="0">
                  <a:moveTo>
                    <a:pt x="2779" y="2106"/>
                  </a:moveTo>
                  <a:lnTo>
                    <a:pt x="3003" y="2644"/>
                  </a:lnTo>
                  <a:lnTo>
                    <a:pt x="3496" y="2689"/>
                  </a:lnTo>
                  <a:lnTo>
                    <a:pt x="3182" y="3092"/>
                  </a:lnTo>
                  <a:lnTo>
                    <a:pt x="3316" y="3585"/>
                  </a:lnTo>
                  <a:lnTo>
                    <a:pt x="2823" y="3361"/>
                  </a:lnTo>
                  <a:lnTo>
                    <a:pt x="2375" y="3585"/>
                  </a:lnTo>
                  <a:lnTo>
                    <a:pt x="2375" y="3585"/>
                  </a:lnTo>
                  <a:lnTo>
                    <a:pt x="2510" y="3092"/>
                  </a:lnTo>
                  <a:lnTo>
                    <a:pt x="2106" y="2689"/>
                  </a:lnTo>
                  <a:lnTo>
                    <a:pt x="2555" y="2644"/>
                  </a:lnTo>
                  <a:lnTo>
                    <a:pt x="2779" y="2106"/>
                  </a:lnTo>
                  <a:close/>
                  <a:moveTo>
                    <a:pt x="2734" y="0"/>
                  </a:moveTo>
                  <a:lnTo>
                    <a:pt x="1882" y="1748"/>
                  </a:lnTo>
                  <a:lnTo>
                    <a:pt x="0" y="2017"/>
                  </a:lnTo>
                  <a:lnTo>
                    <a:pt x="1345" y="3361"/>
                  </a:lnTo>
                  <a:lnTo>
                    <a:pt x="986" y="5243"/>
                  </a:lnTo>
                  <a:lnTo>
                    <a:pt x="2779" y="4347"/>
                  </a:lnTo>
                  <a:lnTo>
                    <a:pt x="4481" y="5243"/>
                  </a:lnTo>
                  <a:lnTo>
                    <a:pt x="4481" y="5243"/>
                  </a:lnTo>
                  <a:lnTo>
                    <a:pt x="4123" y="3361"/>
                  </a:lnTo>
                  <a:lnTo>
                    <a:pt x="5467" y="2017"/>
                  </a:lnTo>
                  <a:lnTo>
                    <a:pt x="3585" y="1748"/>
                  </a:lnTo>
                  <a:lnTo>
                    <a:pt x="2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8" name="Google Shape;2998;p72"/>
          <p:cNvGrpSpPr/>
          <p:nvPr/>
        </p:nvGrpSpPr>
        <p:grpSpPr>
          <a:xfrm>
            <a:off x="2062454" y="4158895"/>
            <a:ext cx="441505" cy="440266"/>
            <a:chOff x="2062454" y="4158895"/>
            <a:chExt cx="441505" cy="440266"/>
          </a:xfrm>
        </p:grpSpPr>
        <p:sp>
          <p:nvSpPr>
            <p:cNvPr id="2999" name="Google Shape;2999;p72"/>
            <p:cNvSpPr/>
            <p:nvPr/>
          </p:nvSpPr>
          <p:spPr>
            <a:xfrm>
              <a:off x="2062454" y="4261080"/>
              <a:ext cx="336815" cy="338082"/>
            </a:xfrm>
            <a:custGeom>
              <a:avLst/>
              <a:gdLst/>
              <a:ahLst/>
              <a:cxnLst/>
              <a:rect l="l" t="t" r="r" b="b"/>
              <a:pathLst>
                <a:path w="11965" h="12010" extrusionOk="0">
                  <a:moveTo>
                    <a:pt x="6005" y="986"/>
                  </a:moveTo>
                  <a:cubicBezTo>
                    <a:pt x="8783" y="986"/>
                    <a:pt x="11024" y="3271"/>
                    <a:pt x="11024" y="6005"/>
                  </a:cubicBezTo>
                  <a:cubicBezTo>
                    <a:pt x="11024" y="8828"/>
                    <a:pt x="8783" y="11068"/>
                    <a:pt x="6005" y="11068"/>
                  </a:cubicBezTo>
                  <a:cubicBezTo>
                    <a:pt x="3182" y="11068"/>
                    <a:pt x="941" y="8828"/>
                    <a:pt x="941" y="6005"/>
                  </a:cubicBezTo>
                  <a:cubicBezTo>
                    <a:pt x="941" y="3227"/>
                    <a:pt x="3182" y="986"/>
                    <a:pt x="6005" y="986"/>
                  </a:cubicBezTo>
                  <a:close/>
                  <a:moveTo>
                    <a:pt x="6005" y="0"/>
                  </a:moveTo>
                  <a:cubicBezTo>
                    <a:pt x="2689" y="0"/>
                    <a:pt x="0" y="2689"/>
                    <a:pt x="0" y="6005"/>
                  </a:cubicBezTo>
                  <a:cubicBezTo>
                    <a:pt x="0" y="9321"/>
                    <a:pt x="2689" y="12009"/>
                    <a:pt x="6005" y="12009"/>
                  </a:cubicBezTo>
                  <a:cubicBezTo>
                    <a:pt x="9276" y="12009"/>
                    <a:pt x="11965" y="9321"/>
                    <a:pt x="11965" y="6005"/>
                  </a:cubicBezTo>
                  <a:cubicBezTo>
                    <a:pt x="11965" y="2689"/>
                    <a:pt x="9276" y="0"/>
                    <a:pt x="6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2"/>
            <p:cNvSpPr/>
            <p:nvPr/>
          </p:nvSpPr>
          <p:spPr>
            <a:xfrm>
              <a:off x="2352568" y="4158895"/>
              <a:ext cx="151391" cy="167802"/>
            </a:xfrm>
            <a:custGeom>
              <a:avLst/>
              <a:gdLst/>
              <a:ahLst/>
              <a:cxnLst/>
              <a:rect l="l" t="t" r="r" b="b"/>
              <a:pathLst>
                <a:path w="5378" h="5961" extrusionOk="0">
                  <a:moveTo>
                    <a:pt x="3182" y="897"/>
                  </a:moveTo>
                  <a:lnTo>
                    <a:pt x="3182" y="2734"/>
                  </a:lnTo>
                  <a:lnTo>
                    <a:pt x="3675" y="2734"/>
                  </a:lnTo>
                  <a:lnTo>
                    <a:pt x="2644" y="4258"/>
                  </a:lnTo>
                  <a:lnTo>
                    <a:pt x="1659" y="2734"/>
                  </a:lnTo>
                  <a:lnTo>
                    <a:pt x="2286" y="2734"/>
                  </a:lnTo>
                  <a:lnTo>
                    <a:pt x="2286" y="897"/>
                  </a:lnTo>
                  <a:close/>
                  <a:moveTo>
                    <a:pt x="1300" y="1"/>
                  </a:moveTo>
                  <a:lnTo>
                    <a:pt x="1300" y="1838"/>
                  </a:lnTo>
                  <a:lnTo>
                    <a:pt x="1" y="1838"/>
                  </a:lnTo>
                  <a:lnTo>
                    <a:pt x="2555" y="5960"/>
                  </a:lnTo>
                  <a:lnTo>
                    <a:pt x="5378" y="1838"/>
                  </a:lnTo>
                  <a:lnTo>
                    <a:pt x="4033" y="1838"/>
                  </a:lnTo>
                  <a:lnTo>
                    <a:pt x="40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2"/>
            <p:cNvSpPr/>
            <p:nvPr/>
          </p:nvSpPr>
          <p:spPr>
            <a:xfrm>
              <a:off x="2139388" y="4365770"/>
              <a:ext cx="78229" cy="51740"/>
            </a:xfrm>
            <a:custGeom>
              <a:avLst/>
              <a:gdLst/>
              <a:ahLst/>
              <a:cxnLst/>
              <a:rect l="l" t="t" r="r" b="b"/>
              <a:pathLst>
                <a:path w="2779" h="1838" extrusionOk="0">
                  <a:moveTo>
                    <a:pt x="1" y="0"/>
                  </a:moveTo>
                  <a:lnTo>
                    <a:pt x="1" y="449"/>
                  </a:lnTo>
                  <a:cubicBezTo>
                    <a:pt x="1" y="1210"/>
                    <a:pt x="628" y="1838"/>
                    <a:pt x="1390" y="1838"/>
                  </a:cubicBezTo>
                  <a:cubicBezTo>
                    <a:pt x="2196" y="1838"/>
                    <a:pt x="2779" y="1210"/>
                    <a:pt x="2689" y="449"/>
                  </a:cubicBezTo>
                  <a:lnTo>
                    <a:pt x="2689" y="0"/>
                  </a:lnTo>
                  <a:lnTo>
                    <a:pt x="1793" y="0"/>
                  </a:lnTo>
                  <a:lnTo>
                    <a:pt x="1793" y="449"/>
                  </a:lnTo>
                  <a:cubicBezTo>
                    <a:pt x="1793" y="673"/>
                    <a:pt x="1614" y="897"/>
                    <a:pt x="1345" y="897"/>
                  </a:cubicBezTo>
                  <a:cubicBezTo>
                    <a:pt x="1121" y="897"/>
                    <a:pt x="897" y="717"/>
                    <a:pt x="897" y="449"/>
                  </a:cubicBez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2"/>
            <p:cNvSpPr/>
            <p:nvPr/>
          </p:nvSpPr>
          <p:spPr>
            <a:xfrm>
              <a:off x="2244078" y="4365770"/>
              <a:ext cx="78257" cy="51740"/>
            </a:xfrm>
            <a:custGeom>
              <a:avLst/>
              <a:gdLst/>
              <a:ahLst/>
              <a:cxnLst/>
              <a:rect l="l" t="t" r="r" b="b"/>
              <a:pathLst>
                <a:path w="2780" h="1838" extrusionOk="0">
                  <a:moveTo>
                    <a:pt x="1" y="0"/>
                  </a:moveTo>
                  <a:lnTo>
                    <a:pt x="1" y="449"/>
                  </a:lnTo>
                  <a:cubicBezTo>
                    <a:pt x="1" y="1210"/>
                    <a:pt x="583" y="1838"/>
                    <a:pt x="1390" y="1838"/>
                  </a:cubicBezTo>
                  <a:cubicBezTo>
                    <a:pt x="2107" y="1838"/>
                    <a:pt x="2779" y="1210"/>
                    <a:pt x="2645" y="449"/>
                  </a:cubicBezTo>
                  <a:lnTo>
                    <a:pt x="2645" y="0"/>
                  </a:lnTo>
                  <a:lnTo>
                    <a:pt x="1749" y="0"/>
                  </a:lnTo>
                  <a:lnTo>
                    <a:pt x="1749" y="449"/>
                  </a:lnTo>
                  <a:cubicBezTo>
                    <a:pt x="1749" y="673"/>
                    <a:pt x="1614" y="897"/>
                    <a:pt x="1300" y="897"/>
                  </a:cubicBezTo>
                  <a:cubicBezTo>
                    <a:pt x="1121" y="897"/>
                    <a:pt x="897" y="717"/>
                    <a:pt x="897" y="449"/>
                  </a:cubicBez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2"/>
            <p:cNvSpPr/>
            <p:nvPr/>
          </p:nvSpPr>
          <p:spPr>
            <a:xfrm>
              <a:off x="2165877" y="4443970"/>
              <a:ext cx="129969" cy="78229"/>
            </a:xfrm>
            <a:custGeom>
              <a:avLst/>
              <a:gdLst/>
              <a:ahLst/>
              <a:cxnLst/>
              <a:rect l="l" t="t" r="r" b="b"/>
              <a:pathLst>
                <a:path w="4617" h="2779" extrusionOk="0">
                  <a:moveTo>
                    <a:pt x="2331" y="1"/>
                  </a:moveTo>
                  <a:cubicBezTo>
                    <a:pt x="1031" y="1"/>
                    <a:pt x="1" y="1031"/>
                    <a:pt x="1" y="2331"/>
                  </a:cubicBezTo>
                  <a:lnTo>
                    <a:pt x="1" y="2779"/>
                  </a:lnTo>
                  <a:lnTo>
                    <a:pt x="897" y="2779"/>
                  </a:lnTo>
                  <a:lnTo>
                    <a:pt x="897" y="2331"/>
                  </a:lnTo>
                  <a:cubicBezTo>
                    <a:pt x="897" y="1524"/>
                    <a:pt x="1524" y="897"/>
                    <a:pt x="2331" y="897"/>
                  </a:cubicBezTo>
                  <a:cubicBezTo>
                    <a:pt x="3093" y="897"/>
                    <a:pt x="3720" y="1524"/>
                    <a:pt x="3720" y="2331"/>
                  </a:cubicBezTo>
                  <a:lnTo>
                    <a:pt x="3720" y="2779"/>
                  </a:lnTo>
                  <a:lnTo>
                    <a:pt x="4616" y="2779"/>
                  </a:lnTo>
                  <a:lnTo>
                    <a:pt x="4616" y="2331"/>
                  </a:lnTo>
                  <a:cubicBezTo>
                    <a:pt x="4616" y="1031"/>
                    <a:pt x="3586" y="1"/>
                    <a:pt x="2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72"/>
          <p:cNvGrpSpPr/>
          <p:nvPr/>
        </p:nvGrpSpPr>
        <p:grpSpPr>
          <a:xfrm>
            <a:off x="2062454" y="3468911"/>
            <a:ext cx="441505" cy="438999"/>
            <a:chOff x="2062454" y="3468911"/>
            <a:chExt cx="441505" cy="438999"/>
          </a:xfrm>
        </p:grpSpPr>
        <p:sp>
          <p:nvSpPr>
            <p:cNvPr id="3005" name="Google Shape;3005;p72"/>
            <p:cNvSpPr/>
            <p:nvPr/>
          </p:nvSpPr>
          <p:spPr>
            <a:xfrm>
              <a:off x="2062454" y="3468911"/>
              <a:ext cx="283836" cy="283865"/>
            </a:xfrm>
            <a:custGeom>
              <a:avLst/>
              <a:gdLst/>
              <a:ahLst/>
              <a:cxnLst/>
              <a:rect l="l" t="t" r="r" b="b"/>
              <a:pathLst>
                <a:path w="10083" h="10084" extrusionOk="0">
                  <a:moveTo>
                    <a:pt x="5019" y="897"/>
                  </a:moveTo>
                  <a:cubicBezTo>
                    <a:pt x="7349" y="897"/>
                    <a:pt x="9186" y="2734"/>
                    <a:pt x="9186" y="5020"/>
                  </a:cubicBezTo>
                  <a:cubicBezTo>
                    <a:pt x="9186" y="7305"/>
                    <a:pt x="7349" y="9187"/>
                    <a:pt x="5019" y="9187"/>
                  </a:cubicBezTo>
                  <a:cubicBezTo>
                    <a:pt x="2734" y="9187"/>
                    <a:pt x="897" y="7305"/>
                    <a:pt x="897" y="5020"/>
                  </a:cubicBezTo>
                  <a:cubicBezTo>
                    <a:pt x="897" y="2734"/>
                    <a:pt x="2734" y="897"/>
                    <a:pt x="5019" y="897"/>
                  </a:cubicBezTo>
                  <a:close/>
                  <a:moveTo>
                    <a:pt x="5019" y="1"/>
                  </a:moveTo>
                  <a:cubicBezTo>
                    <a:pt x="2241" y="1"/>
                    <a:pt x="0" y="2241"/>
                    <a:pt x="0" y="5020"/>
                  </a:cubicBezTo>
                  <a:cubicBezTo>
                    <a:pt x="0" y="7843"/>
                    <a:pt x="2241" y="10083"/>
                    <a:pt x="5019" y="10083"/>
                  </a:cubicBezTo>
                  <a:cubicBezTo>
                    <a:pt x="7842" y="10083"/>
                    <a:pt x="10083" y="7753"/>
                    <a:pt x="10083" y="5020"/>
                  </a:cubicBezTo>
                  <a:cubicBezTo>
                    <a:pt x="10083" y="2241"/>
                    <a:pt x="7842" y="1"/>
                    <a:pt x="5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2"/>
            <p:cNvSpPr/>
            <p:nvPr/>
          </p:nvSpPr>
          <p:spPr>
            <a:xfrm>
              <a:off x="2189861" y="3519384"/>
              <a:ext cx="102185" cy="103451"/>
            </a:xfrm>
            <a:custGeom>
              <a:avLst/>
              <a:gdLst/>
              <a:ahLst/>
              <a:cxnLst/>
              <a:rect l="l" t="t" r="r" b="b"/>
              <a:pathLst>
                <a:path w="3630" h="3675" extrusionOk="0">
                  <a:moveTo>
                    <a:pt x="0" y="0"/>
                  </a:moveTo>
                  <a:lnTo>
                    <a:pt x="0" y="3675"/>
                  </a:lnTo>
                  <a:lnTo>
                    <a:pt x="3630" y="3675"/>
                  </a:lnTo>
                  <a:lnTo>
                    <a:pt x="3630" y="2734"/>
                  </a:lnTo>
                  <a:lnTo>
                    <a:pt x="896" y="2734"/>
                  </a:lnTo>
                  <a:lnTo>
                    <a:pt x="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2"/>
            <p:cNvSpPr/>
            <p:nvPr/>
          </p:nvSpPr>
          <p:spPr>
            <a:xfrm>
              <a:off x="2358874" y="3622807"/>
              <a:ext cx="145085" cy="285103"/>
            </a:xfrm>
            <a:custGeom>
              <a:avLst/>
              <a:gdLst/>
              <a:ahLst/>
              <a:cxnLst/>
              <a:rect l="l" t="t" r="r" b="b"/>
              <a:pathLst>
                <a:path w="5154" h="10128" extrusionOk="0">
                  <a:moveTo>
                    <a:pt x="2958" y="897"/>
                  </a:moveTo>
                  <a:lnTo>
                    <a:pt x="2958" y="5960"/>
                  </a:lnTo>
                  <a:lnTo>
                    <a:pt x="3585" y="5960"/>
                  </a:lnTo>
                  <a:lnTo>
                    <a:pt x="2510" y="8111"/>
                  </a:lnTo>
                  <a:lnTo>
                    <a:pt x="1435" y="5960"/>
                  </a:lnTo>
                  <a:lnTo>
                    <a:pt x="2062" y="5960"/>
                  </a:lnTo>
                  <a:lnTo>
                    <a:pt x="2062" y="897"/>
                  </a:lnTo>
                  <a:close/>
                  <a:moveTo>
                    <a:pt x="1210" y="1"/>
                  </a:moveTo>
                  <a:lnTo>
                    <a:pt x="1210" y="5064"/>
                  </a:lnTo>
                  <a:lnTo>
                    <a:pt x="1" y="5064"/>
                  </a:lnTo>
                  <a:lnTo>
                    <a:pt x="2555" y="10128"/>
                  </a:lnTo>
                  <a:lnTo>
                    <a:pt x="5154" y="5064"/>
                  </a:lnTo>
                  <a:lnTo>
                    <a:pt x="3989" y="5064"/>
                  </a:lnTo>
                  <a:lnTo>
                    <a:pt x="39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2"/>
            <p:cNvSpPr/>
            <p:nvPr/>
          </p:nvSpPr>
          <p:spPr>
            <a:xfrm>
              <a:off x="2391668" y="3571095"/>
              <a:ext cx="76990" cy="25251"/>
            </a:xfrm>
            <a:custGeom>
              <a:avLst/>
              <a:gdLst/>
              <a:ahLst/>
              <a:cxnLst/>
              <a:rect l="l" t="t" r="r" b="b"/>
              <a:pathLst>
                <a:path w="2735" h="897" extrusionOk="0">
                  <a:moveTo>
                    <a:pt x="1" y="0"/>
                  </a:moveTo>
                  <a:lnTo>
                    <a:pt x="1" y="897"/>
                  </a:lnTo>
                  <a:lnTo>
                    <a:pt x="2734" y="897"/>
                  </a:lnTo>
                  <a:lnTo>
                    <a:pt x="2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2"/>
            <p:cNvSpPr/>
            <p:nvPr/>
          </p:nvSpPr>
          <p:spPr>
            <a:xfrm>
              <a:off x="2391668" y="3519384"/>
              <a:ext cx="76990" cy="25251"/>
            </a:xfrm>
            <a:custGeom>
              <a:avLst/>
              <a:gdLst/>
              <a:ahLst/>
              <a:cxnLst/>
              <a:rect l="l" t="t" r="r" b="b"/>
              <a:pathLst>
                <a:path w="2735" h="897" extrusionOk="0">
                  <a:moveTo>
                    <a:pt x="1" y="0"/>
                  </a:moveTo>
                  <a:lnTo>
                    <a:pt x="1" y="896"/>
                  </a:lnTo>
                  <a:lnTo>
                    <a:pt x="2734" y="896"/>
                  </a:lnTo>
                  <a:lnTo>
                    <a:pt x="2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0" name="Google Shape;3010;p72"/>
          <p:cNvSpPr/>
          <p:nvPr/>
        </p:nvSpPr>
        <p:spPr>
          <a:xfrm>
            <a:off x="2391668" y="3466405"/>
            <a:ext cx="76990" cy="25251"/>
          </a:xfrm>
          <a:custGeom>
            <a:avLst/>
            <a:gdLst/>
            <a:ahLst/>
            <a:cxnLst/>
            <a:rect l="l" t="t" r="r" b="b"/>
            <a:pathLst>
              <a:path w="2735" h="897" extrusionOk="0">
                <a:moveTo>
                  <a:pt x="1" y="0"/>
                </a:moveTo>
                <a:lnTo>
                  <a:pt x="1" y="896"/>
                </a:lnTo>
                <a:lnTo>
                  <a:pt x="2734" y="896"/>
                </a:lnTo>
                <a:lnTo>
                  <a:pt x="2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1" name="Google Shape;3011;p72"/>
          <p:cNvGrpSpPr/>
          <p:nvPr/>
        </p:nvGrpSpPr>
        <p:grpSpPr>
          <a:xfrm>
            <a:off x="1377508" y="3457566"/>
            <a:ext cx="440266" cy="440266"/>
            <a:chOff x="1377508" y="3457566"/>
            <a:chExt cx="440266" cy="440266"/>
          </a:xfrm>
        </p:grpSpPr>
        <p:sp>
          <p:nvSpPr>
            <p:cNvPr id="3012" name="Google Shape;3012;p72"/>
            <p:cNvSpPr/>
            <p:nvPr/>
          </p:nvSpPr>
          <p:spPr>
            <a:xfrm>
              <a:off x="1377508" y="3613968"/>
              <a:ext cx="283836" cy="283865"/>
            </a:xfrm>
            <a:custGeom>
              <a:avLst/>
              <a:gdLst/>
              <a:ahLst/>
              <a:cxnLst/>
              <a:rect l="l" t="t" r="r" b="b"/>
              <a:pathLst>
                <a:path w="10083" h="10084" extrusionOk="0">
                  <a:moveTo>
                    <a:pt x="5064" y="897"/>
                  </a:moveTo>
                  <a:cubicBezTo>
                    <a:pt x="7305" y="897"/>
                    <a:pt x="9187" y="2734"/>
                    <a:pt x="9187" y="5020"/>
                  </a:cubicBezTo>
                  <a:cubicBezTo>
                    <a:pt x="9187" y="7305"/>
                    <a:pt x="7350" y="9187"/>
                    <a:pt x="5064" y="9187"/>
                  </a:cubicBezTo>
                  <a:cubicBezTo>
                    <a:pt x="2779" y="9187"/>
                    <a:pt x="897" y="7305"/>
                    <a:pt x="897" y="5020"/>
                  </a:cubicBezTo>
                  <a:cubicBezTo>
                    <a:pt x="897" y="2734"/>
                    <a:pt x="2779" y="897"/>
                    <a:pt x="5064" y="897"/>
                  </a:cubicBezTo>
                  <a:close/>
                  <a:moveTo>
                    <a:pt x="5064" y="1"/>
                  </a:moveTo>
                  <a:cubicBezTo>
                    <a:pt x="2241" y="1"/>
                    <a:pt x="1" y="2241"/>
                    <a:pt x="1" y="5020"/>
                  </a:cubicBezTo>
                  <a:cubicBezTo>
                    <a:pt x="1" y="7843"/>
                    <a:pt x="2241" y="10083"/>
                    <a:pt x="5064" y="10083"/>
                  </a:cubicBezTo>
                  <a:cubicBezTo>
                    <a:pt x="7798" y="10083"/>
                    <a:pt x="10083" y="7843"/>
                    <a:pt x="10083" y="5020"/>
                  </a:cubicBezTo>
                  <a:cubicBezTo>
                    <a:pt x="10083" y="2241"/>
                    <a:pt x="7843" y="1"/>
                    <a:pt x="5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2"/>
            <p:cNvSpPr/>
            <p:nvPr/>
          </p:nvSpPr>
          <p:spPr>
            <a:xfrm>
              <a:off x="1506182" y="3664440"/>
              <a:ext cx="103451" cy="103451"/>
            </a:xfrm>
            <a:custGeom>
              <a:avLst/>
              <a:gdLst/>
              <a:ahLst/>
              <a:cxnLst/>
              <a:rect l="l" t="t" r="r" b="b"/>
              <a:pathLst>
                <a:path w="3675" h="3675" extrusionOk="0">
                  <a:moveTo>
                    <a:pt x="0" y="0"/>
                  </a:moveTo>
                  <a:lnTo>
                    <a:pt x="0" y="3675"/>
                  </a:lnTo>
                  <a:lnTo>
                    <a:pt x="3675" y="3675"/>
                  </a:lnTo>
                  <a:lnTo>
                    <a:pt x="3675" y="2734"/>
                  </a:lnTo>
                  <a:lnTo>
                    <a:pt x="897" y="2734"/>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2"/>
            <p:cNvSpPr/>
            <p:nvPr/>
          </p:nvSpPr>
          <p:spPr>
            <a:xfrm>
              <a:off x="1672689" y="3457566"/>
              <a:ext cx="145085" cy="285103"/>
            </a:xfrm>
            <a:custGeom>
              <a:avLst/>
              <a:gdLst/>
              <a:ahLst/>
              <a:cxnLst/>
              <a:rect l="l" t="t" r="r" b="b"/>
              <a:pathLst>
                <a:path w="5154" h="10128" extrusionOk="0">
                  <a:moveTo>
                    <a:pt x="2599" y="2017"/>
                  </a:moveTo>
                  <a:lnTo>
                    <a:pt x="3630" y="4123"/>
                  </a:lnTo>
                  <a:lnTo>
                    <a:pt x="3047" y="4123"/>
                  </a:lnTo>
                  <a:lnTo>
                    <a:pt x="3047" y="9187"/>
                  </a:lnTo>
                  <a:lnTo>
                    <a:pt x="2106" y="9187"/>
                  </a:lnTo>
                  <a:lnTo>
                    <a:pt x="2151" y="4123"/>
                  </a:lnTo>
                  <a:lnTo>
                    <a:pt x="1524" y="4123"/>
                  </a:lnTo>
                  <a:lnTo>
                    <a:pt x="2599" y="2017"/>
                  </a:lnTo>
                  <a:close/>
                  <a:moveTo>
                    <a:pt x="2599" y="1"/>
                  </a:moveTo>
                  <a:lnTo>
                    <a:pt x="0" y="5109"/>
                  </a:lnTo>
                  <a:lnTo>
                    <a:pt x="1255" y="5109"/>
                  </a:lnTo>
                  <a:lnTo>
                    <a:pt x="1255" y="10128"/>
                  </a:lnTo>
                  <a:lnTo>
                    <a:pt x="3988" y="10128"/>
                  </a:lnTo>
                  <a:lnTo>
                    <a:pt x="3988" y="5109"/>
                  </a:lnTo>
                  <a:lnTo>
                    <a:pt x="5153" y="5109"/>
                  </a:lnTo>
                  <a:lnTo>
                    <a:pt x="2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2"/>
            <p:cNvSpPr/>
            <p:nvPr/>
          </p:nvSpPr>
          <p:spPr>
            <a:xfrm>
              <a:off x="1707989" y="3767864"/>
              <a:ext cx="76990" cy="25251"/>
            </a:xfrm>
            <a:custGeom>
              <a:avLst/>
              <a:gdLst/>
              <a:ahLst/>
              <a:cxnLst/>
              <a:rect l="l" t="t" r="r" b="b"/>
              <a:pathLst>
                <a:path w="2735" h="897" extrusionOk="0">
                  <a:moveTo>
                    <a:pt x="1" y="1"/>
                  </a:moveTo>
                  <a:lnTo>
                    <a:pt x="1" y="897"/>
                  </a:lnTo>
                  <a:lnTo>
                    <a:pt x="2734" y="897"/>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2"/>
            <p:cNvSpPr/>
            <p:nvPr/>
          </p:nvSpPr>
          <p:spPr>
            <a:xfrm>
              <a:off x="1707989" y="3819575"/>
              <a:ext cx="76990" cy="25279"/>
            </a:xfrm>
            <a:custGeom>
              <a:avLst/>
              <a:gdLst/>
              <a:ahLst/>
              <a:cxnLst/>
              <a:rect l="l" t="t" r="r" b="b"/>
              <a:pathLst>
                <a:path w="2735" h="898" extrusionOk="0">
                  <a:moveTo>
                    <a:pt x="1" y="1"/>
                  </a:moveTo>
                  <a:lnTo>
                    <a:pt x="1" y="897"/>
                  </a:lnTo>
                  <a:lnTo>
                    <a:pt x="2734" y="897"/>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2"/>
            <p:cNvSpPr/>
            <p:nvPr/>
          </p:nvSpPr>
          <p:spPr>
            <a:xfrm>
              <a:off x="1707989" y="3872553"/>
              <a:ext cx="76990" cy="25279"/>
            </a:xfrm>
            <a:custGeom>
              <a:avLst/>
              <a:gdLst/>
              <a:ahLst/>
              <a:cxnLst/>
              <a:rect l="l" t="t" r="r" b="b"/>
              <a:pathLst>
                <a:path w="2735" h="898" extrusionOk="0">
                  <a:moveTo>
                    <a:pt x="1" y="1"/>
                  </a:moveTo>
                  <a:lnTo>
                    <a:pt x="1" y="897"/>
                  </a:lnTo>
                  <a:lnTo>
                    <a:pt x="2734" y="897"/>
                  </a:lnTo>
                  <a:lnTo>
                    <a:pt x="2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8" name="Google Shape;3018;p72"/>
          <p:cNvSpPr/>
          <p:nvPr/>
        </p:nvSpPr>
        <p:spPr>
          <a:xfrm>
            <a:off x="6748500" y="4162695"/>
            <a:ext cx="441505" cy="441505"/>
          </a:xfrm>
          <a:custGeom>
            <a:avLst/>
            <a:gdLst/>
            <a:ahLst/>
            <a:cxnLst/>
            <a:rect l="l" t="t" r="r" b="b"/>
            <a:pathLst>
              <a:path w="15684" h="15684" extrusionOk="0">
                <a:moveTo>
                  <a:pt x="7842" y="1255"/>
                </a:moveTo>
                <a:lnTo>
                  <a:pt x="9411" y="2689"/>
                </a:lnTo>
                <a:lnTo>
                  <a:pt x="8290" y="2689"/>
                </a:lnTo>
                <a:lnTo>
                  <a:pt x="8290" y="3137"/>
                </a:lnTo>
                <a:cubicBezTo>
                  <a:pt x="8290" y="3943"/>
                  <a:pt x="8514" y="4929"/>
                  <a:pt x="8962" y="5870"/>
                </a:cubicBezTo>
                <a:cubicBezTo>
                  <a:pt x="8514" y="6139"/>
                  <a:pt x="8111" y="6587"/>
                  <a:pt x="7842" y="7035"/>
                </a:cubicBezTo>
                <a:cubicBezTo>
                  <a:pt x="7573" y="6587"/>
                  <a:pt x="7170" y="6139"/>
                  <a:pt x="6722" y="5870"/>
                </a:cubicBezTo>
                <a:cubicBezTo>
                  <a:pt x="7170" y="4840"/>
                  <a:pt x="7394" y="3943"/>
                  <a:pt x="7394" y="3137"/>
                </a:cubicBezTo>
                <a:lnTo>
                  <a:pt x="7394" y="2689"/>
                </a:lnTo>
                <a:lnTo>
                  <a:pt x="6274" y="2689"/>
                </a:lnTo>
                <a:lnTo>
                  <a:pt x="7842" y="1255"/>
                </a:lnTo>
                <a:close/>
                <a:moveTo>
                  <a:pt x="10620" y="6363"/>
                </a:moveTo>
                <a:cubicBezTo>
                  <a:pt x="11920" y="6363"/>
                  <a:pt x="12951" y="7438"/>
                  <a:pt x="12951" y="8783"/>
                </a:cubicBezTo>
                <a:cubicBezTo>
                  <a:pt x="12951" y="9231"/>
                  <a:pt x="12816" y="9634"/>
                  <a:pt x="12592" y="9993"/>
                </a:cubicBezTo>
                <a:lnTo>
                  <a:pt x="8962" y="9993"/>
                </a:lnTo>
                <a:lnTo>
                  <a:pt x="8246" y="11427"/>
                </a:lnTo>
                <a:lnTo>
                  <a:pt x="5871" y="8111"/>
                </a:lnTo>
                <a:lnTo>
                  <a:pt x="5243" y="9993"/>
                </a:lnTo>
                <a:lnTo>
                  <a:pt x="3182" y="9993"/>
                </a:lnTo>
                <a:cubicBezTo>
                  <a:pt x="2913" y="9634"/>
                  <a:pt x="2779" y="9231"/>
                  <a:pt x="2779" y="8783"/>
                </a:cubicBezTo>
                <a:cubicBezTo>
                  <a:pt x="2779" y="7394"/>
                  <a:pt x="3809" y="6363"/>
                  <a:pt x="5109" y="6363"/>
                </a:cubicBezTo>
                <a:cubicBezTo>
                  <a:pt x="5826" y="6363"/>
                  <a:pt x="6364" y="6722"/>
                  <a:pt x="6901" y="7304"/>
                </a:cubicBezTo>
                <a:cubicBezTo>
                  <a:pt x="7260" y="7842"/>
                  <a:pt x="7394" y="8335"/>
                  <a:pt x="7439" y="8335"/>
                </a:cubicBezTo>
                <a:lnTo>
                  <a:pt x="7887" y="9813"/>
                </a:lnTo>
                <a:lnTo>
                  <a:pt x="8335" y="8335"/>
                </a:lnTo>
                <a:cubicBezTo>
                  <a:pt x="8335" y="8335"/>
                  <a:pt x="8918" y="6363"/>
                  <a:pt x="10620" y="6363"/>
                </a:cubicBezTo>
                <a:close/>
                <a:moveTo>
                  <a:pt x="6139" y="10127"/>
                </a:moveTo>
                <a:lnTo>
                  <a:pt x="8380" y="13174"/>
                </a:lnTo>
                <a:lnTo>
                  <a:pt x="9500" y="10934"/>
                </a:lnTo>
                <a:lnTo>
                  <a:pt x="11920" y="10934"/>
                </a:lnTo>
                <a:cubicBezTo>
                  <a:pt x="11024" y="11964"/>
                  <a:pt x="9590" y="13040"/>
                  <a:pt x="7842" y="14474"/>
                </a:cubicBezTo>
                <a:cubicBezTo>
                  <a:pt x="6050" y="13040"/>
                  <a:pt x="4661" y="11964"/>
                  <a:pt x="3765" y="10934"/>
                </a:cubicBezTo>
                <a:lnTo>
                  <a:pt x="5871" y="10934"/>
                </a:lnTo>
                <a:lnTo>
                  <a:pt x="6139" y="10127"/>
                </a:lnTo>
                <a:close/>
                <a:moveTo>
                  <a:pt x="7842" y="0"/>
                </a:moveTo>
                <a:lnTo>
                  <a:pt x="3899" y="3585"/>
                </a:lnTo>
                <a:lnTo>
                  <a:pt x="6453" y="3585"/>
                </a:lnTo>
                <a:cubicBezTo>
                  <a:pt x="6364" y="4167"/>
                  <a:pt x="6139" y="4795"/>
                  <a:pt x="5871" y="5512"/>
                </a:cubicBezTo>
                <a:cubicBezTo>
                  <a:pt x="5647" y="5467"/>
                  <a:pt x="5378" y="5422"/>
                  <a:pt x="5109" y="5422"/>
                </a:cubicBezTo>
                <a:cubicBezTo>
                  <a:pt x="3227" y="5422"/>
                  <a:pt x="1883" y="6946"/>
                  <a:pt x="1883" y="8783"/>
                </a:cubicBezTo>
                <a:cubicBezTo>
                  <a:pt x="1883" y="9231"/>
                  <a:pt x="1972" y="9634"/>
                  <a:pt x="2107" y="9993"/>
                </a:cubicBezTo>
                <a:lnTo>
                  <a:pt x="1" y="9993"/>
                </a:lnTo>
                <a:lnTo>
                  <a:pt x="1" y="10889"/>
                </a:lnTo>
                <a:lnTo>
                  <a:pt x="2555" y="10889"/>
                </a:lnTo>
                <a:cubicBezTo>
                  <a:pt x="3451" y="12188"/>
                  <a:pt x="5019" y="13353"/>
                  <a:pt x="7842" y="15683"/>
                </a:cubicBezTo>
                <a:cubicBezTo>
                  <a:pt x="10576" y="13353"/>
                  <a:pt x="12189" y="12188"/>
                  <a:pt x="13085" y="10889"/>
                </a:cubicBezTo>
                <a:lnTo>
                  <a:pt x="15684" y="10889"/>
                </a:lnTo>
                <a:lnTo>
                  <a:pt x="15684" y="9993"/>
                </a:lnTo>
                <a:lnTo>
                  <a:pt x="13533" y="9993"/>
                </a:lnTo>
                <a:cubicBezTo>
                  <a:pt x="13712" y="9634"/>
                  <a:pt x="13757" y="9231"/>
                  <a:pt x="13757" y="8783"/>
                </a:cubicBezTo>
                <a:cubicBezTo>
                  <a:pt x="13757" y="6946"/>
                  <a:pt x="12413" y="5422"/>
                  <a:pt x="10576" y="5422"/>
                </a:cubicBezTo>
                <a:cubicBezTo>
                  <a:pt x="10307" y="5422"/>
                  <a:pt x="9993" y="5467"/>
                  <a:pt x="9814" y="5512"/>
                </a:cubicBezTo>
                <a:cubicBezTo>
                  <a:pt x="9455" y="4840"/>
                  <a:pt x="9276" y="4167"/>
                  <a:pt x="9231" y="3585"/>
                </a:cubicBezTo>
                <a:lnTo>
                  <a:pt x="11741" y="3585"/>
                </a:lnTo>
                <a:lnTo>
                  <a:pt x="78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2"/>
          <p:cNvSpPr/>
          <p:nvPr/>
        </p:nvSpPr>
        <p:spPr>
          <a:xfrm>
            <a:off x="7341367" y="4150084"/>
            <a:ext cx="441505" cy="440238"/>
          </a:xfrm>
          <a:custGeom>
            <a:avLst/>
            <a:gdLst/>
            <a:ahLst/>
            <a:cxnLst/>
            <a:rect l="l" t="t" r="r" b="b"/>
            <a:pathLst>
              <a:path w="15684" h="15639" extrusionOk="0">
                <a:moveTo>
                  <a:pt x="10620" y="896"/>
                </a:moveTo>
                <a:cubicBezTo>
                  <a:pt x="11919" y="896"/>
                  <a:pt x="12950" y="1927"/>
                  <a:pt x="12950" y="3271"/>
                </a:cubicBezTo>
                <a:cubicBezTo>
                  <a:pt x="12950" y="3719"/>
                  <a:pt x="12816" y="4122"/>
                  <a:pt x="12591" y="4526"/>
                </a:cubicBezTo>
                <a:lnTo>
                  <a:pt x="8962" y="4526"/>
                </a:lnTo>
                <a:lnTo>
                  <a:pt x="8245" y="5915"/>
                </a:lnTo>
                <a:lnTo>
                  <a:pt x="5870" y="2599"/>
                </a:lnTo>
                <a:lnTo>
                  <a:pt x="5243" y="4526"/>
                </a:lnTo>
                <a:lnTo>
                  <a:pt x="3182" y="4526"/>
                </a:lnTo>
                <a:cubicBezTo>
                  <a:pt x="2913" y="4167"/>
                  <a:pt x="2778" y="3719"/>
                  <a:pt x="2778" y="3271"/>
                </a:cubicBezTo>
                <a:cubicBezTo>
                  <a:pt x="2778" y="1882"/>
                  <a:pt x="3809" y="896"/>
                  <a:pt x="5108" y="896"/>
                </a:cubicBezTo>
                <a:cubicBezTo>
                  <a:pt x="5825" y="896"/>
                  <a:pt x="6363" y="1210"/>
                  <a:pt x="6901" y="1837"/>
                </a:cubicBezTo>
                <a:cubicBezTo>
                  <a:pt x="7259" y="2330"/>
                  <a:pt x="7394" y="2823"/>
                  <a:pt x="7438" y="2823"/>
                </a:cubicBezTo>
                <a:lnTo>
                  <a:pt x="7887" y="4347"/>
                </a:lnTo>
                <a:lnTo>
                  <a:pt x="8335" y="2823"/>
                </a:lnTo>
                <a:cubicBezTo>
                  <a:pt x="8335" y="2823"/>
                  <a:pt x="8917" y="896"/>
                  <a:pt x="10620" y="896"/>
                </a:cubicBezTo>
                <a:close/>
                <a:moveTo>
                  <a:pt x="6139" y="4615"/>
                </a:moveTo>
                <a:lnTo>
                  <a:pt x="8379" y="7707"/>
                </a:lnTo>
                <a:lnTo>
                  <a:pt x="9500" y="5467"/>
                </a:lnTo>
                <a:lnTo>
                  <a:pt x="11919" y="5467"/>
                </a:lnTo>
                <a:cubicBezTo>
                  <a:pt x="11023" y="6497"/>
                  <a:pt x="9634" y="7618"/>
                  <a:pt x="7842" y="9007"/>
                </a:cubicBezTo>
                <a:cubicBezTo>
                  <a:pt x="6094" y="7528"/>
                  <a:pt x="4660" y="6497"/>
                  <a:pt x="3764" y="5467"/>
                </a:cubicBezTo>
                <a:lnTo>
                  <a:pt x="5870" y="5467"/>
                </a:lnTo>
                <a:lnTo>
                  <a:pt x="6139" y="4615"/>
                </a:lnTo>
                <a:close/>
                <a:moveTo>
                  <a:pt x="6453" y="9052"/>
                </a:moveTo>
                <a:cubicBezTo>
                  <a:pt x="6766" y="9320"/>
                  <a:pt x="7842" y="10217"/>
                  <a:pt x="7842" y="10217"/>
                </a:cubicBezTo>
                <a:cubicBezTo>
                  <a:pt x="7842" y="10217"/>
                  <a:pt x="8917" y="9410"/>
                  <a:pt x="9231" y="9096"/>
                </a:cubicBezTo>
                <a:lnTo>
                  <a:pt x="9231" y="9096"/>
                </a:lnTo>
                <a:cubicBezTo>
                  <a:pt x="8693" y="10261"/>
                  <a:pt x="8290" y="11247"/>
                  <a:pt x="8290" y="12412"/>
                </a:cubicBezTo>
                <a:lnTo>
                  <a:pt x="8290" y="12860"/>
                </a:lnTo>
                <a:lnTo>
                  <a:pt x="9455" y="12816"/>
                </a:lnTo>
                <a:lnTo>
                  <a:pt x="7842" y="14384"/>
                </a:lnTo>
                <a:lnTo>
                  <a:pt x="6229" y="12816"/>
                </a:lnTo>
                <a:lnTo>
                  <a:pt x="7394" y="12816"/>
                </a:lnTo>
                <a:lnTo>
                  <a:pt x="7394" y="12367"/>
                </a:lnTo>
                <a:cubicBezTo>
                  <a:pt x="7394" y="11202"/>
                  <a:pt x="7035" y="10306"/>
                  <a:pt x="6453" y="9052"/>
                </a:cubicBezTo>
                <a:close/>
                <a:moveTo>
                  <a:pt x="5108" y="0"/>
                </a:moveTo>
                <a:cubicBezTo>
                  <a:pt x="3182" y="0"/>
                  <a:pt x="1882" y="1479"/>
                  <a:pt x="1882" y="3361"/>
                </a:cubicBezTo>
                <a:cubicBezTo>
                  <a:pt x="1882" y="3809"/>
                  <a:pt x="1972" y="4167"/>
                  <a:pt x="2106" y="4571"/>
                </a:cubicBezTo>
                <a:lnTo>
                  <a:pt x="0" y="4571"/>
                </a:lnTo>
                <a:lnTo>
                  <a:pt x="0" y="5467"/>
                </a:lnTo>
                <a:lnTo>
                  <a:pt x="2554" y="5467"/>
                </a:lnTo>
                <a:cubicBezTo>
                  <a:pt x="3092" y="6184"/>
                  <a:pt x="3764" y="6856"/>
                  <a:pt x="4660" y="7618"/>
                </a:cubicBezTo>
                <a:lnTo>
                  <a:pt x="4974" y="8290"/>
                </a:lnTo>
                <a:cubicBezTo>
                  <a:pt x="5780" y="9858"/>
                  <a:pt x="6273" y="10799"/>
                  <a:pt x="6363" y="11919"/>
                </a:cubicBezTo>
                <a:lnTo>
                  <a:pt x="3854" y="11919"/>
                </a:lnTo>
                <a:lnTo>
                  <a:pt x="7797" y="15639"/>
                </a:lnTo>
                <a:lnTo>
                  <a:pt x="11695" y="11919"/>
                </a:lnTo>
                <a:lnTo>
                  <a:pt x="9231" y="11919"/>
                </a:lnTo>
                <a:cubicBezTo>
                  <a:pt x="9365" y="10799"/>
                  <a:pt x="9858" y="9768"/>
                  <a:pt x="10620" y="8335"/>
                </a:cubicBezTo>
                <a:cubicBezTo>
                  <a:pt x="10754" y="8111"/>
                  <a:pt x="10844" y="7886"/>
                  <a:pt x="11023" y="7573"/>
                </a:cubicBezTo>
                <a:cubicBezTo>
                  <a:pt x="11919" y="6856"/>
                  <a:pt x="12636" y="6139"/>
                  <a:pt x="13084" y="5467"/>
                </a:cubicBezTo>
                <a:lnTo>
                  <a:pt x="15683" y="5467"/>
                </a:lnTo>
                <a:lnTo>
                  <a:pt x="15683" y="4571"/>
                </a:lnTo>
                <a:lnTo>
                  <a:pt x="13532" y="4571"/>
                </a:lnTo>
                <a:cubicBezTo>
                  <a:pt x="13712" y="4167"/>
                  <a:pt x="13757" y="3809"/>
                  <a:pt x="13757" y="3361"/>
                </a:cubicBezTo>
                <a:cubicBezTo>
                  <a:pt x="13757" y="1479"/>
                  <a:pt x="12412" y="0"/>
                  <a:pt x="10575" y="0"/>
                </a:cubicBezTo>
                <a:cubicBezTo>
                  <a:pt x="9589" y="0"/>
                  <a:pt x="8693" y="448"/>
                  <a:pt x="8066" y="1344"/>
                </a:cubicBezTo>
                <a:cubicBezTo>
                  <a:pt x="7976" y="1434"/>
                  <a:pt x="7887" y="1568"/>
                  <a:pt x="7842" y="1658"/>
                </a:cubicBezTo>
                <a:cubicBezTo>
                  <a:pt x="7797" y="1568"/>
                  <a:pt x="7662" y="1434"/>
                  <a:pt x="7618" y="1344"/>
                </a:cubicBezTo>
                <a:cubicBezTo>
                  <a:pt x="6946" y="448"/>
                  <a:pt x="6094" y="0"/>
                  <a:pt x="5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0" name="Google Shape;3020;p72"/>
          <p:cNvGrpSpPr/>
          <p:nvPr/>
        </p:nvGrpSpPr>
        <p:grpSpPr>
          <a:xfrm>
            <a:off x="3515557" y="4151323"/>
            <a:ext cx="441533" cy="441533"/>
            <a:chOff x="3515557" y="4151323"/>
            <a:chExt cx="441533" cy="441533"/>
          </a:xfrm>
        </p:grpSpPr>
        <p:sp>
          <p:nvSpPr>
            <p:cNvPr id="3021" name="Google Shape;3021;p72"/>
            <p:cNvSpPr/>
            <p:nvPr/>
          </p:nvSpPr>
          <p:spPr>
            <a:xfrm>
              <a:off x="3723698" y="4151323"/>
              <a:ext cx="233392" cy="206903"/>
            </a:xfrm>
            <a:custGeom>
              <a:avLst/>
              <a:gdLst/>
              <a:ahLst/>
              <a:cxnLst/>
              <a:rect l="l" t="t" r="r" b="b"/>
              <a:pathLst>
                <a:path w="8291" h="7350" extrusionOk="0">
                  <a:moveTo>
                    <a:pt x="5557" y="942"/>
                  </a:moveTo>
                  <a:lnTo>
                    <a:pt x="5557" y="1838"/>
                  </a:lnTo>
                  <a:lnTo>
                    <a:pt x="2823" y="1838"/>
                  </a:lnTo>
                  <a:lnTo>
                    <a:pt x="2823" y="942"/>
                  </a:lnTo>
                  <a:close/>
                  <a:moveTo>
                    <a:pt x="7394" y="2779"/>
                  </a:moveTo>
                  <a:lnTo>
                    <a:pt x="7394" y="3675"/>
                  </a:lnTo>
                  <a:lnTo>
                    <a:pt x="986" y="3675"/>
                  </a:lnTo>
                  <a:lnTo>
                    <a:pt x="986" y="2779"/>
                  </a:lnTo>
                  <a:close/>
                  <a:moveTo>
                    <a:pt x="7349" y="4571"/>
                  </a:moveTo>
                  <a:lnTo>
                    <a:pt x="7349" y="6453"/>
                  </a:lnTo>
                  <a:lnTo>
                    <a:pt x="986" y="6453"/>
                  </a:lnTo>
                  <a:lnTo>
                    <a:pt x="986" y="4571"/>
                  </a:lnTo>
                  <a:lnTo>
                    <a:pt x="3720" y="4571"/>
                  </a:lnTo>
                  <a:lnTo>
                    <a:pt x="3720" y="5468"/>
                  </a:lnTo>
                  <a:lnTo>
                    <a:pt x="4616" y="5468"/>
                  </a:lnTo>
                  <a:lnTo>
                    <a:pt x="4616" y="4571"/>
                  </a:lnTo>
                  <a:close/>
                  <a:moveTo>
                    <a:pt x="1882" y="1"/>
                  </a:moveTo>
                  <a:lnTo>
                    <a:pt x="1882" y="1838"/>
                  </a:lnTo>
                  <a:lnTo>
                    <a:pt x="0" y="1838"/>
                  </a:lnTo>
                  <a:lnTo>
                    <a:pt x="0" y="7350"/>
                  </a:lnTo>
                  <a:lnTo>
                    <a:pt x="8290" y="7350"/>
                  </a:lnTo>
                  <a:lnTo>
                    <a:pt x="8290" y="1838"/>
                  </a:lnTo>
                  <a:lnTo>
                    <a:pt x="6453" y="1838"/>
                  </a:lnTo>
                  <a:lnTo>
                    <a:pt x="6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2"/>
            <p:cNvSpPr/>
            <p:nvPr/>
          </p:nvSpPr>
          <p:spPr>
            <a:xfrm>
              <a:off x="3515557" y="4385953"/>
              <a:ext cx="413777" cy="206903"/>
            </a:xfrm>
            <a:custGeom>
              <a:avLst/>
              <a:gdLst/>
              <a:ahLst/>
              <a:cxnLst/>
              <a:rect l="l" t="t" r="r" b="b"/>
              <a:pathLst>
                <a:path w="14699" h="7350" extrusionOk="0">
                  <a:moveTo>
                    <a:pt x="13847" y="941"/>
                  </a:moveTo>
                  <a:lnTo>
                    <a:pt x="13847" y="6453"/>
                  </a:lnTo>
                  <a:lnTo>
                    <a:pt x="987" y="6453"/>
                  </a:lnTo>
                  <a:lnTo>
                    <a:pt x="987" y="5557"/>
                  </a:lnTo>
                  <a:lnTo>
                    <a:pt x="5557" y="5557"/>
                  </a:lnTo>
                  <a:lnTo>
                    <a:pt x="5557" y="3720"/>
                  </a:lnTo>
                  <a:lnTo>
                    <a:pt x="10128" y="3720"/>
                  </a:lnTo>
                  <a:lnTo>
                    <a:pt x="10128" y="941"/>
                  </a:lnTo>
                  <a:close/>
                  <a:moveTo>
                    <a:pt x="9187" y="0"/>
                  </a:moveTo>
                  <a:lnTo>
                    <a:pt x="9187" y="2734"/>
                  </a:lnTo>
                  <a:lnTo>
                    <a:pt x="4616" y="2734"/>
                  </a:lnTo>
                  <a:lnTo>
                    <a:pt x="4616" y="4616"/>
                  </a:lnTo>
                  <a:lnTo>
                    <a:pt x="1" y="4616"/>
                  </a:lnTo>
                  <a:lnTo>
                    <a:pt x="1" y="7349"/>
                  </a:lnTo>
                  <a:lnTo>
                    <a:pt x="14698" y="7349"/>
                  </a:lnTo>
                  <a:lnTo>
                    <a:pt x="14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2"/>
            <p:cNvSpPr/>
            <p:nvPr/>
          </p:nvSpPr>
          <p:spPr>
            <a:xfrm>
              <a:off x="3515557" y="4194223"/>
              <a:ext cx="151419" cy="165269"/>
            </a:xfrm>
            <a:custGeom>
              <a:avLst/>
              <a:gdLst/>
              <a:ahLst/>
              <a:cxnLst/>
              <a:rect l="l" t="t" r="r" b="b"/>
              <a:pathLst>
                <a:path w="5379" h="5871" extrusionOk="0">
                  <a:moveTo>
                    <a:pt x="2689" y="1613"/>
                  </a:moveTo>
                  <a:lnTo>
                    <a:pt x="3630" y="3047"/>
                  </a:lnTo>
                  <a:lnTo>
                    <a:pt x="3138" y="3047"/>
                  </a:lnTo>
                  <a:lnTo>
                    <a:pt x="3138" y="4929"/>
                  </a:lnTo>
                  <a:lnTo>
                    <a:pt x="2241" y="4929"/>
                  </a:lnTo>
                  <a:lnTo>
                    <a:pt x="2241" y="3047"/>
                  </a:lnTo>
                  <a:lnTo>
                    <a:pt x="1748" y="3047"/>
                  </a:lnTo>
                  <a:lnTo>
                    <a:pt x="2689" y="1613"/>
                  </a:lnTo>
                  <a:close/>
                  <a:moveTo>
                    <a:pt x="2689" y="0"/>
                  </a:moveTo>
                  <a:lnTo>
                    <a:pt x="1" y="4033"/>
                  </a:lnTo>
                  <a:lnTo>
                    <a:pt x="1300" y="4033"/>
                  </a:lnTo>
                  <a:lnTo>
                    <a:pt x="1300" y="5870"/>
                  </a:lnTo>
                  <a:lnTo>
                    <a:pt x="4034" y="5870"/>
                  </a:lnTo>
                  <a:lnTo>
                    <a:pt x="4034" y="4033"/>
                  </a:lnTo>
                  <a:lnTo>
                    <a:pt x="5378" y="4033"/>
                  </a:lnTo>
                  <a:lnTo>
                    <a:pt x="2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4" name="Google Shape;3024;p72"/>
          <p:cNvGrpSpPr/>
          <p:nvPr/>
        </p:nvGrpSpPr>
        <p:grpSpPr>
          <a:xfrm>
            <a:off x="2807922" y="2109153"/>
            <a:ext cx="436466" cy="441505"/>
            <a:chOff x="2807922" y="2109153"/>
            <a:chExt cx="436466" cy="441505"/>
          </a:xfrm>
        </p:grpSpPr>
        <p:sp>
          <p:nvSpPr>
            <p:cNvPr id="3025" name="Google Shape;3025;p72"/>
            <p:cNvSpPr/>
            <p:nvPr/>
          </p:nvSpPr>
          <p:spPr>
            <a:xfrm>
              <a:off x="2812989" y="2473695"/>
              <a:ext cx="430160" cy="76962"/>
            </a:xfrm>
            <a:custGeom>
              <a:avLst/>
              <a:gdLst/>
              <a:ahLst/>
              <a:cxnLst/>
              <a:rect l="l" t="t" r="r" b="b"/>
              <a:pathLst>
                <a:path w="15281" h="2734" extrusionOk="0">
                  <a:moveTo>
                    <a:pt x="4033" y="941"/>
                  </a:moveTo>
                  <a:lnTo>
                    <a:pt x="4481" y="1837"/>
                  </a:lnTo>
                  <a:lnTo>
                    <a:pt x="1389" y="1837"/>
                  </a:lnTo>
                  <a:lnTo>
                    <a:pt x="1837" y="941"/>
                  </a:lnTo>
                  <a:close/>
                  <a:moveTo>
                    <a:pt x="8603" y="941"/>
                  </a:moveTo>
                  <a:lnTo>
                    <a:pt x="9052" y="1837"/>
                  </a:lnTo>
                  <a:lnTo>
                    <a:pt x="6004" y="1837"/>
                  </a:lnTo>
                  <a:lnTo>
                    <a:pt x="6453" y="941"/>
                  </a:lnTo>
                  <a:close/>
                  <a:moveTo>
                    <a:pt x="13219" y="941"/>
                  </a:moveTo>
                  <a:lnTo>
                    <a:pt x="13667" y="1837"/>
                  </a:lnTo>
                  <a:lnTo>
                    <a:pt x="10575" y="1837"/>
                  </a:lnTo>
                  <a:lnTo>
                    <a:pt x="11023" y="941"/>
                  </a:lnTo>
                  <a:close/>
                  <a:moveTo>
                    <a:pt x="1389" y="0"/>
                  </a:moveTo>
                  <a:lnTo>
                    <a:pt x="0" y="2734"/>
                  </a:lnTo>
                  <a:lnTo>
                    <a:pt x="15280" y="2734"/>
                  </a:lnTo>
                  <a:lnTo>
                    <a:pt x="13891" y="0"/>
                  </a:lnTo>
                  <a:lnTo>
                    <a:pt x="10485" y="0"/>
                  </a:lnTo>
                  <a:lnTo>
                    <a:pt x="9858" y="1300"/>
                  </a:lnTo>
                  <a:lnTo>
                    <a:pt x="9231" y="0"/>
                  </a:lnTo>
                  <a:lnTo>
                    <a:pt x="5915" y="0"/>
                  </a:lnTo>
                  <a:lnTo>
                    <a:pt x="5332" y="1300"/>
                  </a:lnTo>
                  <a:lnTo>
                    <a:pt x="4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2"/>
            <p:cNvSpPr/>
            <p:nvPr/>
          </p:nvSpPr>
          <p:spPr>
            <a:xfrm>
              <a:off x="2876045" y="2369006"/>
              <a:ext cx="301487" cy="78229"/>
            </a:xfrm>
            <a:custGeom>
              <a:avLst/>
              <a:gdLst/>
              <a:ahLst/>
              <a:cxnLst/>
              <a:rect l="l" t="t" r="r" b="b"/>
              <a:pathLst>
                <a:path w="10710" h="2779" extrusionOk="0">
                  <a:moveTo>
                    <a:pt x="4078" y="986"/>
                  </a:moveTo>
                  <a:lnTo>
                    <a:pt x="4526" y="1882"/>
                  </a:lnTo>
                  <a:lnTo>
                    <a:pt x="1434" y="1882"/>
                  </a:lnTo>
                  <a:lnTo>
                    <a:pt x="1882" y="986"/>
                  </a:lnTo>
                  <a:close/>
                  <a:moveTo>
                    <a:pt x="8738" y="986"/>
                  </a:moveTo>
                  <a:lnTo>
                    <a:pt x="9186" y="1882"/>
                  </a:lnTo>
                  <a:lnTo>
                    <a:pt x="6095" y="1882"/>
                  </a:lnTo>
                  <a:lnTo>
                    <a:pt x="6543" y="986"/>
                  </a:lnTo>
                  <a:close/>
                  <a:moveTo>
                    <a:pt x="1390" y="0"/>
                  </a:moveTo>
                  <a:lnTo>
                    <a:pt x="1" y="2778"/>
                  </a:lnTo>
                  <a:lnTo>
                    <a:pt x="10710" y="2778"/>
                  </a:lnTo>
                  <a:lnTo>
                    <a:pt x="9276" y="0"/>
                  </a:lnTo>
                  <a:lnTo>
                    <a:pt x="6005" y="0"/>
                  </a:lnTo>
                  <a:lnTo>
                    <a:pt x="5333" y="1300"/>
                  </a:lnTo>
                  <a:lnTo>
                    <a:pt x="4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2"/>
            <p:cNvSpPr/>
            <p:nvPr/>
          </p:nvSpPr>
          <p:spPr>
            <a:xfrm>
              <a:off x="2950474" y="2109153"/>
              <a:ext cx="151391" cy="234630"/>
            </a:xfrm>
            <a:custGeom>
              <a:avLst/>
              <a:gdLst/>
              <a:ahLst/>
              <a:cxnLst/>
              <a:rect l="l" t="t" r="r" b="b"/>
              <a:pathLst>
                <a:path w="5378" h="8335" extrusionOk="0">
                  <a:moveTo>
                    <a:pt x="2689" y="1703"/>
                  </a:moveTo>
                  <a:lnTo>
                    <a:pt x="3675" y="3182"/>
                  </a:lnTo>
                  <a:lnTo>
                    <a:pt x="3182" y="3182"/>
                  </a:lnTo>
                  <a:lnTo>
                    <a:pt x="3182" y="7439"/>
                  </a:lnTo>
                  <a:lnTo>
                    <a:pt x="2241" y="7439"/>
                  </a:lnTo>
                  <a:lnTo>
                    <a:pt x="2241" y="3182"/>
                  </a:lnTo>
                  <a:lnTo>
                    <a:pt x="1703" y="3182"/>
                  </a:lnTo>
                  <a:lnTo>
                    <a:pt x="2689" y="1703"/>
                  </a:lnTo>
                  <a:close/>
                  <a:moveTo>
                    <a:pt x="2689" y="0"/>
                  </a:moveTo>
                  <a:lnTo>
                    <a:pt x="0" y="4078"/>
                  </a:lnTo>
                  <a:lnTo>
                    <a:pt x="1255" y="4078"/>
                  </a:lnTo>
                  <a:lnTo>
                    <a:pt x="1255" y="8335"/>
                  </a:lnTo>
                  <a:lnTo>
                    <a:pt x="4078" y="8335"/>
                  </a:lnTo>
                  <a:lnTo>
                    <a:pt x="4078" y="4078"/>
                  </a:lnTo>
                  <a:lnTo>
                    <a:pt x="5377" y="4078"/>
                  </a:lnTo>
                  <a:lnTo>
                    <a:pt x="2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2"/>
            <p:cNvSpPr/>
            <p:nvPr/>
          </p:nvSpPr>
          <p:spPr>
            <a:xfrm>
              <a:off x="3092997" y="2188620"/>
              <a:ext cx="151391" cy="155163"/>
            </a:xfrm>
            <a:custGeom>
              <a:avLst/>
              <a:gdLst/>
              <a:ahLst/>
              <a:cxnLst/>
              <a:rect l="l" t="t" r="r" b="b"/>
              <a:pathLst>
                <a:path w="5378" h="5512" extrusionOk="0">
                  <a:moveTo>
                    <a:pt x="2644" y="1613"/>
                  </a:moveTo>
                  <a:lnTo>
                    <a:pt x="3585" y="3047"/>
                  </a:lnTo>
                  <a:lnTo>
                    <a:pt x="3093" y="3047"/>
                  </a:lnTo>
                  <a:lnTo>
                    <a:pt x="3093" y="4571"/>
                  </a:lnTo>
                  <a:lnTo>
                    <a:pt x="2196" y="4571"/>
                  </a:lnTo>
                  <a:lnTo>
                    <a:pt x="2196" y="3047"/>
                  </a:lnTo>
                  <a:lnTo>
                    <a:pt x="1703" y="3047"/>
                  </a:lnTo>
                  <a:lnTo>
                    <a:pt x="2644" y="1613"/>
                  </a:lnTo>
                  <a:close/>
                  <a:moveTo>
                    <a:pt x="2689" y="0"/>
                  </a:moveTo>
                  <a:lnTo>
                    <a:pt x="1" y="4033"/>
                  </a:lnTo>
                  <a:lnTo>
                    <a:pt x="1300" y="4033"/>
                  </a:lnTo>
                  <a:lnTo>
                    <a:pt x="1300" y="5512"/>
                  </a:lnTo>
                  <a:lnTo>
                    <a:pt x="4034" y="5512"/>
                  </a:lnTo>
                  <a:lnTo>
                    <a:pt x="4034" y="4033"/>
                  </a:lnTo>
                  <a:lnTo>
                    <a:pt x="5378" y="4033"/>
                  </a:lnTo>
                  <a:lnTo>
                    <a:pt x="2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2"/>
            <p:cNvSpPr/>
            <p:nvPr/>
          </p:nvSpPr>
          <p:spPr>
            <a:xfrm>
              <a:off x="2807922" y="2188620"/>
              <a:ext cx="151391" cy="155163"/>
            </a:xfrm>
            <a:custGeom>
              <a:avLst/>
              <a:gdLst/>
              <a:ahLst/>
              <a:cxnLst/>
              <a:rect l="l" t="t" r="r" b="b"/>
              <a:pathLst>
                <a:path w="5378" h="5512" extrusionOk="0">
                  <a:moveTo>
                    <a:pt x="2689" y="1613"/>
                  </a:moveTo>
                  <a:lnTo>
                    <a:pt x="3630" y="3047"/>
                  </a:lnTo>
                  <a:lnTo>
                    <a:pt x="3137" y="3047"/>
                  </a:lnTo>
                  <a:lnTo>
                    <a:pt x="3137" y="4571"/>
                  </a:lnTo>
                  <a:lnTo>
                    <a:pt x="2241" y="4571"/>
                  </a:lnTo>
                  <a:lnTo>
                    <a:pt x="2241" y="3047"/>
                  </a:lnTo>
                  <a:lnTo>
                    <a:pt x="1704" y="3047"/>
                  </a:lnTo>
                  <a:lnTo>
                    <a:pt x="2689" y="1613"/>
                  </a:lnTo>
                  <a:close/>
                  <a:moveTo>
                    <a:pt x="2689" y="0"/>
                  </a:moveTo>
                  <a:lnTo>
                    <a:pt x="1" y="4033"/>
                  </a:lnTo>
                  <a:lnTo>
                    <a:pt x="1345" y="4033"/>
                  </a:lnTo>
                  <a:lnTo>
                    <a:pt x="1345" y="5512"/>
                  </a:lnTo>
                  <a:lnTo>
                    <a:pt x="4034" y="5512"/>
                  </a:lnTo>
                  <a:lnTo>
                    <a:pt x="4034" y="4033"/>
                  </a:lnTo>
                  <a:lnTo>
                    <a:pt x="5378" y="4033"/>
                  </a:lnTo>
                  <a:lnTo>
                    <a:pt x="2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0" name="Google Shape;3030;p72"/>
          <p:cNvGrpSpPr/>
          <p:nvPr/>
        </p:nvGrpSpPr>
        <p:grpSpPr>
          <a:xfrm>
            <a:off x="3535741" y="2121764"/>
            <a:ext cx="437732" cy="441505"/>
            <a:chOff x="3535741" y="2121764"/>
            <a:chExt cx="437732" cy="441505"/>
          </a:xfrm>
        </p:grpSpPr>
        <p:sp>
          <p:nvSpPr>
            <p:cNvPr id="3031" name="Google Shape;3031;p72"/>
            <p:cNvSpPr/>
            <p:nvPr/>
          </p:nvSpPr>
          <p:spPr>
            <a:xfrm>
              <a:off x="3543313" y="2486307"/>
              <a:ext cx="430160" cy="76962"/>
            </a:xfrm>
            <a:custGeom>
              <a:avLst/>
              <a:gdLst/>
              <a:ahLst/>
              <a:cxnLst/>
              <a:rect l="l" t="t" r="r" b="b"/>
              <a:pathLst>
                <a:path w="15281" h="2734" extrusionOk="0">
                  <a:moveTo>
                    <a:pt x="4034" y="941"/>
                  </a:moveTo>
                  <a:lnTo>
                    <a:pt x="4482" y="1838"/>
                  </a:lnTo>
                  <a:lnTo>
                    <a:pt x="1390" y="1838"/>
                  </a:lnTo>
                  <a:lnTo>
                    <a:pt x="1838" y="941"/>
                  </a:lnTo>
                  <a:close/>
                  <a:moveTo>
                    <a:pt x="8604" y="941"/>
                  </a:moveTo>
                  <a:lnTo>
                    <a:pt x="9052" y="1838"/>
                  </a:lnTo>
                  <a:lnTo>
                    <a:pt x="5960" y="1838"/>
                  </a:lnTo>
                  <a:lnTo>
                    <a:pt x="6408" y="941"/>
                  </a:lnTo>
                  <a:close/>
                  <a:moveTo>
                    <a:pt x="13220" y="941"/>
                  </a:moveTo>
                  <a:lnTo>
                    <a:pt x="13668" y="1838"/>
                  </a:lnTo>
                  <a:lnTo>
                    <a:pt x="10576" y="1838"/>
                  </a:lnTo>
                  <a:lnTo>
                    <a:pt x="11024" y="941"/>
                  </a:lnTo>
                  <a:close/>
                  <a:moveTo>
                    <a:pt x="1390" y="0"/>
                  </a:moveTo>
                  <a:lnTo>
                    <a:pt x="1" y="2734"/>
                  </a:lnTo>
                  <a:lnTo>
                    <a:pt x="15281" y="2734"/>
                  </a:lnTo>
                  <a:lnTo>
                    <a:pt x="13892" y="0"/>
                  </a:lnTo>
                  <a:lnTo>
                    <a:pt x="10441" y="0"/>
                  </a:lnTo>
                  <a:lnTo>
                    <a:pt x="9859" y="1300"/>
                  </a:lnTo>
                  <a:lnTo>
                    <a:pt x="9231" y="0"/>
                  </a:lnTo>
                  <a:lnTo>
                    <a:pt x="5916" y="0"/>
                  </a:lnTo>
                  <a:lnTo>
                    <a:pt x="5288" y="1300"/>
                  </a:lnTo>
                  <a:lnTo>
                    <a:pt x="4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2"/>
            <p:cNvSpPr/>
            <p:nvPr/>
          </p:nvSpPr>
          <p:spPr>
            <a:xfrm>
              <a:off x="3603864" y="2381617"/>
              <a:ext cx="301515" cy="78229"/>
            </a:xfrm>
            <a:custGeom>
              <a:avLst/>
              <a:gdLst/>
              <a:ahLst/>
              <a:cxnLst/>
              <a:rect l="l" t="t" r="r" b="b"/>
              <a:pathLst>
                <a:path w="10711" h="2779" extrusionOk="0">
                  <a:moveTo>
                    <a:pt x="4168" y="986"/>
                  </a:moveTo>
                  <a:lnTo>
                    <a:pt x="4616" y="1882"/>
                  </a:lnTo>
                  <a:lnTo>
                    <a:pt x="1524" y="1882"/>
                  </a:lnTo>
                  <a:lnTo>
                    <a:pt x="1972" y="986"/>
                  </a:lnTo>
                  <a:close/>
                  <a:moveTo>
                    <a:pt x="8738" y="986"/>
                  </a:moveTo>
                  <a:lnTo>
                    <a:pt x="9187" y="1882"/>
                  </a:lnTo>
                  <a:lnTo>
                    <a:pt x="6139" y="1882"/>
                  </a:lnTo>
                  <a:lnTo>
                    <a:pt x="6588" y="986"/>
                  </a:lnTo>
                  <a:close/>
                  <a:moveTo>
                    <a:pt x="1434" y="0"/>
                  </a:moveTo>
                  <a:lnTo>
                    <a:pt x="1" y="2778"/>
                  </a:lnTo>
                  <a:lnTo>
                    <a:pt x="10710" y="2778"/>
                  </a:lnTo>
                  <a:lnTo>
                    <a:pt x="9321" y="0"/>
                  </a:lnTo>
                  <a:lnTo>
                    <a:pt x="6005" y="0"/>
                  </a:lnTo>
                  <a:lnTo>
                    <a:pt x="5378" y="1300"/>
                  </a:lnTo>
                  <a:lnTo>
                    <a:pt x="47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2"/>
            <p:cNvSpPr/>
            <p:nvPr/>
          </p:nvSpPr>
          <p:spPr>
            <a:xfrm>
              <a:off x="3678292" y="2121764"/>
              <a:ext cx="152657" cy="232125"/>
            </a:xfrm>
            <a:custGeom>
              <a:avLst/>
              <a:gdLst/>
              <a:ahLst/>
              <a:cxnLst/>
              <a:rect l="l" t="t" r="r" b="b"/>
              <a:pathLst>
                <a:path w="5423" h="8246" extrusionOk="0">
                  <a:moveTo>
                    <a:pt x="3182" y="897"/>
                  </a:moveTo>
                  <a:lnTo>
                    <a:pt x="3182" y="5109"/>
                  </a:lnTo>
                  <a:lnTo>
                    <a:pt x="3720" y="5109"/>
                  </a:lnTo>
                  <a:lnTo>
                    <a:pt x="2734" y="6543"/>
                  </a:lnTo>
                  <a:lnTo>
                    <a:pt x="1793" y="5109"/>
                  </a:lnTo>
                  <a:lnTo>
                    <a:pt x="2286" y="5109"/>
                  </a:lnTo>
                  <a:lnTo>
                    <a:pt x="2286" y="897"/>
                  </a:lnTo>
                  <a:close/>
                  <a:moveTo>
                    <a:pt x="1345" y="0"/>
                  </a:moveTo>
                  <a:lnTo>
                    <a:pt x="1345" y="4212"/>
                  </a:lnTo>
                  <a:lnTo>
                    <a:pt x="0" y="4212"/>
                  </a:lnTo>
                  <a:lnTo>
                    <a:pt x="2734" y="8245"/>
                  </a:lnTo>
                  <a:lnTo>
                    <a:pt x="5422" y="4212"/>
                  </a:lnTo>
                  <a:lnTo>
                    <a:pt x="4078" y="4212"/>
                  </a:lnTo>
                  <a:lnTo>
                    <a:pt x="40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2"/>
            <p:cNvSpPr/>
            <p:nvPr/>
          </p:nvSpPr>
          <p:spPr>
            <a:xfrm>
              <a:off x="3820816" y="2121764"/>
              <a:ext cx="152657" cy="155163"/>
            </a:xfrm>
            <a:custGeom>
              <a:avLst/>
              <a:gdLst/>
              <a:ahLst/>
              <a:cxnLst/>
              <a:rect l="l" t="t" r="r" b="b"/>
              <a:pathLst>
                <a:path w="5423" h="5512" extrusionOk="0">
                  <a:moveTo>
                    <a:pt x="3182" y="897"/>
                  </a:moveTo>
                  <a:lnTo>
                    <a:pt x="3182" y="2375"/>
                  </a:lnTo>
                  <a:lnTo>
                    <a:pt x="3675" y="2375"/>
                  </a:lnTo>
                  <a:lnTo>
                    <a:pt x="2734" y="3809"/>
                  </a:lnTo>
                  <a:lnTo>
                    <a:pt x="1793" y="2375"/>
                  </a:lnTo>
                  <a:lnTo>
                    <a:pt x="2286" y="2375"/>
                  </a:lnTo>
                  <a:lnTo>
                    <a:pt x="2286" y="897"/>
                  </a:lnTo>
                  <a:close/>
                  <a:moveTo>
                    <a:pt x="1345" y="0"/>
                  </a:moveTo>
                  <a:lnTo>
                    <a:pt x="1345" y="1479"/>
                  </a:lnTo>
                  <a:lnTo>
                    <a:pt x="1" y="1479"/>
                  </a:lnTo>
                  <a:lnTo>
                    <a:pt x="2689" y="5512"/>
                  </a:lnTo>
                  <a:lnTo>
                    <a:pt x="5423" y="1479"/>
                  </a:lnTo>
                  <a:lnTo>
                    <a:pt x="4078" y="1479"/>
                  </a:lnTo>
                  <a:lnTo>
                    <a:pt x="40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2"/>
            <p:cNvSpPr/>
            <p:nvPr/>
          </p:nvSpPr>
          <p:spPr>
            <a:xfrm>
              <a:off x="3535741" y="2121764"/>
              <a:ext cx="153924" cy="155163"/>
            </a:xfrm>
            <a:custGeom>
              <a:avLst/>
              <a:gdLst/>
              <a:ahLst/>
              <a:cxnLst/>
              <a:rect l="l" t="t" r="r" b="b"/>
              <a:pathLst>
                <a:path w="5468" h="5512" extrusionOk="0">
                  <a:moveTo>
                    <a:pt x="3227" y="897"/>
                  </a:moveTo>
                  <a:lnTo>
                    <a:pt x="3227" y="2375"/>
                  </a:lnTo>
                  <a:lnTo>
                    <a:pt x="3720" y="2375"/>
                  </a:lnTo>
                  <a:lnTo>
                    <a:pt x="2779" y="3809"/>
                  </a:lnTo>
                  <a:lnTo>
                    <a:pt x="1838" y="2375"/>
                  </a:lnTo>
                  <a:lnTo>
                    <a:pt x="2331" y="2375"/>
                  </a:lnTo>
                  <a:lnTo>
                    <a:pt x="2331" y="897"/>
                  </a:lnTo>
                  <a:close/>
                  <a:moveTo>
                    <a:pt x="1390" y="0"/>
                  </a:moveTo>
                  <a:lnTo>
                    <a:pt x="1390" y="1479"/>
                  </a:lnTo>
                  <a:lnTo>
                    <a:pt x="1" y="1479"/>
                  </a:lnTo>
                  <a:lnTo>
                    <a:pt x="2734" y="5512"/>
                  </a:lnTo>
                  <a:lnTo>
                    <a:pt x="5468" y="1479"/>
                  </a:lnTo>
                  <a:lnTo>
                    <a:pt x="4123" y="1479"/>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6" name="Google Shape;3036;p72"/>
          <p:cNvGrpSpPr/>
          <p:nvPr/>
        </p:nvGrpSpPr>
        <p:grpSpPr>
          <a:xfrm>
            <a:off x="4203036" y="2123031"/>
            <a:ext cx="440238" cy="441505"/>
            <a:chOff x="4203036" y="2123031"/>
            <a:chExt cx="440238" cy="441505"/>
          </a:xfrm>
        </p:grpSpPr>
        <p:sp>
          <p:nvSpPr>
            <p:cNvPr id="3037" name="Google Shape;3037;p72"/>
            <p:cNvSpPr/>
            <p:nvPr/>
          </p:nvSpPr>
          <p:spPr>
            <a:xfrm>
              <a:off x="4203036" y="2123031"/>
              <a:ext cx="440238" cy="441505"/>
            </a:xfrm>
            <a:custGeom>
              <a:avLst/>
              <a:gdLst/>
              <a:ahLst/>
              <a:cxnLst/>
              <a:rect l="l" t="t" r="r" b="b"/>
              <a:pathLst>
                <a:path w="15639" h="15684" extrusionOk="0">
                  <a:moveTo>
                    <a:pt x="12860" y="1882"/>
                  </a:moveTo>
                  <a:lnTo>
                    <a:pt x="12860" y="3719"/>
                  </a:lnTo>
                  <a:lnTo>
                    <a:pt x="11964" y="3047"/>
                  </a:lnTo>
                  <a:lnTo>
                    <a:pt x="11964" y="1882"/>
                  </a:lnTo>
                  <a:close/>
                  <a:moveTo>
                    <a:pt x="10620" y="5108"/>
                  </a:moveTo>
                  <a:lnTo>
                    <a:pt x="10620" y="10620"/>
                  </a:lnTo>
                  <a:lnTo>
                    <a:pt x="10934" y="10620"/>
                  </a:lnTo>
                  <a:lnTo>
                    <a:pt x="7842" y="14070"/>
                  </a:lnTo>
                  <a:lnTo>
                    <a:pt x="4795" y="10620"/>
                  </a:lnTo>
                  <a:lnTo>
                    <a:pt x="5108" y="10620"/>
                  </a:lnTo>
                  <a:lnTo>
                    <a:pt x="5108" y="5108"/>
                  </a:lnTo>
                  <a:close/>
                  <a:moveTo>
                    <a:pt x="7797" y="1076"/>
                  </a:moveTo>
                  <a:lnTo>
                    <a:pt x="13801" y="5512"/>
                  </a:lnTo>
                  <a:lnTo>
                    <a:pt x="13801" y="14743"/>
                  </a:lnTo>
                  <a:lnTo>
                    <a:pt x="8424" y="14743"/>
                  </a:lnTo>
                  <a:lnTo>
                    <a:pt x="12950" y="9724"/>
                  </a:lnTo>
                  <a:lnTo>
                    <a:pt x="11516" y="9724"/>
                  </a:lnTo>
                  <a:lnTo>
                    <a:pt x="11516" y="4212"/>
                  </a:lnTo>
                  <a:lnTo>
                    <a:pt x="4167" y="4212"/>
                  </a:lnTo>
                  <a:lnTo>
                    <a:pt x="4167" y="9724"/>
                  </a:lnTo>
                  <a:lnTo>
                    <a:pt x="2644" y="9724"/>
                  </a:lnTo>
                  <a:lnTo>
                    <a:pt x="7170" y="14743"/>
                  </a:lnTo>
                  <a:lnTo>
                    <a:pt x="1792" y="14743"/>
                  </a:lnTo>
                  <a:lnTo>
                    <a:pt x="1792" y="5512"/>
                  </a:lnTo>
                  <a:lnTo>
                    <a:pt x="7797" y="1076"/>
                  </a:lnTo>
                  <a:close/>
                  <a:moveTo>
                    <a:pt x="7842" y="0"/>
                  </a:moveTo>
                  <a:lnTo>
                    <a:pt x="0" y="5781"/>
                  </a:lnTo>
                  <a:lnTo>
                    <a:pt x="583" y="6498"/>
                  </a:lnTo>
                  <a:lnTo>
                    <a:pt x="986" y="6229"/>
                  </a:lnTo>
                  <a:lnTo>
                    <a:pt x="986" y="15684"/>
                  </a:lnTo>
                  <a:lnTo>
                    <a:pt x="14742" y="15684"/>
                  </a:lnTo>
                  <a:lnTo>
                    <a:pt x="14742" y="6229"/>
                  </a:lnTo>
                  <a:lnTo>
                    <a:pt x="15146" y="6498"/>
                  </a:lnTo>
                  <a:lnTo>
                    <a:pt x="15639" y="5781"/>
                  </a:lnTo>
                  <a:lnTo>
                    <a:pt x="13801" y="4392"/>
                  </a:lnTo>
                  <a:lnTo>
                    <a:pt x="13801" y="986"/>
                  </a:lnTo>
                  <a:lnTo>
                    <a:pt x="11068" y="986"/>
                  </a:lnTo>
                  <a:lnTo>
                    <a:pt x="11068" y="2375"/>
                  </a:lnTo>
                  <a:lnTo>
                    <a:pt x="78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2"/>
            <p:cNvSpPr/>
            <p:nvPr/>
          </p:nvSpPr>
          <p:spPr>
            <a:xfrm>
              <a:off x="4369516" y="2292044"/>
              <a:ext cx="104746" cy="181680"/>
            </a:xfrm>
            <a:custGeom>
              <a:avLst/>
              <a:gdLst/>
              <a:ahLst/>
              <a:cxnLst/>
              <a:rect l="l" t="t" r="r" b="b"/>
              <a:pathLst>
                <a:path w="3721" h="6454" extrusionOk="0">
                  <a:moveTo>
                    <a:pt x="1390" y="1"/>
                  </a:moveTo>
                  <a:lnTo>
                    <a:pt x="1390" y="897"/>
                  </a:lnTo>
                  <a:cubicBezTo>
                    <a:pt x="583" y="897"/>
                    <a:pt x="1" y="1524"/>
                    <a:pt x="1" y="2286"/>
                  </a:cubicBezTo>
                  <a:cubicBezTo>
                    <a:pt x="1" y="3093"/>
                    <a:pt x="583" y="3720"/>
                    <a:pt x="1390" y="3720"/>
                  </a:cubicBezTo>
                  <a:lnTo>
                    <a:pt x="2286" y="3720"/>
                  </a:lnTo>
                  <a:cubicBezTo>
                    <a:pt x="2555" y="3720"/>
                    <a:pt x="2734" y="3944"/>
                    <a:pt x="2734" y="4168"/>
                  </a:cubicBezTo>
                  <a:cubicBezTo>
                    <a:pt x="2734" y="4347"/>
                    <a:pt x="2510" y="4616"/>
                    <a:pt x="2286" y="4616"/>
                  </a:cubicBezTo>
                  <a:lnTo>
                    <a:pt x="1390" y="4616"/>
                  </a:lnTo>
                  <a:cubicBezTo>
                    <a:pt x="1121" y="4616"/>
                    <a:pt x="942" y="4347"/>
                    <a:pt x="942" y="4168"/>
                  </a:cubicBezTo>
                  <a:lnTo>
                    <a:pt x="46" y="4168"/>
                  </a:lnTo>
                  <a:cubicBezTo>
                    <a:pt x="46" y="4930"/>
                    <a:pt x="673" y="5557"/>
                    <a:pt x="1435" y="5557"/>
                  </a:cubicBezTo>
                  <a:lnTo>
                    <a:pt x="1435" y="6453"/>
                  </a:lnTo>
                  <a:lnTo>
                    <a:pt x="2331" y="6453"/>
                  </a:lnTo>
                  <a:lnTo>
                    <a:pt x="2331" y="5557"/>
                  </a:lnTo>
                  <a:cubicBezTo>
                    <a:pt x="3138" y="5557"/>
                    <a:pt x="3720" y="4930"/>
                    <a:pt x="3720" y="4168"/>
                  </a:cubicBezTo>
                  <a:cubicBezTo>
                    <a:pt x="3720" y="3361"/>
                    <a:pt x="3138" y="2734"/>
                    <a:pt x="2331" y="2734"/>
                  </a:cubicBezTo>
                  <a:lnTo>
                    <a:pt x="1435" y="2734"/>
                  </a:lnTo>
                  <a:cubicBezTo>
                    <a:pt x="1166" y="2734"/>
                    <a:pt x="987" y="2510"/>
                    <a:pt x="987" y="2286"/>
                  </a:cubicBezTo>
                  <a:cubicBezTo>
                    <a:pt x="987" y="2062"/>
                    <a:pt x="1166" y="1838"/>
                    <a:pt x="1435" y="1838"/>
                  </a:cubicBezTo>
                  <a:lnTo>
                    <a:pt x="2331" y="1838"/>
                  </a:lnTo>
                  <a:cubicBezTo>
                    <a:pt x="2600" y="1838"/>
                    <a:pt x="2779" y="2062"/>
                    <a:pt x="2779" y="2286"/>
                  </a:cubicBezTo>
                  <a:lnTo>
                    <a:pt x="3675" y="2286"/>
                  </a:lnTo>
                  <a:cubicBezTo>
                    <a:pt x="3675" y="1524"/>
                    <a:pt x="3048" y="897"/>
                    <a:pt x="2286" y="897"/>
                  </a:cubicBezTo>
                  <a:lnTo>
                    <a:pt x="2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9" name="Google Shape;3039;p72"/>
          <p:cNvGrpSpPr/>
          <p:nvPr/>
        </p:nvGrpSpPr>
        <p:grpSpPr>
          <a:xfrm>
            <a:off x="4808487" y="2101581"/>
            <a:ext cx="440266" cy="440238"/>
            <a:chOff x="4808487" y="2101581"/>
            <a:chExt cx="440266" cy="440238"/>
          </a:xfrm>
        </p:grpSpPr>
        <p:sp>
          <p:nvSpPr>
            <p:cNvPr id="3040" name="Google Shape;3040;p72"/>
            <p:cNvSpPr/>
            <p:nvPr/>
          </p:nvSpPr>
          <p:spPr>
            <a:xfrm>
              <a:off x="4808487" y="2101581"/>
              <a:ext cx="440266" cy="440238"/>
            </a:xfrm>
            <a:custGeom>
              <a:avLst/>
              <a:gdLst/>
              <a:ahLst/>
              <a:cxnLst/>
              <a:rect l="l" t="t" r="r" b="b"/>
              <a:pathLst>
                <a:path w="15640" h="15639" extrusionOk="0">
                  <a:moveTo>
                    <a:pt x="12861" y="1838"/>
                  </a:moveTo>
                  <a:lnTo>
                    <a:pt x="12861" y="3675"/>
                  </a:lnTo>
                  <a:lnTo>
                    <a:pt x="11965" y="3003"/>
                  </a:lnTo>
                  <a:lnTo>
                    <a:pt x="11965" y="1838"/>
                  </a:lnTo>
                  <a:close/>
                  <a:moveTo>
                    <a:pt x="7842" y="1076"/>
                  </a:moveTo>
                  <a:lnTo>
                    <a:pt x="13847" y="5467"/>
                  </a:lnTo>
                  <a:lnTo>
                    <a:pt x="13847" y="14743"/>
                  </a:lnTo>
                  <a:lnTo>
                    <a:pt x="1883" y="14743"/>
                  </a:lnTo>
                  <a:lnTo>
                    <a:pt x="1883" y="5467"/>
                  </a:lnTo>
                  <a:lnTo>
                    <a:pt x="7842" y="1076"/>
                  </a:lnTo>
                  <a:close/>
                  <a:moveTo>
                    <a:pt x="7842" y="0"/>
                  </a:moveTo>
                  <a:lnTo>
                    <a:pt x="1" y="5781"/>
                  </a:lnTo>
                  <a:lnTo>
                    <a:pt x="583" y="6498"/>
                  </a:lnTo>
                  <a:lnTo>
                    <a:pt x="986" y="6229"/>
                  </a:lnTo>
                  <a:lnTo>
                    <a:pt x="986" y="15639"/>
                  </a:lnTo>
                  <a:lnTo>
                    <a:pt x="14743" y="15639"/>
                  </a:lnTo>
                  <a:lnTo>
                    <a:pt x="14743" y="6139"/>
                  </a:lnTo>
                  <a:lnTo>
                    <a:pt x="15146" y="6453"/>
                  </a:lnTo>
                  <a:lnTo>
                    <a:pt x="15639" y="5781"/>
                  </a:lnTo>
                  <a:lnTo>
                    <a:pt x="13802" y="4347"/>
                  </a:lnTo>
                  <a:lnTo>
                    <a:pt x="13802" y="941"/>
                  </a:lnTo>
                  <a:lnTo>
                    <a:pt x="11069" y="941"/>
                  </a:lnTo>
                  <a:lnTo>
                    <a:pt x="11069" y="2331"/>
                  </a:lnTo>
                  <a:lnTo>
                    <a:pt x="78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2"/>
            <p:cNvSpPr/>
            <p:nvPr/>
          </p:nvSpPr>
          <p:spPr>
            <a:xfrm>
              <a:off x="4882915" y="2173476"/>
              <a:ext cx="291409" cy="315364"/>
            </a:xfrm>
            <a:custGeom>
              <a:avLst/>
              <a:gdLst/>
              <a:ahLst/>
              <a:cxnLst/>
              <a:rect l="l" t="t" r="r" b="b"/>
              <a:pathLst>
                <a:path w="10352" h="11203" extrusionOk="0">
                  <a:moveTo>
                    <a:pt x="5153" y="1345"/>
                  </a:moveTo>
                  <a:lnTo>
                    <a:pt x="8245" y="4840"/>
                  </a:lnTo>
                  <a:lnTo>
                    <a:pt x="7887" y="4840"/>
                  </a:lnTo>
                  <a:lnTo>
                    <a:pt x="7887" y="10307"/>
                  </a:lnTo>
                  <a:lnTo>
                    <a:pt x="2420" y="10307"/>
                  </a:lnTo>
                  <a:lnTo>
                    <a:pt x="2420" y="4840"/>
                  </a:lnTo>
                  <a:lnTo>
                    <a:pt x="2062" y="4840"/>
                  </a:lnTo>
                  <a:lnTo>
                    <a:pt x="5153" y="1345"/>
                  </a:lnTo>
                  <a:close/>
                  <a:moveTo>
                    <a:pt x="5198" y="1"/>
                  </a:moveTo>
                  <a:lnTo>
                    <a:pt x="0" y="5736"/>
                  </a:lnTo>
                  <a:lnTo>
                    <a:pt x="1524" y="5736"/>
                  </a:lnTo>
                  <a:lnTo>
                    <a:pt x="1524" y="11203"/>
                  </a:lnTo>
                  <a:lnTo>
                    <a:pt x="8828" y="11203"/>
                  </a:lnTo>
                  <a:lnTo>
                    <a:pt x="8828" y="5736"/>
                  </a:lnTo>
                  <a:lnTo>
                    <a:pt x="10351" y="5736"/>
                  </a:lnTo>
                  <a:lnTo>
                    <a:pt x="51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2"/>
            <p:cNvSpPr/>
            <p:nvPr/>
          </p:nvSpPr>
          <p:spPr>
            <a:xfrm>
              <a:off x="4976261" y="2257982"/>
              <a:ext cx="105985" cy="180413"/>
            </a:xfrm>
            <a:custGeom>
              <a:avLst/>
              <a:gdLst/>
              <a:ahLst/>
              <a:cxnLst/>
              <a:rect l="l" t="t" r="r" b="b"/>
              <a:pathLst>
                <a:path w="3765" h="6409" extrusionOk="0">
                  <a:moveTo>
                    <a:pt x="1389" y="1"/>
                  </a:moveTo>
                  <a:lnTo>
                    <a:pt x="1389" y="897"/>
                  </a:lnTo>
                  <a:cubicBezTo>
                    <a:pt x="628" y="897"/>
                    <a:pt x="0" y="1480"/>
                    <a:pt x="0" y="2286"/>
                  </a:cubicBezTo>
                  <a:cubicBezTo>
                    <a:pt x="0" y="3048"/>
                    <a:pt x="628" y="3675"/>
                    <a:pt x="1389" y="3675"/>
                  </a:cubicBezTo>
                  <a:lnTo>
                    <a:pt x="2286" y="3675"/>
                  </a:lnTo>
                  <a:cubicBezTo>
                    <a:pt x="2554" y="3675"/>
                    <a:pt x="2734" y="3899"/>
                    <a:pt x="2734" y="4123"/>
                  </a:cubicBezTo>
                  <a:cubicBezTo>
                    <a:pt x="2734" y="4347"/>
                    <a:pt x="2510" y="4571"/>
                    <a:pt x="2286" y="4571"/>
                  </a:cubicBezTo>
                  <a:lnTo>
                    <a:pt x="1389" y="4571"/>
                  </a:lnTo>
                  <a:cubicBezTo>
                    <a:pt x="1121" y="4571"/>
                    <a:pt x="941" y="4347"/>
                    <a:pt x="941" y="4123"/>
                  </a:cubicBezTo>
                  <a:lnTo>
                    <a:pt x="45" y="4123"/>
                  </a:lnTo>
                  <a:cubicBezTo>
                    <a:pt x="45" y="4930"/>
                    <a:pt x="672" y="5512"/>
                    <a:pt x="1434" y="5512"/>
                  </a:cubicBezTo>
                  <a:lnTo>
                    <a:pt x="1434" y="6409"/>
                  </a:lnTo>
                  <a:lnTo>
                    <a:pt x="2330" y="6409"/>
                  </a:lnTo>
                  <a:lnTo>
                    <a:pt x="2330" y="5512"/>
                  </a:lnTo>
                  <a:cubicBezTo>
                    <a:pt x="3137" y="5512"/>
                    <a:pt x="3764" y="4930"/>
                    <a:pt x="3764" y="4123"/>
                  </a:cubicBezTo>
                  <a:cubicBezTo>
                    <a:pt x="3764" y="3317"/>
                    <a:pt x="3137" y="2734"/>
                    <a:pt x="2330" y="2734"/>
                  </a:cubicBezTo>
                  <a:lnTo>
                    <a:pt x="1389" y="2734"/>
                  </a:lnTo>
                  <a:cubicBezTo>
                    <a:pt x="1121" y="2734"/>
                    <a:pt x="941" y="2510"/>
                    <a:pt x="941" y="2286"/>
                  </a:cubicBezTo>
                  <a:cubicBezTo>
                    <a:pt x="941" y="2062"/>
                    <a:pt x="1165" y="1838"/>
                    <a:pt x="1389" y="1838"/>
                  </a:cubicBezTo>
                  <a:lnTo>
                    <a:pt x="2286" y="1838"/>
                  </a:lnTo>
                  <a:cubicBezTo>
                    <a:pt x="2554" y="1838"/>
                    <a:pt x="2734" y="2062"/>
                    <a:pt x="2734" y="2286"/>
                  </a:cubicBezTo>
                  <a:lnTo>
                    <a:pt x="3630" y="2286"/>
                  </a:lnTo>
                  <a:cubicBezTo>
                    <a:pt x="3630" y="1480"/>
                    <a:pt x="3003" y="897"/>
                    <a:pt x="2241" y="897"/>
                  </a:cubicBezTo>
                  <a:lnTo>
                    <a:pt x="22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72"/>
          <p:cNvGrpSpPr/>
          <p:nvPr/>
        </p:nvGrpSpPr>
        <p:grpSpPr>
          <a:xfrm>
            <a:off x="2751172" y="4134940"/>
            <a:ext cx="442771" cy="441505"/>
            <a:chOff x="2751172" y="4134940"/>
            <a:chExt cx="442771" cy="441505"/>
          </a:xfrm>
        </p:grpSpPr>
        <p:sp>
          <p:nvSpPr>
            <p:cNvPr id="3044" name="Google Shape;3044;p72"/>
            <p:cNvSpPr/>
            <p:nvPr/>
          </p:nvSpPr>
          <p:spPr>
            <a:xfrm>
              <a:off x="2960552" y="4134940"/>
              <a:ext cx="233392" cy="206903"/>
            </a:xfrm>
            <a:custGeom>
              <a:avLst/>
              <a:gdLst/>
              <a:ahLst/>
              <a:cxnLst/>
              <a:rect l="l" t="t" r="r" b="b"/>
              <a:pathLst>
                <a:path w="8291" h="7350" extrusionOk="0">
                  <a:moveTo>
                    <a:pt x="5557" y="986"/>
                  </a:moveTo>
                  <a:lnTo>
                    <a:pt x="5557" y="1882"/>
                  </a:lnTo>
                  <a:lnTo>
                    <a:pt x="2824" y="1882"/>
                  </a:lnTo>
                  <a:lnTo>
                    <a:pt x="2824" y="986"/>
                  </a:lnTo>
                  <a:close/>
                  <a:moveTo>
                    <a:pt x="7394" y="2823"/>
                  </a:moveTo>
                  <a:lnTo>
                    <a:pt x="7394" y="3719"/>
                  </a:lnTo>
                  <a:lnTo>
                    <a:pt x="987" y="3719"/>
                  </a:lnTo>
                  <a:lnTo>
                    <a:pt x="987" y="2823"/>
                  </a:lnTo>
                  <a:close/>
                  <a:moveTo>
                    <a:pt x="7349" y="4616"/>
                  </a:moveTo>
                  <a:lnTo>
                    <a:pt x="7349" y="6453"/>
                  </a:lnTo>
                  <a:lnTo>
                    <a:pt x="987" y="6453"/>
                  </a:lnTo>
                  <a:lnTo>
                    <a:pt x="987" y="4616"/>
                  </a:lnTo>
                  <a:lnTo>
                    <a:pt x="3720" y="4616"/>
                  </a:lnTo>
                  <a:lnTo>
                    <a:pt x="3720" y="5512"/>
                  </a:lnTo>
                  <a:lnTo>
                    <a:pt x="4616" y="5512"/>
                  </a:lnTo>
                  <a:lnTo>
                    <a:pt x="4616" y="4616"/>
                  </a:lnTo>
                  <a:close/>
                  <a:moveTo>
                    <a:pt x="1883" y="0"/>
                  </a:moveTo>
                  <a:lnTo>
                    <a:pt x="1883" y="1882"/>
                  </a:lnTo>
                  <a:lnTo>
                    <a:pt x="1" y="1882"/>
                  </a:lnTo>
                  <a:lnTo>
                    <a:pt x="1" y="7349"/>
                  </a:lnTo>
                  <a:lnTo>
                    <a:pt x="8290" y="7349"/>
                  </a:lnTo>
                  <a:lnTo>
                    <a:pt x="8290" y="1882"/>
                  </a:lnTo>
                  <a:lnTo>
                    <a:pt x="6453" y="1882"/>
                  </a:lnTo>
                  <a:lnTo>
                    <a:pt x="6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2"/>
            <p:cNvSpPr/>
            <p:nvPr/>
          </p:nvSpPr>
          <p:spPr>
            <a:xfrm>
              <a:off x="2754944" y="4370808"/>
              <a:ext cx="412510" cy="205636"/>
            </a:xfrm>
            <a:custGeom>
              <a:avLst/>
              <a:gdLst/>
              <a:ahLst/>
              <a:cxnLst/>
              <a:rect l="l" t="t" r="r" b="b"/>
              <a:pathLst>
                <a:path w="14654" h="7305" extrusionOk="0">
                  <a:moveTo>
                    <a:pt x="4527" y="942"/>
                  </a:moveTo>
                  <a:lnTo>
                    <a:pt x="4527" y="3675"/>
                  </a:lnTo>
                  <a:lnTo>
                    <a:pt x="9097" y="3675"/>
                  </a:lnTo>
                  <a:lnTo>
                    <a:pt x="9097" y="5512"/>
                  </a:lnTo>
                  <a:lnTo>
                    <a:pt x="13712" y="5512"/>
                  </a:lnTo>
                  <a:lnTo>
                    <a:pt x="13712" y="6408"/>
                  </a:lnTo>
                  <a:lnTo>
                    <a:pt x="807" y="6408"/>
                  </a:lnTo>
                  <a:lnTo>
                    <a:pt x="807" y="942"/>
                  </a:lnTo>
                  <a:close/>
                  <a:moveTo>
                    <a:pt x="1" y="1"/>
                  </a:moveTo>
                  <a:lnTo>
                    <a:pt x="1" y="7305"/>
                  </a:lnTo>
                  <a:lnTo>
                    <a:pt x="14653" y="7305"/>
                  </a:lnTo>
                  <a:lnTo>
                    <a:pt x="14653" y="4571"/>
                  </a:lnTo>
                  <a:lnTo>
                    <a:pt x="10038" y="4571"/>
                  </a:lnTo>
                  <a:lnTo>
                    <a:pt x="10038" y="2779"/>
                  </a:lnTo>
                  <a:lnTo>
                    <a:pt x="5468" y="2779"/>
                  </a:lnTo>
                  <a:lnTo>
                    <a:pt x="54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2"/>
            <p:cNvSpPr/>
            <p:nvPr/>
          </p:nvSpPr>
          <p:spPr>
            <a:xfrm>
              <a:off x="2751172" y="4162695"/>
              <a:ext cx="152657" cy="165269"/>
            </a:xfrm>
            <a:custGeom>
              <a:avLst/>
              <a:gdLst/>
              <a:ahLst/>
              <a:cxnLst/>
              <a:rect l="l" t="t" r="r" b="b"/>
              <a:pathLst>
                <a:path w="5423" h="5871" extrusionOk="0">
                  <a:moveTo>
                    <a:pt x="3182" y="851"/>
                  </a:moveTo>
                  <a:lnTo>
                    <a:pt x="3182" y="2733"/>
                  </a:lnTo>
                  <a:lnTo>
                    <a:pt x="3720" y="2733"/>
                  </a:lnTo>
                  <a:lnTo>
                    <a:pt x="2734" y="4167"/>
                  </a:lnTo>
                  <a:lnTo>
                    <a:pt x="1793" y="2733"/>
                  </a:lnTo>
                  <a:lnTo>
                    <a:pt x="2286" y="2733"/>
                  </a:lnTo>
                  <a:lnTo>
                    <a:pt x="2286" y="851"/>
                  </a:lnTo>
                  <a:close/>
                  <a:moveTo>
                    <a:pt x="1345" y="0"/>
                  </a:moveTo>
                  <a:lnTo>
                    <a:pt x="1345" y="1837"/>
                  </a:lnTo>
                  <a:lnTo>
                    <a:pt x="0" y="1837"/>
                  </a:lnTo>
                  <a:lnTo>
                    <a:pt x="2689" y="5870"/>
                  </a:lnTo>
                  <a:lnTo>
                    <a:pt x="5422" y="1837"/>
                  </a:lnTo>
                  <a:lnTo>
                    <a:pt x="4078" y="1837"/>
                  </a:lnTo>
                  <a:lnTo>
                    <a:pt x="40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3050"/>
        <p:cNvGrpSpPr/>
        <p:nvPr/>
      </p:nvGrpSpPr>
      <p:grpSpPr>
        <a:xfrm>
          <a:off x="0" y="0"/>
          <a:ext cx="0" cy="0"/>
          <a:chOff x="0" y="0"/>
          <a:chExt cx="0" cy="0"/>
        </a:xfrm>
      </p:grpSpPr>
      <p:sp>
        <p:nvSpPr>
          <p:cNvPr id="3051" name="Google Shape;3051;p73"/>
          <p:cNvSpPr txBox="1">
            <a:spLocks noGrp="1"/>
          </p:cNvSpPr>
          <p:nvPr>
            <p:ph type="body" idx="4294967295"/>
          </p:nvPr>
        </p:nvSpPr>
        <p:spPr>
          <a:xfrm>
            <a:off x="720000" y="1315575"/>
            <a:ext cx="7704000" cy="8742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the one of this template:</a:t>
            </a:r>
            <a:endParaRPr sz="1200"/>
          </a:p>
          <a:p>
            <a:pPr marL="0" marR="0" lvl="0" indent="0" algn="l" rtl="0">
              <a:lnSpc>
                <a:spcPct val="100000"/>
              </a:lnSpc>
              <a:spcBef>
                <a:spcPts val="0"/>
              </a:spcBef>
              <a:spcAft>
                <a:spcPts val="0"/>
              </a:spcAft>
              <a:buNone/>
            </a:pPr>
            <a:endParaRPr sz="1200"/>
          </a:p>
          <a:p>
            <a:pPr marL="457200" lvl="0" indent="-304800" algn="l" rtl="0">
              <a:spcBef>
                <a:spcPts val="0"/>
              </a:spcBef>
              <a:spcAft>
                <a:spcPts val="0"/>
              </a:spcAft>
              <a:buClr>
                <a:schemeClr val="dk2"/>
              </a:buClr>
              <a:buSzPts val="1200"/>
              <a:buChar char="●"/>
            </a:pPr>
            <a:r>
              <a:rPr lang="en" sz="1200" u="sng">
                <a:hlinkClick r:id="rId3"/>
              </a:rPr>
              <a:t>Flat geometric background (I)</a:t>
            </a:r>
            <a:endParaRPr sz="1200" u="sng"/>
          </a:p>
          <a:p>
            <a:pPr marL="457200" lvl="0" indent="-304800" algn="l" rtl="0">
              <a:spcBef>
                <a:spcPts val="0"/>
              </a:spcBef>
              <a:spcAft>
                <a:spcPts val="0"/>
              </a:spcAft>
              <a:buClr>
                <a:schemeClr val="dk2"/>
              </a:buClr>
              <a:buSzPts val="1200"/>
              <a:buChar char="●"/>
            </a:pPr>
            <a:r>
              <a:rPr lang="en" sz="1200" u="sng">
                <a:hlinkClick r:id="rId4"/>
              </a:rPr>
              <a:t>Flat geometric background (II)</a:t>
            </a:r>
            <a:endParaRPr sz="1200" u="sng"/>
          </a:p>
        </p:txBody>
      </p:sp>
      <p:sp>
        <p:nvSpPr>
          <p:cNvPr id="3052" name="Google Shape;3052;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i="1"/>
              <a:t>resources</a:t>
            </a:r>
            <a:endParaRPr i="1"/>
          </a:p>
        </p:txBody>
      </p:sp>
      <p:sp>
        <p:nvSpPr>
          <p:cNvPr id="3053" name="Google Shape;3053;p73"/>
          <p:cNvSpPr/>
          <p:nvPr/>
        </p:nvSpPr>
        <p:spPr>
          <a:xfrm>
            <a:off x="2131675" y="3662225"/>
            <a:ext cx="2260700" cy="550200"/>
          </a:xfrm>
          <a:custGeom>
            <a:avLst/>
            <a:gdLst/>
            <a:ahLst/>
            <a:cxnLst/>
            <a:rect l="l" t="t" r="r" b="b"/>
            <a:pathLst>
              <a:path w="90428" h="22008" extrusionOk="0">
                <a:moveTo>
                  <a:pt x="6475" y="1"/>
                </a:moveTo>
                <a:cubicBezTo>
                  <a:pt x="2888" y="1"/>
                  <a:pt x="1" y="2889"/>
                  <a:pt x="1" y="6475"/>
                </a:cubicBezTo>
                <a:lnTo>
                  <a:pt x="1" y="22007"/>
                </a:lnTo>
                <a:lnTo>
                  <a:pt x="90428" y="22007"/>
                </a:lnTo>
                <a:lnTo>
                  <a:pt x="90428" y="6475"/>
                </a:lnTo>
                <a:cubicBezTo>
                  <a:pt x="90428" y="2889"/>
                  <a:pt x="87540" y="1"/>
                  <a:pt x="83984" y="1"/>
                </a:cubicBezTo>
                <a:cubicBezTo>
                  <a:pt x="80397" y="1"/>
                  <a:pt x="77510" y="2889"/>
                  <a:pt x="77510" y="6475"/>
                </a:cubicBezTo>
                <a:lnTo>
                  <a:pt x="77510" y="9241"/>
                </a:lnTo>
                <a:cubicBezTo>
                  <a:pt x="77510" y="12828"/>
                  <a:pt x="74622" y="15715"/>
                  <a:pt x="71066" y="15715"/>
                </a:cubicBezTo>
                <a:cubicBezTo>
                  <a:pt x="67479" y="15715"/>
                  <a:pt x="64591" y="12828"/>
                  <a:pt x="64591" y="9241"/>
                </a:cubicBezTo>
                <a:lnTo>
                  <a:pt x="64591" y="6475"/>
                </a:lnTo>
                <a:cubicBezTo>
                  <a:pt x="64591" y="2889"/>
                  <a:pt x="61704" y="1"/>
                  <a:pt x="58147" y="1"/>
                </a:cubicBezTo>
                <a:cubicBezTo>
                  <a:pt x="54561" y="1"/>
                  <a:pt x="51673" y="2889"/>
                  <a:pt x="51673" y="6475"/>
                </a:cubicBezTo>
                <a:lnTo>
                  <a:pt x="51673" y="9241"/>
                </a:lnTo>
                <a:cubicBezTo>
                  <a:pt x="51673" y="12828"/>
                  <a:pt x="48786" y="15715"/>
                  <a:pt x="45229" y="15715"/>
                </a:cubicBezTo>
                <a:cubicBezTo>
                  <a:pt x="41643" y="15715"/>
                  <a:pt x="38755" y="12828"/>
                  <a:pt x="38755" y="9241"/>
                </a:cubicBezTo>
                <a:lnTo>
                  <a:pt x="38755" y="6475"/>
                </a:lnTo>
                <a:cubicBezTo>
                  <a:pt x="38755" y="2889"/>
                  <a:pt x="35867" y="1"/>
                  <a:pt x="32311" y="1"/>
                </a:cubicBezTo>
                <a:cubicBezTo>
                  <a:pt x="28724" y="1"/>
                  <a:pt x="25837" y="2889"/>
                  <a:pt x="25837" y="6475"/>
                </a:cubicBezTo>
                <a:lnTo>
                  <a:pt x="25837" y="9241"/>
                </a:lnTo>
                <a:cubicBezTo>
                  <a:pt x="25837" y="12828"/>
                  <a:pt x="22949" y="15715"/>
                  <a:pt x="19393" y="15715"/>
                </a:cubicBezTo>
                <a:cubicBezTo>
                  <a:pt x="15806" y="15715"/>
                  <a:pt x="12919" y="12828"/>
                  <a:pt x="12919" y="9241"/>
                </a:cubicBezTo>
                <a:lnTo>
                  <a:pt x="12919" y="6475"/>
                </a:lnTo>
                <a:cubicBezTo>
                  <a:pt x="12919" y="2889"/>
                  <a:pt x="10031" y="1"/>
                  <a:pt x="647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3"/>
          <p:cNvSpPr/>
          <p:nvPr/>
        </p:nvSpPr>
        <p:spPr>
          <a:xfrm>
            <a:off x="4972537" y="3343850"/>
            <a:ext cx="1766775" cy="868575"/>
          </a:xfrm>
          <a:custGeom>
            <a:avLst/>
            <a:gdLst/>
            <a:ahLst/>
            <a:cxnLst/>
            <a:rect l="l" t="t" r="r" b="b"/>
            <a:pathLst>
              <a:path w="70671" h="34743" extrusionOk="0">
                <a:moveTo>
                  <a:pt x="29211" y="0"/>
                </a:moveTo>
                <a:lnTo>
                  <a:pt x="29302" y="18177"/>
                </a:lnTo>
                <a:lnTo>
                  <a:pt x="17660" y="4164"/>
                </a:lnTo>
                <a:lnTo>
                  <a:pt x="23983" y="21216"/>
                </a:lnTo>
                <a:lnTo>
                  <a:pt x="8268" y="12067"/>
                </a:lnTo>
                <a:lnTo>
                  <a:pt x="8268" y="12067"/>
                </a:lnTo>
                <a:lnTo>
                  <a:pt x="20031" y="25928"/>
                </a:lnTo>
                <a:lnTo>
                  <a:pt x="2128" y="22675"/>
                </a:lnTo>
                <a:lnTo>
                  <a:pt x="17934" y="31703"/>
                </a:lnTo>
                <a:lnTo>
                  <a:pt x="0" y="34742"/>
                </a:lnTo>
                <a:lnTo>
                  <a:pt x="70670" y="34742"/>
                </a:lnTo>
                <a:lnTo>
                  <a:pt x="52737" y="31703"/>
                </a:lnTo>
                <a:lnTo>
                  <a:pt x="68543" y="22675"/>
                </a:lnTo>
                <a:lnTo>
                  <a:pt x="50640" y="25928"/>
                </a:lnTo>
                <a:lnTo>
                  <a:pt x="62372" y="12067"/>
                </a:lnTo>
                <a:lnTo>
                  <a:pt x="46688" y="21216"/>
                </a:lnTo>
                <a:lnTo>
                  <a:pt x="53011" y="4164"/>
                </a:lnTo>
                <a:lnTo>
                  <a:pt x="53011" y="4164"/>
                </a:lnTo>
                <a:lnTo>
                  <a:pt x="41369" y="18177"/>
                </a:lnTo>
                <a:lnTo>
                  <a:pt x="41460" y="0"/>
                </a:lnTo>
                <a:lnTo>
                  <a:pt x="35320" y="17113"/>
                </a:lnTo>
                <a:lnTo>
                  <a:pt x="29211"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5" name="Google Shape;3055;p73"/>
          <p:cNvGrpSpPr/>
          <p:nvPr/>
        </p:nvGrpSpPr>
        <p:grpSpPr>
          <a:xfrm rot="5400000">
            <a:off x="3351607" y="1401061"/>
            <a:ext cx="609994" cy="3049883"/>
            <a:chOff x="1166050" y="1564975"/>
            <a:chExt cx="691525" cy="3457525"/>
          </a:xfrm>
        </p:grpSpPr>
        <p:sp>
          <p:nvSpPr>
            <p:cNvPr id="3056" name="Google Shape;3056;p73"/>
            <p:cNvSpPr/>
            <p:nvPr/>
          </p:nvSpPr>
          <p:spPr>
            <a:xfrm rot="-5400000">
              <a:off x="1166050" y="1564975"/>
              <a:ext cx="691525" cy="691525"/>
            </a:xfrm>
            <a:custGeom>
              <a:avLst/>
              <a:gdLst/>
              <a:ahLst/>
              <a:cxnLst/>
              <a:rect l="l" t="t" r="r" b="b"/>
              <a:pathLst>
                <a:path w="27661" h="27661" extrusionOk="0">
                  <a:moveTo>
                    <a:pt x="0" y="0"/>
                  </a:moveTo>
                  <a:lnTo>
                    <a:pt x="0" y="27660"/>
                  </a:lnTo>
                  <a:lnTo>
                    <a:pt x="27660" y="27660"/>
                  </a:lnTo>
                  <a:lnTo>
                    <a:pt x="0"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3"/>
            <p:cNvSpPr/>
            <p:nvPr/>
          </p:nvSpPr>
          <p:spPr>
            <a:xfrm rot="-5400000">
              <a:off x="1166050" y="2256475"/>
              <a:ext cx="691525" cy="691525"/>
            </a:xfrm>
            <a:custGeom>
              <a:avLst/>
              <a:gdLst/>
              <a:ahLst/>
              <a:cxnLst/>
              <a:rect l="l" t="t" r="r" b="b"/>
              <a:pathLst>
                <a:path w="27661" h="27661" extrusionOk="0">
                  <a:moveTo>
                    <a:pt x="0" y="0"/>
                  </a:moveTo>
                  <a:lnTo>
                    <a:pt x="0" y="27660"/>
                  </a:lnTo>
                  <a:lnTo>
                    <a:pt x="27660" y="27660"/>
                  </a:lnTo>
                  <a:lnTo>
                    <a:pt x="0"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3"/>
            <p:cNvSpPr/>
            <p:nvPr/>
          </p:nvSpPr>
          <p:spPr>
            <a:xfrm rot="-5400000">
              <a:off x="1166050" y="2947975"/>
              <a:ext cx="691525" cy="691525"/>
            </a:xfrm>
            <a:custGeom>
              <a:avLst/>
              <a:gdLst/>
              <a:ahLst/>
              <a:cxnLst/>
              <a:rect l="l" t="t" r="r" b="b"/>
              <a:pathLst>
                <a:path w="27661" h="27661" extrusionOk="0">
                  <a:moveTo>
                    <a:pt x="0" y="0"/>
                  </a:moveTo>
                  <a:lnTo>
                    <a:pt x="0" y="27660"/>
                  </a:lnTo>
                  <a:lnTo>
                    <a:pt x="27660" y="27660"/>
                  </a:lnTo>
                  <a:lnTo>
                    <a:pt x="0"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3"/>
            <p:cNvSpPr/>
            <p:nvPr/>
          </p:nvSpPr>
          <p:spPr>
            <a:xfrm rot="-5400000">
              <a:off x="1166050" y="3639475"/>
              <a:ext cx="691525" cy="691525"/>
            </a:xfrm>
            <a:custGeom>
              <a:avLst/>
              <a:gdLst/>
              <a:ahLst/>
              <a:cxnLst/>
              <a:rect l="l" t="t" r="r" b="b"/>
              <a:pathLst>
                <a:path w="27661" h="27661" extrusionOk="0">
                  <a:moveTo>
                    <a:pt x="0" y="0"/>
                  </a:moveTo>
                  <a:lnTo>
                    <a:pt x="0" y="27660"/>
                  </a:lnTo>
                  <a:lnTo>
                    <a:pt x="27660" y="27660"/>
                  </a:lnTo>
                  <a:lnTo>
                    <a:pt x="0"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3"/>
            <p:cNvSpPr/>
            <p:nvPr/>
          </p:nvSpPr>
          <p:spPr>
            <a:xfrm rot="-5400000">
              <a:off x="1166050" y="4330975"/>
              <a:ext cx="691525" cy="691525"/>
            </a:xfrm>
            <a:custGeom>
              <a:avLst/>
              <a:gdLst/>
              <a:ahLst/>
              <a:cxnLst/>
              <a:rect l="l" t="t" r="r" b="b"/>
              <a:pathLst>
                <a:path w="27661" h="27661" extrusionOk="0">
                  <a:moveTo>
                    <a:pt x="0" y="0"/>
                  </a:moveTo>
                  <a:lnTo>
                    <a:pt x="0" y="27660"/>
                  </a:lnTo>
                  <a:lnTo>
                    <a:pt x="27660" y="27660"/>
                  </a:lnTo>
                  <a:lnTo>
                    <a:pt x="0"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73"/>
          <p:cNvGrpSpPr/>
          <p:nvPr/>
        </p:nvGrpSpPr>
        <p:grpSpPr>
          <a:xfrm flipH="1">
            <a:off x="7123926" y="2487600"/>
            <a:ext cx="925574" cy="2116345"/>
            <a:chOff x="6192350" y="2063675"/>
            <a:chExt cx="1111000" cy="2540325"/>
          </a:xfrm>
        </p:grpSpPr>
        <p:sp>
          <p:nvSpPr>
            <p:cNvPr id="3062" name="Google Shape;3062;p73"/>
            <p:cNvSpPr/>
            <p:nvPr/>
          </p:nvSpPr>
          <p:spPr>
            <a:xfrm>
              <a:off x="6446175" y="2092550"/>
              <a:ext cx="857175" cy="2250825"/>
            </a:xfrm>
            <a:custGeom>
              <a:avLst/>
              <a:gdLst/>
              <a:ahLst/>
              <a:cxnLst/>
              <a:rect l="l" t="t" r="r" b="b"/>
              <a:pathLst>
                <a:path w="34287" h="90033" fill="none" extrusionOk="0">
                  <a:moveTo>
                    <a:pt x="0" y="0"/>
                  </a:moveTo>
                  <a:lnTo>
                    <a:pt x="0" y="72889"/>
                  </a:lnTo>
                  <a:cubicBezTo>
                    <a:pt x="0" y="82342"/>
                    <a:pt x="7660" y="90032"/>
                    <a:pt x="17113" y="90032"/>
                  </a:cubicBezTo>
                  <a:lnTo>
                    <a:pt x="34286" y="90032"/>
                  </a:ln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3"/>
            <p:cNvSpPr/>
            <p:nvPr/>
          </p:nvSpPr>
          <p:spPr>
            <a:xfrm>
              <a:off x="6318500" y="2063675"/>
              <a:ext cx="984850" cy="2410400"/>
            </a:xfrm>
            <a:custGeom>
              <a:avLst/>
              <a:gdLst/>
              <a:ahLst/>
              <a:cxnLst/>
              <a:rect l="l" t="t" r="r" b="b"/>
              <a:pathLst>
                <a:path w="39394" h="96416" fill="none" extrusionOk="0">
                  <a:moveTo>
                    <a:pt x="1" y="0"/>
                  </a:moveTo>
                  <a:lnTo>
                    <a:pt x="1" y="75868"/>
                  </a:lnTo>
                  <a:cubicBezTo>
                    <a:pt x="1" y="87205"/>
                    <a:pt x="9211" y="96415"/>
                    <a:pt x="20548" y="96415"/>
                  </a:cubicBezTo>
                  <a:lnTo>
                    <a:pt x="39393" y="96415"/>
                  </a:ln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3"/>
            <p:cNvSpPr/>
            <p:nvPr/>
          </p:nvSpPr>
          <p:spPr>
            <a:xfrm>
              <a:off x="6192350" y="3181475"/>
              <a:ext cx="1111000" cy="1422525"/>
            </a:xfrm>
            <a:custGeom>
              <a:avLst/>
              <a:gdLst/>
              <a:ahLst/>
              <a:cxnLst/>
              <a:rect l="l" t="t" r="r" b="b"/>
              <a:pathLst>
                <a:path w="44440" h="56901" fill="none" extrusionOk="0">
                  <a:moveTo>
                    <a:pt x="1" y="0"/>
                  </a:moveTo>
                  <a:lnTo>
                    <a:pt x="1" y="31794"/>
                  </a:lnTo>
                  <a:cubicBezTo>
                    <a:pt x="1" y="45654"/>
                    <a:pt x="11247" y="56901"/>
                    <a:pt x="25108" y="56901"/>
                  </a:cubicBezTo>
                  <a:lnTo>
                    <a:pt x="44439" y="56901"/>
                  </a:ln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5" name="Google Shape;3065;p73"/>
          <p:cNvSpPr/>
          <p:nvPr/>
        </p:nvSpPr>
        <p:spPr>
          <a:xfrm>
            <a:off x="1094500" y="2600875"/>
            <a:ext cx="608904" cy="2003130"/>
          </a:xfrm>
          <a:custGeom>
            <a:avLst/>
            <a:gdLst/>
            <a:ahLst/>
            <a:cxnLst/>
            <a:rect l="l" t="t" r="r" b="b"/>
            <a:pathLst>
              <a:path w="43223" h="142192" fill="none" extrusionOk="0">
                <a:moveTo>
                  <a:pt x="0" y="98969"/>
                </a:moveTo>
                <a:cubicBezTo>
                  <a:pt x="0" y="122860"/>
                  <a:pt x="19362" y="142191"/>
                  <a:pt x="43223" y="142191"/>
                </a:cubicBezTo>
                <a:lnTo>
                  <a:pt x="43223" y="142191"/>
                </a:lnTo>
                <a:lnTo>
                  <a:pt x="43223" y="1"/>
                </a:lnTo>
                <a:lnTo>
                  <a:pt x="0" y="1"/>
                </a:ln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3"/>
          <p:cNvSpPr/>
          <p:nvPr/>
        </p:nvSpPr>
        <p:spPr>
          <a:xfrm>
            <a:off x="6529950" y="2389513"/>
            <a:ext cx="753850" cy="754600"/>
          </a:xfrm>
          <a:custGeom>
            <a:avLst/>
            <a:gdLst/>
            <a:ahLst/>
            <a:cxnLst/>
            <a:rect l="l" t="t" r="r" b="b"/>
            <a:pathLst>
              <a:path w="30154" h="30184" extrusionOk="0">
                <a:moveTo>
                  <a:pt x="15077" y="1"/>
                </a:moveTo>
                <a:cubicBezTo>
                  <a:pt x="15077" y="8329"/>
                  <a:pt x="8329" y="15107"/>
                  <a:pt x="1" y="15107"/>
                </a:cubicBezTo>
                <a:cubicBezTo>
                  <a:pt x="8329" y="15107"/>
                  <a:pt x="15077" y="21855"/>
                  <a:pt x="15077" y="30184"/>
                </a:cubicBezTo>
                <a:cubicBezTo>
                  <a:pt x="15077" y="21855"/>
                  <a:pt x="21855" y="15107"/>
                  <a:pt x="30153" y="15107"/>
                </a:cubicBezTo>
                <a:cubicBezTo>
                  <a:pt x="21855" y="15107"/>
                  <a:pt x="15077" y="8329"/>
                  <a:pt x="1507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3070"/>
        <p:cNvGrpSpPr/>
        <p:nvPr/>
      </p:nvGrpSpPr>
      <p:grpSpPr>
        <a:xfrm>
          <a:off x="0" y="0"/>
          <a:ext cx="0" cy="0"/>
          <a:chOff x="0" y="0"/>
          <a:chExt cx="0" cy="0"/>
        </a:xfrm>
      </p:grpSpPr>
      <p:sp>
        <p:nvSpPr>
          <p:cNvPr id="3071" name="Google Shape;3071;p74"/>
          <p:cNvSpPr txBox="1">
            <a:spLocks noGrp="1"/>
          </p:cNvSpPr>
          <p:nvPr>
            <p:ph type="body" idx="2"/>
          </p:nvPr>
        </p:nvSpPr>
        <p:spPr>
          <a:xfrm>
            <a:off x="713225" y="2087650"/>
            <a:ext cx="3706200" cy="25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Raleway"/>
                <a:ea typeface="Raleway"/>
                <a:cs typeface="Raleway"/>
                <a:sym typeface="Raleway"/>
              </a:rPr>
              <a:t>Vectors</a:t>
            </a:r>
            <a:endParaRPr sz="1800" b="1">
              <a:latin typeface="Raleway"/>
              <a:ea typeface="Raleway"/>
              <a:cs typeface="Raleway"/>
              <a:sym typeface="Raleway"/>
            </a:endParaRPr>
          </a:p>
          <a:p>
            <a:pPr marL="241300" lvl="0" indent="-203200" algn="l" rtl="0">
              <a:spcBef>
                <a:spcPts val="0"/>
              </a:spcBef>
              <a:spcAft>
                <a:spcPts val="0"/>
              </a:spcAft>
              <a:buSzPts val="1200"/>
              <a:buFont typeface="PT Sans"/>
              <a:buChar char="●"/>
            </a:pPr>
            <a:r>
              <a:rPr lang="en" u="sng">
                <a:solidFill>
                  <a:schemeClr val="hlink"/>
                </a:solidFill>
                <a:hlinkClick r:id="rId3"/>
              </a:rPr>
              <a:t>Abstract annual report template</a:t>
            </a:r>
            <a:endParaRPr u="sng"/>
          </a:p>
          <a:p>
            <a:pPr marL="241300" lvl="0" indent="-203200" algn="l" rtl="0">
              <a:spcBef>
                <a:spcPts val="0"/>
              </a:spcBef>
              <a:spcAft>
                <a:spcPts val="0"/>
              </a:spcAft>
              <a:buSzPts val="1200"/>
              <a:buFont typeface="PT Sans"/>
              <a:buChar char="●"/>
            </a:pPr>
            <a:r>
              <a:rPr lang="en" u="sng">
                <a:solidFill>
                  <a:schemeClr val="hlink"/>
                </a:solidFill>
                <a:hlinkClick r:id="rId4"/>
              </a:rPr>
              <a:t>Flat geometric background (I)</a:t>
            </a:r>
            <a:endParaRPr u="sng"/>
          </a:p>
          <a:p>
            <a:pPr marL="241300" lvl="0" indent="-203200" algn="l" rtl="0">
              <a:spcBef>
                <a:spcPts val="0"/>
              </a:spcBef>
              <a:spcAft>
                <a:spcPts val="0"/>
              </a:spcAft>
              <a:buSzPts val="1200"/>
              <a:buFont typeface="PT Sans"/>
              <a:buChar char="●"/>
            </a:pPr>
            <a:r>
              <a:rPr lang="en" u="sng">
                <a:solidFill>
                  <a:schemeClr val="hlink"/>
                </a:solidFill>
                <a:hlinkClick r:id="rId5"/>
              </a:rPr>
              <a:t>Flat geometric background (II)</a:t>
            </a:r>
            <a:endParaRPr u="sng"/>
          </a:p>
          <a:p>
            <a:pPr marL="0" lvl="0" indent="0" algn="l" rtl="0">
              <a:spcBef>
                <a:spcPts val="300"/>
              </a:spcBef>
              <a:spcAft>
                <a:spcPts val="0"/>
              </a:spcAft>
              <a:buNone/>
            </a:pPr>
            <a:endParaRPr sz="1800">
              <a:solidFill>
                <a:schemeClr val="dk1"/>
              </a:solidFill>
            </a:endParaRPr>
          </a:p>
          <a:p>
            <a:pPr marL="0" lvl="0" indent="0" algn="l" rtl="0">
              <a:spcBef>
                <a:spcPts val="300"/>
              </a:spcBef>
              <a:spcAft>
                <a:spcPts val="0"/>
              </a:spcAft>
              <a:buNone/>
            </a:pPr>
            <a:r>
              <a:rPr lang="en" sz="1800" b="1">
                <a:latin typeface="Raleway"/>
                <a:ea typeface="Raleway"/>
                <a:cs typeface="Raleway"/>
                <a:sym typeface="Raleway"/>
              </a:rPr>
              <a:t>Icons</a:t>
            </a:r>
            <a:endParaRPr sz="1800" b="1">
              <a:latin typeface="Raleway"/>
              <a:ea typeface="Raleway"/>
              <a:cs typeface="Raleway"/>
              <a:sym typeface="Raleway"/>
            </a:endParaRPr>
          </a:p>
          <a:p>
            <a:pPr marL="241300" lvl="0" indent="-203200" algn="l" rtl="0">
              <a:spcBef>
                <a:spcPts val="0"/>
              </a:spcBef>
              <a:spcAft>
                <a:spcPts val="0"/>
              </a:spcAft>
              <a:buSzPts val="1200"/>
              <a:buFont typeface="Anaheim"/>
              <a:buChar char="●"/>
            </a:pPr>
            <a:r>
              <a:rPr lang="en" u="sng">
                <a:solidFill>
                  <a:schemeClr val="hlink"/>
                </a:solidFill>
                <a:hlinkClick r:id="rId6"/>
              </a:rPr>
              <a:t>Icon Pack: Increase and decrease</a:t>
            </a:r>
            <a:endParaRPr sz="1300" u="sng"/>
          </a:p>
          <a:p>
            <a:pPr marL="0" lvl="0" indent="0" algn="l" rtl="0">
              <a:spcBef>
                <a:spcPts val="300"/>
              </a:spcBef>
              <a:spcAft>
                <a:spcPts val="0"/>
              </a:spcAft>
              <a:buNone/>
            </a:pPr>
            <a:endParaRPr sz="1100">
              <a:solidFill>
                <a:schemeClr val="dk1"/>
              </a:solidFill>
            </a:endParaRPr>
          </a:p>
        </p:txBody>
      </p:sp>
      <p:sp>
        <p:nvSpPr>
          <p:cNvPr id="3072" name="Google Shape;3072;p7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073" name="Google Shape;3073;p74"/>
          <p:cNvSpPr txBox="1">
            <a:spLocks noGrp="1"/>
          </p:cNvSpPr>
          <p:nvPr>
            <p:ph type="body" idx="1"/>
          </p:nvPr>
        </p:nvSpPr>
        <p:spPr>
          <a:xfrm>
            <a:off x="720000" y="1215751"/>
            <a:ext cx="7704000" cy="5727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t>Did you like the resources on this template? Get them for free at our other websites:</a:t>
            </a:r>
            <a:endParaRPr/>
          </a:p>
        </p:txBody>
      </p:sp>
      <p:sp>
        <p:nvSpPr>
          <p:cNvPr id="3074" name="Google Shape;3074;p74"/>
          <p:cNvSpPr txBox="1">
            <a:spLocks noGrp="1"/>
          </p:cNvSpPr>
          <p:nvPr>
            <p:ph type="body" idx="3"/>
          </p:nvPr>
        </p:nvSpPr>
        <p:spPr>
          <a:xfrm>
            <a:off x="4717625" y="2087650"/>
            <a:ext cx="3706200" cy="25164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sz="1800" b="1">
                <a:latin typeface="Raleway"/>
                <a:ea typeface="Raleway"/>
                <a:cs typeface="Raleway"/>
                <a:sym typeface="Raleway"/>
              </a:rPr>
              <a:t>Photos</a:t>
            </a:r>
            <a:endParaRPr sz="1800" b="1">
              <a:latin typeface="Raleway"/>
              <a:ea typeface="Raleway"/>
              <a:cs typeface="Raleway"/>
              <a:sym typeface="Raleway"/>
            </a:endParaRPr>
          </a:p>
          <a:p>
            <a:pPr marL="241300" lvl="0" indent="-203200" algn="l" rtl="0">
              <a:spcBef>
                <a:spcPts val="0"/>
              </a:spcBef>
              <a:spcAft>
                <a:spcPts val="0"/>
              </a:spcAft>
              <a:buSzPts val="1200"/>
              <a:buFont typeface="PT Sans"/>
              <a:buChar char="●"/>
            </a:pPr>
            <a:r>
              <a:rPr lang="en" u="sng">
                <a:solidFill>
                  <a:schemeClr val="hlink"/>
                </a:solidFill>
                <a:hlinkClick r:id="rId7"/>
              </a:rPr>
              <a:t>Close-up colleagues analysing business chart</a:t>
            </a:r>
            <a:endParaRPr u="sng"/>
          </a:p>
          <a:p>
            <a:pPr marL="241300" lvl="0" indent="-203200" algn="l" rtl="0">
              <a:spcBef>
                <a:spcPts val="0"/>
              </a:spcBef>
              <a:spcAft>
                <a:spcPts val="0"/>
              </a:spcAft>
              <a:buSzPts val="1200"/>
              <a:buFont typeface="PT Sans"/>
              <a:buChar char="●"/>
            </a:pPr>
            <a:r>
              <a:rPr lang="en" u="sng">
                <a:solidFill>
                  <a:schemeClr val="hlink"/>
                </a:solidFill>
                <a:hlinkClick r:id="rId8"/>
              </a:rPr>
              <a:t>Close-up of business person's hand drawing increasing arrow on graph over the clipboard</a:t>
            </a:r>
            <a:endParaRPr u="sng"/>
          </a:p>
          <a:p>
            <a:pPr marL="241300" lvl="0" indent="-203200" algn="l" rtl="0">
              <a:spcBef>
                <a:spcPts val="0"/>
              </a:spcBef>
              <a:spcAft>
                <a:spcPts val="0"/>
              </a:spcAft>
              <a:buSzPts val="1200"/>
              <a:buFont typeface="PT Sans"/>
              <a:buChar char="●"/>
            </a:pPr>
            <a:r>
              <a:rPr lang="en" u="sng">
                <a:solidFill>
                  <a:schemeClr val="hlink"/>
                </a:solidFill>
                <a:hlinkClick r:id="rId9"/>
              </a:rPr>
              <a:t>Person in the office analyzing and checking finance graphs</a:t>
            </a:r>
            <a:endParaRPr u="sng"/>
          </a:p>
          <a:p>
            <a:pPr marL="241300" lvl="0" indent="-203200" algn="l" rtl="0">
              <a:spcBef>
                <a:spcPts val="0"/>
              </a:spcBef>
              <a:spcAft>
                <a:spcPts val="0"/>
              </a:spcAft>
              <a:buSzPts val="1200"/>
              <a:buFont typeface="PT Sans"/>
              <a:buChar char="●"/>
            </a:pPr>
            <a:r>
              <a:rPr lang="en" u="sng">
                <a:solidFill>
                  <a:schemeClr val="hlink"/>
                </a:solidFill>
                <a:hlinkClick r:id="rId10"/>
              </a:rPr>
              <a:t>People working in their office</a:t>
            </a:r>
            <a:endParaRPr u="sng"/>
          </a:p>
          <a:p>
            <a:pPr marL="0" lvl="0" indent="0" algn="l" rtl="0">
              <a:spcBef>
                <a:spcPts val="300"/>
              </a:spcBef>
              <a:spcAft>
                <a:spcPts val="0"/>
              </a:spcAft>
              <a:buNone/>
            </a:pPr>
            <a:endParaRPr u="sng"/>
          </a:p>
          <a:p>
            <a:pPr marL="0" lvl="0" indent="0" algn="l" rtl="0">
              <a:spcBef>
                <a:spcPts val="300"/>
              </a:spcBef>
              <a:spcAft>
                <a:spcPts val="0"/>
              </a:spcAft>
              <a:buNone/>
            </a:pPr>
            <a:endParaRPr u="sng"/>
          </a:p>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1251"/>
        <p:cNvGrpSpPr/>
        <p:nvPr/>
      </p:nvGrpSpPr>
      <p:grpSpPr>
        <a:xfrm>
          <a:off x="0" y="0"/>
          <a:ext cx="0" cy="0"/>
          <a:chOff x="0" y="0"/>
          <a:chExt cx="0" cy="0"/>
        </a:xfrm>
      </p:grpSpPr>
      <p:sp>
        <p:nvSpPr>
          <p:cNvPr id="1252" name="Google Shape;1252;p40"/>
          <p:cNvSpPr/>
          <p:nvPr/>
        </p:nvSpPr>
        <p:spPr>
          <a:xfrm>
            <a:off x="117850" y="3588675"/>
            <a:ext cx="1683422" cy="1378839"/>
          </a:xfrm>
          <a:custGeom>
            <a:avLst/>
            <a:gdLst/>
            <a:ahLst/>
            <a:cxnLst/>
            <a:rect l="l" t="t" r="r" b="b"/>
            <a:pathLst>
              <a:path w="38338" h="32152" extrusionOk="0">
                <a:moveTo>
                  <a:pt x="0" y="1"/>
                </a:moveTo>
                <a:lnTo>
                  <a:pt x="0" y="32152"/>
                </a:lnTo>
                <a:lnTo>
                  <a:pt x="38337" y="32152"/>
                </a:lnTo>
                <a:lnTo>
                  <a:pt x="38337" y="10582"/>
                </a:lnTo>
                <a:cubicBezTo>
                  <a:pt x="38337" y="4722"/>
                  <a:pt x="33616" y="1"/>
                  <a:pt x="2775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txBox="1">
            <a:spLocks noGrp="1"/>
          </p:cNvSpPr>
          <p:nvPr>
            <p:ph type="title"/>
          </p:nvPr>
        </p:nvSpPr>
        <p:spPr>
          <a:xfrm>
            <a:off x="2135550" y="1779000"/>
            <a:ext cx="4872900" cy="129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endParaRPr/>
          </a:p>
        </p:txBody>
      </p:sp>
      <p:sp>
        <p:nvSpPr>
          <p:cNvPr id="1254" name="Google Shape;1254;p40"/>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1255" name="Google Shape;1255;p40"/>
          <p:cNvGrpSpPr/>
          <p:nvPr/>
        </p:nvGrpSpPr>
        <p:grpSpPr>
          <a:xfrm rot="5400000" flipH="1">
            <a:off x="7479417" y="4016098"/>
            <a:ext cx="1559119" cy="343621"/>
            <a:chOff x="-737950" y="458900"/>
            <a:chExt cx="549450" cy="121100"/>
          </a:xfrm>
        </p:grpSpPr>
        <p:sp>
          <p:nvSpPr>
            <p:cNvPr id="1256" name="Google Shape;1256;p40"/>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solidFill>
              <a:srgbClr val="FFFFFF"/>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40"/>
          <p:cNvGrpSpPr/>
          <p:nvPr/>
        </p:nvGrpSpPr>
        <p:grpSpPr>
          <a:xfrm>
            <a:off x="898500" y="66125"/>
            <a:ext cx="217750" cy="1115125"/>
            <a:chOff x="-1582400" y="253375"/>
            <a:chExt cx="217750" cy="1115125"/>
          </a:xfrm>
        </p:grpSpPr>
        <p:sp>
          <p:nvSpPr>
            <p:cNvPr id="1262" name="Google Shape;1262;p40"/>
            <p:cNvSpPr/>
            <p:nvPr/>
          </p:nvSpPr>
          <p:spPr>
            <a:xfrm>
              <a:off x="-1582400" y="253375"/>
              <a:ext cx="17325" cy="17325"/>
            </a:xfrm>
            <a:custGeom>
              <a:avLst/>
              <a:gdLst/>
              <a:ahLst/>
              <a:cxnLst/>
              <a:rect l="l" t="t" r="r" b="b"/>
              <a:pathLst>
                <a:path w="693" h="693" extrusionOk="0">
                  <a:moveTo>
                    <a:pt x="367" y="0"/>
                  </a:moveTo>
                  <a:cubicBezTo>
                    <a:pt x="163" y="0"/>
                    <a:pt x="0" y="163"/>
                    <a:pt x="0" y="367"/>
                  </a:cubicBezTo>
                  <a:cubicBezTo>
                    <a:pt x="0" y="570"/>
                    <a:pt x="163" y="692"/>
                    <a:pt x="367" y="692"/>
                  </a:cubicBezTo>
                  <a:cubicBezTo>
                    <a:pt x="570" y="692"/>
                    <a:pt x="692" y="570"/>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1532550"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29" y="692"/>
                    <a:pt x="692" y="570"/>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1481675" y="253375"/>
              <a:ext cx="17325" cy="17325"/>
            </a:xfrm>
            <a:custGeom>
              <a:avLst/>
              <a:gdLst/>
              <a:ahLst/>
              <a:cxnLst/>
              <a:rect l="l" t="t" r="r" b="b"/>
              <a:pathLst>
                <a:path w="693" h="693" extrusionOk="0">
                  <a:moveTo>
                    <a:pt x="326" y="0"/>
                  </a:moveTo>
                  <a:cubicBezTo>
                    <a:pt x="122" y="0"/>
                    <a:pt x="0" y="163"/>
                    <a:pt x="0" y="367"/>
                  </a:cubicBezTo>
                  <a:cubicBezTo>
                    <a:pt x="0" y="570"/>
                    <a:pt x="122" y="692"/>
                    <a:pt x="326" y="692"/>
                  </a:cubicBezTo>
                  <a:cubicBezTo>
                    <a:pt x="529" y="692"/>
                    <a:pt x="692" y="570"/>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1431825"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30" y="692"/>
                    <a:pt x="692" y="570"/>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1383000" y="253375"/>
              <a:ext cx="18350" cy="17325"/>
            </a:xfrm>
            <a:custGeom>
              <a:avLst/>
              <a:gdLst/>
              <a:ahLst/>
              <a:cxnLst/>
              <a:rect l="l" t="t" r="r" b="b"/>
              <a:pathLst>
                <a:path w="734" h="693" extrusionOk="0">
                  <a:moveTo>
                    <a:pt x="367" y="0"/>
                  </a:moveTo>
                  <a:cubicBezTo>
                    <a:pt x="164" y="0"/>
                    <a:pt x="1" y="163"/>
                    <a:pt x="1" y="367"/>
                  </a:cubicBezTo>
                  <a:cubicBezTo>
                    <a:pt x="1" y="570"/>
                    <a:pt x="164" y="692"/>
                    <a:pt x="367" y="692"/>
                  </a:cubicBezTo>
                  <a:cubicBezTo>
                    <a:pt x="571" y="692"/>
                    <a:pt x="733" y="570"/>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1582400" y="29915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1532550"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1481675" y="29915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1431825"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1383000" y="29915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1582400" y="344950"/>
              <a:ext cx="17325" cy="17325"/>
            </a:xfrm>
            <a:custGeom>
              <a:avLst/>
              <a:gdLst/>
              <a:ahLst/>
              <a:cxnLst/>
              <a:rect l="l" t="t" r="r" b="b"/>
              <a:pathLst>
                <a:path w="693" h="693"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1532550"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481675" y="344950"/>
              <a:ext cx="17325" cy="17325"/>
            </a:xfrm>
            <a:custGeom>
              <a:avLst/>
              <a:gdLst/>
              <a:ahLst/>
              <a:cxnLst/>
              <a:rect l="l" t="t" r="r" b="b"/>
              <a:pathLst>
                <a:path w="693" h="693"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1431825"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1383000" y="344950"/>
              <a:ext cx="18350" cy="17325"/>
            </a:xfrm>
            <a:custGeom>
              <a:avLst/>
              <a:gdLst/>
              <a:ahLst/>
              <a:cxnLst/>
              <a:rect l="l" t="t" r="r" b="b"/>
              <a:pathLst>
                <a:path w="734" h="693"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1582400" y="389700"/>
              <a:ext cx="17325" cy="17325"/>
            </a:xfrm>
            <a:custGeom>
              <a:avLst/>
              <a:gdLst/>
              <a:ahLst/>
              <a:cxnLst/>
              <a:rect l="l" t="t" r="r" b="b"/>
              <a:pathLst>
                <a:path w="693" h="693" extrusionOk="0">
                  <a:moveTo>
                    <a:pt x="367" y="1"/>
                  </a:moveTo>
                  <a:cubicBezTo>
                    <a:pt x="163" y="1"/>
                    <a:pt x="0" y="164"/>
                    <a:pt x="0" y="367"/>
                  </a:cubicBezTo>
                  <a:cubicBezTo>
                    <a:pt x="0" y="530"/>
                    <a:pt x="163" y="693"/>
                    <a:pt x="367" y="693"/>
                  </a:cubicBezTo>
                  <a:cubicBezTo>
                    <a:pt x="570" y="693"/>
                    <a:pt x="692" y="571"/>
                    <a:pt x="692" y="367"/>
                  </a:cubicBezTo>
                  <a:cubicBezTo>
                    <a:pt x="692" y="20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1532550"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29" y="693"/>
                    <a:pt x="692" y="571"/>
                    <a:pt x="692" y="367"/>
                  </a:cubicBezTo>
                  <a:cubicBezTo>
                    <a:pt x="692" y="20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1481675" y="389700"/>
              <a:ext cx="17325" cy="17325"/>
            </a:xfrm>
            <a:custGeom>
              <a:avLst/>
              <a:gdLst/>
              <a:ahLst/>
              <a:cxnLst/>
              <a:rect l="l" t="t" r="r" b="b"/>
              <a:pathLst>
                <a:path w="693" h="693" extrusionOk="0">
                  <a:moveTo>
                    <a:pt x="326" y="1"/>
                  </a:moveTo>
                  <a:cubicBezTo>
                    <a:pt x="122" y="1"/>
                    <a:pt x="0" y="164"/>
                    <a:pt x="0" y="367"/>
                  </a:cubicBezTo>
                  <a:cubicBezTo>
                    <a:pt x="0" y="530"/>
                    <a:pt x="122" y="693"/>
                    <a:pt x="326" y="693"/>
                  </a:cubicBezTo>
                  <a:cubicBezTo>
                    <a:pt x="529" y="693"/>
                    <a:pt x="692" y="571"/>
                    <a:pt x="692" y="367"/>
                  </a:cubicBezTo>
                  <a:cubicBezTo>
                    <a:pt x="692" y="20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1431825"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30" y="693"/>
                    <a:pt x="692" y="571"/>
                    <a:pt x="692" y="367"/>
                  </a:cubicBezTo>
                  <a:cubicBezTo>
                    <a:pt x="692" y="20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1383000" y="389700"/>
              <a:ext cx="18350" cy="17325"/>
            </a:xfrm>
            <a:custGeom>
              <a:avLst/>
              <a:gdLst/>
              <a:ahLst/>
              <a:cxnLst/>
              <a:rect l="l" t="t" r="r" b="b"/>
              <a:pathLst>
                <a:path w="734" h="693" extrusionOk="0">
                  <a:moveTo>
                    <a:pt x="367" y="1"/>
                  </a:moveTo>
                  <a:cubicBezTo>
                    <a:pt x="164" y="1"/>
                    <a:pt x="1" y="164"/>
                    <a:pt x="1" y="367"/>
                  </a:cubicBezTo>
                  <a:cubicBezTo>
                    <a:pt x="1" y="530"/>
                    <a:pt x="164" y="693"/>
                    <a:pt x="367" y="693"/>
                  </a:cubicBezTo>
                  <a:cubicBezTo>
                    <a:pt x="571" y="693"/>
                    <a:pt x="733" y="571"/>
                    <a:pt x="733" y="367"/>
                  </a:cubicBezTo>
                  <a:cubicBezTo>
                    <a:pt x="733" y="20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1582400" y="435500"/>
              <a:ext cx="17325" cy="17325"/>
            </a:xfrm>
            <a:custGeom>
              <a:avLst/>
              <a:gdLst/>
              <a:ahLst/>
              <a:cxnLst/>
              <a:rect l="l" t="t" r="r" b="b"/>
              <a:pathLst>
                <a:path w="693" h="693" extrusionOk="0">
                  <a:moveTo>
                    <a:pt x="367" y="0"/>
                  </a:moveTo>
                  <a:cubicBezTo>
                    <a:pt x="163" y="0"/>
                    <a:pt x="0" y="163"/>
                    <a:pt x="0" y="367"/>
                  </a:cubicBezTo>
                  <a:cubicBezTo>
                    <a:pt x="0" y="529"/>
                    <a:pt x="163" y="692"/>
                    <a:pt x="367" y="692"/>
                  </a:cubicBezTo>
                  <a:cubicBezTo>
                    <a:pt x="570" y="692"/>
                    <a:pt x="692" y="529"/>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1532550"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29" y="692"/>
                    <a:pt x="692" y="529"/>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1481675" y="435500"/>
              <a:ext cx="17325" cy="17325"/>
            </a:xfrm>
            <a:custGeom>
              <a:avLst/>
              <a:gdLst/>
              <a:ahLst/>
              <a:cxnLst/>
              <a:rect l="l" t="t" r="r" b="b"/>
              <a:pathLst>
                <a:path w="693" h="693" extrusionOk="0">
                  <a:moveTo>
                    <a:pt x="326" y="0"/>
                  </a:moveTo>
                  <a:cubicBezTo>
                    <a:pt x="122" y="0"/>
                    <a:pt x="0" y="163"/>
                    <a:pt x="0" y="367"/>
                  </a:cubicBezTo>
                  <a:cubicBezTo>
                    <a:pt x="0" y="529"/>
                    <a:pt x="122" y="692"/>
                    <a:pt x="326" y="692"/>
                  </a:cubicBezTo>
                  <a:cubicBezTo>
                    <a:pt x="529" y="692"/>
                    <a:pt x="692" y="529"/>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0"/>
            <p:cNvSpPr/>
            <p:nvPr/>
          </p:nvSpPr>
          <p:spPr>
            <a:xfrm>
              <a:off x="-1431825"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30" y="692"/>
                    <a:pt x="692" y="529"/>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0"/>
            <p:cNvSpPr/>
            <p:nvPr/>
          </p:nvSpPr>
          <p:spPr>
            <a:xfrm>
              <a:off x="-1383000" y="435500"/>
              <a:ext cx="18350" cy="17325"/>
            </a:xfrm>
            <a:custGeom>
              <a:avLst/>
              <a:gdLst/>
              <a:ahLst/>
              <a:cxnLst/>
              <a:rect l="l" t="t" r="r" b="b"/>
              <a:pathLst>
                <a:path w="734" h="693" extrusionOk="0">
                  <a:moveTo>
                    <a:pt x="367" y="0"/>
                  </a:moveTo>
                  <a:cubicBezTo>
                    <a:pt x="164" y="0"/>
                    <a:pt x="1" y="163"/>
                    <a:pt x="1" y="367"/>
                  </a:cubicBezTo>
                  <a:cubicBezTo>
                    <a:pt x="1" y="529"/>
                    <a:pt x="164" y="692"/>
                    <a:pt x="367" y="692"/>
                  </a:cubicBezTo>
                  <a:cubicBezTo>
                    <a:pt x="571" y="692"/>
                    <a:pt x="733" y="529"/>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1582400" y="48230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0"/>
            <p:cNvSpPr/>
            <p:nvPr/>
          </p:nvSpPr>
          <p:spPr>
            <a:xfrm>
              <a:off x="-1532550"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0"/>
            <p:cNvSpPr/>
            <p:nvPr/>
          </p:nvSpPr>
          <p:spPr>
            <a:xfrm>
              <a:off x="-1481675" y="48230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1431825"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0"/>
            <p:cNvSpPr/>
            <p:nvPr/>
          </p:nvSpPr>
          <p:spPr>
            <a:xfrm>
              <a:off x="-1383000" y="48230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0"/>
            <p:cNvSpPr/>
            <p:nvPr/>
          </p:nvSpPr>
          <p:spPr>
            <a:xfrm>
              <a:off x="-1582400" y="52807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1532550"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0"/>
            <p:cNvSpPr/>
            <p:nvPr/>
          </p:nvSpPr>
          <p:spPr>
            <a:xfrm>
              <a:off x="-1481675" y="52807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0"/>
            <p:cNvSpPr/>
            <p:nvPr/>
          </p:nvSpPr>
          <p:spPr>
            <a:xfrm>
              <a:off x="-1431825"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1383000" y="52807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0"/>
            <p:cNvSpPr/>
            <p:nvPr/>
          </p:nvSpPr>
          <p:spPr>
            <a:xfrm>
              <a:off x="-1582400" y="57387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0"/>
            <p:cNvSpPr/>
            <p:nvPr/>
          </p:nvSpPr>
          <p:spPr>
            <a:xfrm>
              <a:off x="-1532550"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1481675" y="57387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0"/>
            <p:cNvSpPr/>
            <p:nvPr/>
          </p:nvSpPr>
          <p:spPr>
            <a:xfrm>
              <a:off x="-1431825"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1383000" y="57387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0"/>
            <p:cNvSpPr/>
            <p:nvPr/>
          </p:nvSpPr>
          <p:spPr>
            <a:xfrm>
              <a:off x="-1582400" y="61862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20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0"/>
            <p:cNvSpPr/>
            <p:nvPr/>
          </p:nvSpPr>
          <p:spPr>
            <a:xfrm>
              <a:off x="-1532550"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20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1481675" y="61862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20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0"/>
            <p:cNvSpPr/>
            <p:nvPr/>
          </p:nvSpPr>
          <p:spPr>
            <a:xfrm>
              <a:off x="-1431825"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20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0"/>
            <p:cNvSpPr/>
            <p:nvPr/>
          </p:nvSpPr>
          <p:spPr>
            <a:xfrm>
              <a:off x="-1383000" y="61862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20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1582400" y="664425"/>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22"/>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0"/>
            <p:cNvSpPr/>
            <p:nvPr/>
          </p:nvSpPr>
          <p:spPr>
            <a:xfrm>
              <a:off x="-1532550"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22"/>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0"/>
            <p:cNvSpPr/>
            <p:nvPr/>
          </p:nvSpPr>
          <p:spPr>
            <a:xfrm>
              <a:off x="-1481675" y="664425"/>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22"/>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0"/>
            <p:cNvSpPr/>
            <p:nvPr/>
          </p:nvSpPr>
          <p:spPr>
            <a:xfrm>
              <a:off x="-1431825"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22"/>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0"/>
            <p:cNvSpPr/>
            <p:nvPr/>
          </p:nvSpPr>
          <p:spPr>
            <a:xfrm>
              <a:off x="-1383000" y="664425"/>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22"/>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0"/>
            <p:cNvSpPr/>
            <p:nvPr/>
          </p:nvSpPr>
          <p:spPr>
            <a:xfrm>
              <a:off x="-1582400" y="71122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0"/>
            <p:cNvSpPr/>
            <p:nvPr/>
          </p:nvSpPr>
          <p:spPr>
            <a:xfrm>
              <a:off x="-1532550"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0"/>
            <p:cNvSpPr/>
            <p:nvPr/>
          </p:nvSpPr>
          <p:spPr>
            <a:xfrm>
              <a:off x="-1481675" y="71122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0"/>
            <p:cNvSpPr/>
            <p:nvPr/>
          </p:nvSpPr>
          <p:spPr>
            <a:xfrm>
              <a:off x="-1431825"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1383000" y="71122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0"/>
            <p:cNvSpPr/>
            <p:nvPr/>
          </p:nvSpPr>
          <p:spPr>
            <a:xfrm>
              <a:off x="-1582400" y="757000"/>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0"/>
            <p:cNvSpPr/>
            <p:nvPr/>
          </p:nvSpPr>
          <p:spPr>
            <a:xfrm>
              <a:off x="-1532550"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1481675" y="757000"/>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0"/>
            <p:cNvSpPr/>
            <p:nvPr/>
          </p:nvSpPr>
          <p:spPr>
            <a:xfrm>
              <a:off x="-1431825"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0"/>
            <p:cNvSpPr/>
            <p:nvPr/>
          </p:nvSpPr>
          <p:spPr>
            <a:xfrm>
              <a:off x="-1383000" y="757000"/>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0"/>
            <p:cNvSpPr/>
            <p:nvPr/>
          </p:nvSpPr>
          <p:spPr>
            <a:xfrm>
              <a:off x="-1582400" y="802775"/>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0"/>
            <p:cNvSpPr/>
            <p:nvPr/>
          </p:nvSpPr>
          <p:spPr>
            <a:xfrm>
              <a:off x="-1532550"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0"/>
            <p:cNvSpPr/>
            <p:nvPr/>
          </p:nvSpPr>
          <p:spPr>
            <a:xfrm>
              <a:off x="-1481675" y="802775"/>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1431825"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0"/>
            <p:cNvSpPr/>
            <p:nvPr/>
          </p:nvSpPr>
          <p:spPr>
            <a:xfrm>
              <a:off x="-1383000" y="802775"/>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0"/>
            <p:cNvSpPr/>
            <p:nvPr/>
          </p:nvSpPr>
          <p:spPr>
            <a:xfrm>
              <a:off x="-1582400" y="847550"/>
              <a:ext cx="17325" cy="17325"/>
            </a:xfrm>
            <a:custGeom>
              <a:avLst/>
              <a:gdLst/>
              <a:ahLst/>
              <a:cxnLst/>
              <a:rect l="l" t="t" r="r" b="b"/>
              <a:pathLst>
                <a:path w="693" h="693" extrusionOk="0">
                  <a:moveTo>
                    <a:pt x="367" y="1"/>
                  </a:moveTo>
                  <a:cubicBezTo>
                    <a:pt x="163" y="1"/>
                    <a:pt x="0" y="163"/>
                    <a:pt x="0" y="367"/>
                  </a:cubicBezTo>
                  <a:cubicBezTo>
                    <a:pt x="0" y="570"/>
                    <a:pt x="163" y="692"/>
                    <a:pt x="367" y="692"/>
                  </a:cubicBezTo>
                  <a:cubicBezTo>
                    <a:pt x="570" y="692"/>
                    <a:pt x="692" y="570"/>
                    <a:pt x="692" y="367"/>
                  </a:cubicBezTo>
                  <a:cubicBezTo>
                    <a:pt x="692" y="20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1532550"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29" y="692"/>
                    <a:pt x="692" y="570"/>
                    <a:pt x="692" y="367"/>
                  </a:cubicBezTo>
                  <a:cubicBezTo>
                    <a:pt x="692" y="20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0"/>
            <p:cNvSpPr/>
            <p:nvPr/>
          </p:nvSpPr>
          <p:spPr>
            <a:xfrm>
              <a:off x="-1481675" y="847550"/>
              <a:ext cx="17325" cy="17325"/>
            </a:xfrm>
            <a:custGeom>
              <a:avLst/>
              <a:gdLst/>
              <a:ahLst/>
              <a:cxnLst/>
              <a:rect l="l" t="t" r="r" b="b"/>
              <a:pathLst>
                <a:path w="693" h="693" extrusionOk="0">
                  <a:moveTo>
                    <a:pt x="326" y="1"/>
                  </a:moveTo>
                  <a:cubicBezTo>
                    <a:pt x="122" y="1"/>
                    <a:pt x="0" y="163"/>
                    <a:pt x="0" y="367"/>
                  </a:cubicBezTo>
                  <a:cubicBezTo>
                    <a:pt x="0" y="570"/>
                    <a:pt x="122" y="692"/>
                    <a:pt x="326" y="692"/>
                  </a:cubicBezTo>
                  <a:cubicBezTo>
                    <a:pt x="529" y="692"/>
                    <a:pt x="692" y="570"/>
                    <a:pt x="692" y="367"/>
                  </a:cubicBezTo>
                  <a:cubicBezTo>
                    <a:pt x="692" y="20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0"/>
            <p:cNvSpPr/>
            <p:nvPr/>
          </p:nvSpPr>
          <p:spPr>
            <a:xfrm>
              <a:off x="-1431825"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30" y="692"/>
                    <a:pt x="692" y="570"/>
                    <a:pt x="692" y="367"/>
                  </a:cubicBezTo>
                  <a:cubicBezTo>
                    <a:pt x="692" y="20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1383000" y="847550"/>
              <a:ext cx="18350" cy="17325"/>
            </a:xfrm>
            <a:custGeom>
              <a:avLst/>
              <a:gdLst/>
              <a:ahLst/>
              <a:cxnLst/>
              <a:rect l="l" t="t" r="r" b="b"/>
              <a:pathLst>
                <a:path w="734" h="693" extrusionOk="0">
                  <a:moveTo>
                    <a:pt x="367" y="1"/>
                  </a:moveTo>
                  <a:cubicBezTo>
                    <a:pt x="164" y="1"/>
                    <a:pt x="1" y="163"/>
                    <a:pt x="1" y="367"/>
                  </a:cubicBezTo>
                  <a:cubicBezTo>
                    <a:pt x="1" y="570"/>
                    <a:pt x="164" y="692"/>
                    <a:pt x="367" y="692"/>
                  </a:cubicBezTo>
                  <a:cubicBezTo>
                    <a:pt x="571" y="692"/>
                    <a:pt x="733" y="570"/>
                    <a:pt x="733" y="367"/>
                  </a:cubicBezTo>
                  <a:cubicBezTo>
                    <a:pt x="733" y="20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0"/>
            <p:cNvSpPr/>
            <p:nvPr/>
          </p:nvSpPr>
          <p:spPr>
            <a:xfrm>
              <a:off x="-1582400" y="893350"/>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0"/>
            <p:cNvSpPr/>
            <p:nvPr/>
          </p:nvSpPr>
          <p:spPr>
            <a:xfrm>
              <a:off x="-1532550"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1481675" y="893350"/>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0"/>
            <p:cNvSpPr/>
            <p:nvPr/>
          </p:nvSpPr>
          <p:spPr>
            <a:xfrm>
              <a:off x="-1431825"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0"/>
            <p:cNvSpPr/>
            <p:nvPr/>
          </p:nvSpPr>
          <p:spPr>
            <a:xfrm>
              <a:off x="-1383000" y="893350"/>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1582400" y="940150"/>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0"/>
            <p:cNvSpPr/>
            <p:nvPr/>
          </p:nvSpPr>
          <p:spPr>
            <a:xfrm>
              <a:off x="-1532550"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0"/>
            <p:cNvSpPr/>
            <p:nvPr/>
          </p:nvSpPr>
          <p:spPr>
            <a:xfrm>
              <a:off x="-1481675" y="940150"/>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1431825"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0"/>
            <p:cNvSpPr/>
            <p:nvPr/>
          </p:nvSpPr>
          <p:spPr>
            <a:xfrm>
              <a:off x="-1383000" y="940150"/>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0"/>
            <p:cNvSpPr/>
            <p:nvPr/>
          </p:nvSpPr>
          <p:spPr>
            <a:xfrm>
              <a:off x="-1582400" y="985925"/>
              <a:ext cx="17325" cy="18350"/>
            </a:xfrm>
            <a:custGeom>
              <a:avLst/>
              <a:gdLst/>
              <a:ahLst/>
              <a:cxnLst/>
              <a:rect l="l" t="t" r="r" b="b"/>
              <a:pathLst>
                <a:path w="693" h="734"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1532550"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0"/>
            <p:cNvSpPr/>
            <p:nvPr/>
          </p:nvSpPr>
          <p:spPr>
            <a:xfrm>
              <a:off x="-1481675" y="985925"/>
              <a:ext cx="17325" cy="18350"/>
            </a:xfrm>
            <a:custGeom>
              <a:avLst/>
              <a:gdLst/>
              <a:ahLst/>
              <a:cxnLst/>
              <a:rect l="l" t="t" r="r" b="b"/>
              <a:pathLst>
                <a:path w="693" h="734"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0"/>
            <p:cNvSpPr/>
            <p:nvPr/>
          </p:nvSpPr>
          <p:spPr>
            <a:xfrm>
              <a:off x="-1431825"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1383000" y="985925"/>
              <a:ext cx="18350" cy="18350"/>
            </a:xfrm>
            <a:custGeom>
              <a:avLst/>
              <a:gdLst/>
              <a:ahLst/>
              <a:cxnLst/>
              <a:rect l="l" t="t" r="r" b="b"/>
              <a:pathLst>
                <a:path w="734" h="734"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0"/>
            <p:cNvSpPr/>
            <p:nvPr/>
          </p:nvSpPr>
          <p:spPr>
            <a:xfrm>
              <a:off x="-1582400" y="103170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0"/>
            <p:cNvSpPr/>
            <p:nvPr/>
          </p:nvSpPr>
          <p:spPr>
            <a:xfrm>
              <a:off x="-1532550"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1481675" y="103170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0"/>
            <p:cNvSpPr/>
            <p:nvPr/>
          </p:nvSpPr>
          <p:spPr>
            <a:xfrm>
              <a:off x="-1431825"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0"/>
            <p:cNvSpPr/>
            <p:nvPr/>
          </p:nvSpPr>
          <p:spPr>
            <a:xfrm>
              <a:off x="-1383000" y="103170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1582400" y="1076475"/>
              <a:ext cx="17325" cy="17325"/>
            </a:xfrm>
            <a:custGeom>
              <a:avLst/>
              <a:gdLst/>
              <a:ahLst/>
              <a:cxnLst/>
              <a:rect l="l" t="t" r="r" b="b"/>
              <a:pathLst>
                <a:path w="693" h="693" extrusionOk="0">
                  <a:moveTo>
                    <a:pt x="367" y="1"/>
                  </a:moveTo>
                  <a:cubicBezTo>
                    <a:pt x="163" y="1"/>
                    <a:pt x="0" y="123"/>
                    <a:pt x="0" y="326"/>
                  </a:cubicBezTo>
                  <a:cubicBezTo>
                    <a:pt x="0" y="570"/>
                    <a:pt x="163" y="692"/>
                    <a:pt x="367" y="692"/>
                  </a:cubicBezTo>
                  <a:cubicBezTo>
                    <a:pt x="570" y="692"/>
                    <a:pt x="692" y="570"/>
                    <a:pt x="692" y="326"/>
                  </a:cubicBezTo>
                  <a:cubicBezTo>
                    <a:pt x="692" y="20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0"/>
            <p:cNvSpPr/>
            <p:nvPr/>
          </p:nvSpPr>
          <p:spPr>
            <a:xfrm>
              <a:off x="-1532550"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29" y="692"/>
                    <a:pt x="692" y="570"/>
                    <a:pt x="692" y="326"/>
                  </a:cubicBezTo>
                  <a:cubicBezTo>
                    <a:pt x="692" y="20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0"/>
            <p:cNvSpPr/>
            <p:nvPr/>
          </p:nvSpPr>
          <p:spPr>
            <a:xfrm>
              <a:off x="-1481675" y="1076475"/>
              <a:ext cx="17325" cy="17325"/>
            </a:xfrm>
            <a:custGeom>
              <a:avLst/>
              <a:gdLst/>
              <a:ahLst/>
              <a:cxnLst/>
              <a:rect l="l" t="t" r="r" b="b"/>
              <a:pathLst>
                <a:path w="693" h="693" extrusionOk="0">
                  <a:moveTo>
                    <a:pt x="326" y="1"/>
                  </a:moveTo>
                  <a:cubicBezTo>
                    <a:pt x="122" y="1"/>
                    <a:pt x="0" y="123"/>
                    <a:pt x="0" y="326"/>
                  </a:cubicBezTo>
                  <a:cubicBezTo>
                    <a:pt x="0" y="570"/>
                    <a:pt x="122" y="692"/>
                    <a:pt x="326" y="692"/>
                  </a:cubicBezTo>
                  <a:cubicBezTo>
                    <a:pt x="529" y="692"/>
                    <a:pt x="692" y="570"/>
                    <a:pt x="692" y="326"/>
                  </a:cubicBezTo>
                  <a:cubicBezTo>
                    <a:pt x="692" y="20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1431825"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30" y="692"/>
                    <a:pt x="692" y="570"/>
                    <a:pt x="692" y="326"/>
                  </a:cubicBezTo>
                  <a:cubicBezTo>
                    <a:pt x="692" y="20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0"/>
            <p:cNvSpPr/>
            <p:nvPr/>
          </p:nvSpPr>
          <p:spPr>
            <a:xfrm>
              <a:off x="-1383000" y="1076475"/>
              <a:ext cx="18350" cy="17325"/>
            </a:xfrm>
            <a:custGeom>
              <a:avLst/>
              <a:gdLst/>
              <a:ahLst/>
              <a:cxnLst/>
              <a:rect l="l" t="t" r="r" b="b"/>
              <a:pathLst>
                <a:path w="734" h="693" extrusionOk="0">
                  <a:moveTo>
                    <a:pt x="367" y="1"/>
                  </a:moveTo>
                  <a:cubicBezTo>
                    <a:pt x="164" y="1"/>
                    <a:pt x="1" y="123"/>
                    <a:pt x="1" y="326"/>
                  </a:cubicBezTo>
                  <a:cubicBezTo>
                    <a:pt x="1" y="570"/>
                    <a:pt x="164" y="692"/>
                    <a:pt x="367" y="692"/>
                  </a:cubicBezTo>
                  <a:cubicBezTo>
                    <a:pt x="571" y="692"/>
                    <a:pt x="733" y="570"/>
                    <a:pt x="733" y="326"/>
                  </a:cubicBezTo>
                  <a:cubicBezTo>
                    <a:pt x="733" y="20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0"/>
            <p:cNvSpPr/>
            <p:nvPr/>
          </p:nvSpPr>
          <p:spPr>
            <a:xfrm>
              <a:off x="-1582400" y="1122250"/>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1532550"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0"/>
            <p:cNvSpPr/>
            <p:nvPr/>
          </p:nvSpPr>
          <p:spPr>
            <a:xfrm>
              <a:off x="-1481675" y="1122250"/>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0"/>
            <p:cNvSpPr/>
            <p:nvPr/>
          </p:nvSpPr>
          <p:spPr>
            <a:xfrm>
              <a:off x="-1431825"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1383000" y="1122250"/>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0"/>
            <p:cNvSpPr/>
            <p:nvPr/>
          </p:nvSpPr>
          <p:spPr>
            <a:xfrm>
              <a:off x="-1582400" y="1169050"/>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0"/>
            <p:cNvSpPr/>
            <p:nvPr/>
          </p:nvSpPr>
          <p:spPr>
            <a:xfrm>
              <a:off x="-1532550"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1481675" y="1169050"/>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0"/>
            <p:cNvSpPr/>
            <p:nvPr/>
          </p:nvSpPr>
          <p:spPr>
            <a:xfrm>
              <a:off x="-1431825"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0"/>
            <p:cNvSpPr/>
            <p:nvPr/>
          </p:nvSpPr>
          <p:spPr>
            <a:xfrm>
              <a:off x="-1383000" y="1169050"/>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1582400" y="121485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0"/>
            <p:cNvSpPr/>
            <p:nvPr/>
          </p:nvSpPr>
          <p:spPr>
            <a:xfrm>
              <a:off x="-1532550"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0"/>
            <p:cNvSpPr/>
            <p:nvPr/>
          </p:nvSpPr>
          <p:spPr>
            <a:xfrm>
              <a:off x="-1481675" y="121485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1431825"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0"/>
            <p:cNvSpPr/>
            <p:nvPr/>
          </p:nvSpPr>
          <p:spPr>
            <a:xfrm>
              <a:off x="-1383000" y="121485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0"/>
            <p:cNvSpPr/>
            <p:nvPr/>
          </p:nvSpPr>
          <p:spPr>
            <a:xfrm>
              <a:off x="-1582400" y="126062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1532550"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0"/>
            <p:cNvSpPr/>
            <p:nvPr/>
          </p:nvSpPr>
          <p:spPr>
            <a:xfrm>
              <a:off x="-1481675" y="126062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1431825"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0"/>
            <p:cNvSpPr/>
            <p:nvPr/>
          </p:nvSpPr>
          <p:spPr>
            <a:xfrm>
              <a:off x="-1383000" y="126062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0"/>
            <p:cNvSpPr/>
            <p:nvPr/>
          </p:nvSpPr>
          <p:spPr>
            <a:xfrm>
              <a:off x="-1582400" y="1305400"/>
              <a:ext cx="17325" cy="17325"/>
            </a:xfrm>
            <a:custGeom>
              <a:avLst/>
              <a:gdLst/>
              <a:ahLst/>
              <a:cxnLst/>
              <a:rect l="l" t="t" r="r" b="b"/>
              <a:pathLst>
                <a:path w="693" h="693" extrusionOk="0">
                  <a:moveTo>
                    <a:pt x="367" y="0"/>
                  </a:moveTo>
                  <a:cubicBezTo>
                    <a:pt x="163" y="0"/>
                    <a:pt x="0" y="122"/>
                    <a:pt x="0" y="367"/>
                  </a:cubicBezTo>
                  <a:cubicBezTo>
                    <a:pt x="0" y="570"/>
                    <a:pt x="163" y="692"/>
                    <a:pt x="367" y="692"/>
                  </a:cubicBezTo>
                  <a:cubicBezTo>
                    <a:pt x="570" y="692"/>
                    <a:pt x="692" y="570"/>
                    <a:pt x="692" y="367"/>
                  </a:cubicBezTo>
                  <a:cubicBezTo>
                    <a:pt x="692" y="204"/>
                    <a:pt x="570"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1532550"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29" y="692"/>
                    <a:pt x="692" y="570"/>
                    <a:pt x="692" y="367"/>
                  </a:cubicBezTo>
                  <a:cubicBezTo>
                    <a:pt x="692" y="204"/>
                    <a:pt x="57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0"/>
            <p:cNvSpPr/>
            <p:nvPr/>
          </p:nvSpPr>
          <p:spPr>
            <a:xfrm>
              <a:off x="-1481675" y="1305400"/>
              <a:ext cx="17325" cy="17325"/>
            </a:xfrm>
            <a:custGeom>
              <a:avLst/>
              <a:gdLst/>
              <a:ahLst/>
              <a:cxnLst/>
              <a:rect l="l" t="t" r="r" b="b"/>
              <a:pathLst>
                <a:path w="693" h="693" extrusionOk="0">
                  <a:moveTo>
                    <a:pt x="326" y="0"/>
                  </a:moveTo>
                  <a:cubicBezTo>
                    <a:pt x="122" y="0"/>
                    <a:pt x="0" y="122"/>
                    <a:pt x="0" y="367"/>
                  </a:cubicBezTo>
                  <a:cubicBezTo>
                    <a:pt x="0" y="570"/>
                    <a:pt x="122" y="692"/>
                    <a:pt x="326" y="692"/>
                  </a:cubicBezTo>
                  <a:cubicBezTo>
                    <a:pt x="529" y="692"/>
                    <a:pt x="692" y="570"/>
                    <a:pt x="692" y="367"/>
                  </a:cubicBezTo>
                  <a:cubicBezTo>
                    <a:pt x="692" y="204"/>
                    <a:pt x="529"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0"/>
            <p:cNvSpPr/>
            <p:nvPr/>
          </p:nvSpPr>
          <p:spPr>
            <a:xfrm>
              <a:off x="-1431825"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30" y="692"/>
                    <a:pt x="692" y="570"/>
                    <a:pt x="692" y="367"/>
                  </a:cubicBezTo>
                  <a:cubicBezTo>
                    <a:pt x="692" y="204"/>
                    <a:pt x="530" y="0"/>
                    <a:pt x="3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1383000" y="1305400"/>
              <a:ext cx="18350" cy="17325"/>
            </a:xfrm>
            <a:custGeom>
              <a:avLst/>
              <a:gdLst/>
              <a:ahLst/>
              <a:cxnLst/>
              <a:rect l="l" t="t" r="r" b="b"/>
              <a:pathLst>
                <a:path w="734" h="693" extrusionOk="0">
                  <a:moveTo>
                    <a:pt x="367" y="0"/>
                  </a:moveTo>
                  <a:cubicBezTo>
                    <a:pt x="164" y="0"/>
                    <a:pt x="1" y="122"/>
                    <a:pt x="1" y="367"/>
                  </a:cubicBezTo>
                  <a:cubicBezTo>
                    <a:pt x="1" y="570"/>
                    <a:pt x="164" y="692"/>
                    <a:pt x="367" y="692"/>
                  </a:cubicBezTo>
                  <a:cubicBezTo>
                    <a:pt x="571" y="692"/>
                    <a:pt x="733" y="570"/>
                    <a:pt x="733" y="367"/>
                  </a:cubicBezTo>
                  <a:cubicBezTo>
                    <a:pt x="733" y="204"/>
                    <a:pt x="571" y="0"/>
                    <a:pt x="3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0"/>
            <p:cNvSpPr/>
            <p:nvPr/>
          </p:nvSpPr>
          <p:spPr>
            <a:xfrm>
              <a:off x="-1582400" y="135117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0"/>
            <p:cNvSpPr/>
            <p:nvPr/>
          </p:nvSpPr>
          <p:spPr>
            <a:xfrm>
              <a:off x="-1532550"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1481675" y="135117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0"/>
            <p:cNvSpPr/>
            <p:nvPr/>
          </p:nvSpPr>
          <p:spPr>
            <a:xfrm>
              <a:off x="-1431825"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0"/>
            <p:cNvSpPr/>
            <p:nvPr/>
          </p:nvSpPr>
          <p:spPr>
            <a:xfrm>
              <a:off x="-1383000" y="135117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078"/>
        <p:cNvGrpSpPr/>
        <p:nvPr/>
      </p:nvGrpSpPr>
      <p:grpSpPr>
        <a:xfrm>
          <a:off x="0" y="0"/>
          <a:ext cx="0" cy="0"/>
          <a:chOff x="0" y="0"/>
          <a:chExt cx="0" cy="0"/>
        </a:xfrm>
      </p:grpSpPr>
      <p:sp>
        <p:nvSpPr>
          <p:cNvPr id="3079" name="Google Shape;3079;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080" name="Google Shape;3080;p75"/>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084"/>
        <p:cNvGrpSpPr/>
        <p:nvPr/>
      </p:nvGrpSpPr>
      <p:grpSpPr>
        <a:xfrm>
          <a:off x="0" y="0"/>
          <a:ext cx="0" cy="0"/>
          <a:chOff x="0" y="0"/>
          <a:chExt cx="0" cy="0"/>
        </a:xfrm>
      </p:grpSpPr>
      <p:sp>
        <p:nvSpPr>
          <p:cNvPr id="3085" name="Google Shape;3085;p76"/>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086" name="Google Shape;3086;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090"/>
        <p:cNvGrpSpPr/>
        <p:nvPr/>
      </p:nvGrpSpPr>
      <p:grpSpPr>
        <a:xfrm>
          <a:off x="0" y="0"/>
          <a:ext cx="0" cy="0"/>
          <a:chOff x="0" y="0"/>
          <a:chExt cx="0" cy="0"/>
        </a:xfrm>
      </p:grpSpPr>
      <p:sp>
        <p:nvSpPr>
          <p:cNvPr id="3091" name="Google Shape;3091;p77"/>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Raleway</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3">
                  <a:extLst>
                    <a:ext uri="{A12FA001-AC4F-418D-AE19-62706E023703}">
                      <ahyp:hlinkClr xmlns:ahyp="http://schemas.microsoft.com/office/drawing/2018/hyperlinkcolor" val="tx"/>
                    </a:ext>
                  </a:extLst>
                </a:hlinkClick>
              </a:rPr>
              <a:t>https://fonts.google.com/specimen/Raleway</a:t>
            </a:r>
            <a:r>
              <a:rPr lang="en" sz="1100">
                <a:solidFill>
                  <a:srgbClr val="FFFFFF"/>
                </a:solidFill>
              </a:rPr>
              <a:t>)</a:t>
            </a:r>
            <a:endParaRPr sz="1100">
              <a:solidFill>
                <a:srgbClr val="FFFFFF"/>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PT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4">
                  <a:extLst>
                    <a:ext uri="{A12FA001-AC4F-418D-AE19-62706E023703}">
                      <ahyp:hlinkClr xmlns:ahyp="http://schemas.microsoft.com/office/drawing/2018/hyperlinkcolor" val="tx"/>
                    </a:ext>
                  </a:extLst>
                </a:hlinkClick>
              </a:rPr>
              <a:t>https://fonts.google.com/specimen/PT+Sans</a:t>
            </a:r>
            <a:r>
              <a:rPr lang="en" sz="1100">
                <a:solidFill>
                  <a:srgbClr val="FFFFFF"/>
                </a:solidFill>
              </a:rPr>
              <a:t>)</a:t>
            </a:r>
            <a:endParaRPr sz="1100">
              <a:solidFill>
                <a:srgbClr val="FFFFFF"/>
              </a:solidFill>
            </a:endParaRPr>
          </a:p>
        </p:txBody>
      </p:sp>
      <p:sp>
        <p:nvSpPr>
          <p:cNvPr id="3092" name="Google Shape;3092;p77"/>
          <p:cNvSpPr/>
          <p:nvPr/>
        </p:nvSpPr>
        <p:spPr>
          <a:xfrm>
            <a:off x="4176375" y="2947800"/>
            <a:ext cx="791400" cy="754200"/>
          </a:xfrm>
          <a:prstGeom prst="roundRect">
            <a:avLst>
              <a:gd name="adj" fmla="val 16667"/>
            </a:avLst>
          </a:prstGeom>
          <a:solidFill>
            <a:srgbClr val="3F529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7"/>
          <p:cNvSpPr/>
          <p:nvPr/>
        </p:nvSpPr>
        <p:spPr>
          <a:xfrm>
            <a:off x="3645457" y="38789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7"/>
          <p:cNvSpPr/>
          <p:nvPr/>
        </p:nvSpPr>
        <p:spPr>
          <a:xfrm>
            <a:off x="4707277" y="3878900"/>
            <a:ext cx="791400" cy="754200"/>
          </a:xfrm>
          <a:prstGeom prst="roundRect">
            <a:avLst>
              <a:gd name="adj" fmla="val 16667"/>
            </a:avLst>
          </a:prstGeom>
          <a:solidFill>
            <a:srgbClr val="5387E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7"/>
          <p:cNvSpPr txBox="1"/>
          <p:nvPr/>
        </p:nvSpPr>
        <p:spPr>
          <a:xfrm>
            <a:off x="41763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#3f5294</a:t>
            </a:r>
            <a:endParaRPr sz="1000">
              <a:solidFill>
                <a:srgbClr val="FFFFFF"/>
              </a:solidFill>
            </a:endParaRPr>
          </a:p>
        </p:txBody>
      </p:sp>
      <p:sp>
        <p:nvSpPr>
          <p:cNvPr id="3096" name="Google Shape;3096;p77"/>
          <p:cNvSpPr txBox="1"/>
          <p:nvPr/>
        </p:nvSpPr>
        <p:spPr>
          <a:xfrm>
            <a:off x="36454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3B55"/>
                </a:solidFill>
              </a:rPr>
              <a:t>#ffffff</a:t>
            </a:r>
            <a:endParaRPr sz="1000">
              <a:solidFill>
                <a:srgbClr val="213B55"/>
              </a:solidFill>
            </a:endParaRPr>
          </a:p>
        </p:txBody>
      </p:sp>
      <p:sp>
        <p:nvSpPr>
          <p:cNvPr id="3097" name="Google Shape;3097;p77"/>
          <p:cNvSpPr txBox="1"/>
          <p:nvPr/>
        </p:nvSpPr>
        <p:spPr>
          <a:xfrm>
            <a:off x="47072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#5387ed</a:t>
            </a:r>
            <a:endParaRPr sz="1000">
              <a:solidFill>
                <a:srgbClr val="FFFFFF"/>
              </a:solidFill>
            </a:endParaRPr>
          </a:p>
        </p:txBody>
      </p:sp>
      <p:sp>
        <p:nvSpPr>
          <p:cNvPr id="3098" name="Google Shape;3098;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02"/>
        <p:cNvGrpSpPr/>
        <p:nvPr/>
      </p:nvGrpSpPr>
      <p:grpSpPr>
        <a:xfrm>
          <a:off x="0" y="0"/>
          <a:ext cx="0" cy="0"/>
          <a:chOff x="0" y="0"/>
          <a:chExt cx="0" cy="0"/>
        </a:xfrm>
      </p:grpSpPr>
      <p:sp>
        <p:nvSpPr>
          <p:cNvPr id="3103" name="Google Shape;3103;p78"/>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104" name="Google Shape;3104;p7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105" name="Google Shape;3105;p78"/>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106" name="Google Shape;3106;p78">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107" name="Google Shape;3107;p78">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108" name="Google Shape;3108;p78">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109" name="Google Shape;3109;p78">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110" name="Google Shape;3110;p78"/>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111" name="Google Shape;3111;p78"/>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112" name="Google Shape;3112;p78"/>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113" name="Google Shape;3113;p78"/>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114" name="Google Shape;3114;p78">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18"/>
        <p:cNvGrpSpPr/>
        <p:nvPr/>
      </p:nvGrpSpPr>
      <p:grpSpPr>
        <a:xfrm>
          <a:off x="0" y="0"/>
          <a:ext cx="0" cy="0"/>
          <a:chOff x="0" y="0"/>
          <a:chExt cx="0" cy="0"/>
        </a:xfrm>
      </p:grpSpPr>
      <p:sp>
        <p:nvSpPr>
          <p:cNvPr id="3119" name="Google Shape;3119;p79"/>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120" name="Google Shape;3120;p79"/>
          <p:cNvGrpSpPr/>
          <p:nvPr/>
        </p:nvGrpSpPr>
        <p:grpSpPr>
          <a:xfrm>
            <a:off x="5117640" y="3085736"/>
            <a:ext cx="474294" cy="551291"/>
            <a:chOff x="4727025" y="1332775"/>
            <a:chExt cx="59900" cy="69625"/>
          </a:xfrm>
        </p:grpSpPr>
        <p:sp>
          <p:nvSpPr>
            <p:cNvPr id="3121" name="Google Shape;3121;p7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3" name="Google Shape;3123;p79"/>
          <p:cNvGrpSpPr/>
          <p:nvPr/>
        </p:nvGrpSpPr>
        <p:grpSpPr>
          <a:xfrm>
            <a:off x="5731296" y="2314340"/>
            <a:ext cx="555653" cy="557031"/>
            <a:chOff x="4820425" y="1329900"/>
            <a:chExt cx="70175" cy="70350"/>
          </a:xfrm>
        </p:grpSpPr>
        <p:sp>
          <p:nvSpPr>
            <p:cNvPr id="3124" name="Google Shape;3124;p7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8" name="Google Shape;3128;p79"/>
          <p:cNvGrpSpPr/>
          <p:nvPr/>
        </p:nvGrpSpPr>
        <p:grpSpPr>
          <a:xfrm>
            <a:off x="6357664" y="2318845"/>
            <a:ext cx="582574" cy="533871"/>
            <a:chOff x="4903200" y="1331525"/>
            <a:chExt cx="73575" cy="67425"/>
          </a:xfrm>
        </p:grpSpPr>
        <p:sp>
          <p:nvSpPr>
            <p:cNvPr id="3129" name="Google Shape;3129;p7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1" name="Google Shape;3131;p79"/>
          <p:cNvGrpSpPr/>
          <p:nvPr/>
        </p:nvGrpSpPr>
        <p:grpSpPr>
          <a:xfrm>
            <a:off x="5717142" y="3078709"/>
            <a:ext cx="583960" cy="565345"/>
            <a:chOff x="4815575" y="1416800"/>
            <a:chExt cx="73750" cy="71400"/>
          </a:xfrm>
        </p:grpSpPr>
        <p:sp>
          <p:nvSpPr>
            <p:cNvPr id="3132" name="Google Shape;3132;p7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5" name="Google Shape;3135;p79"/>
          <p:cNvGrpSpPr/>
          <p:nvPr/>
        </p:nvGrpSpPr>
        <p:grpSpPr>
          <a:xfrm>
            <a:off x="6351924" y="3108896"/>
            <a:ext cx="589898" cy="504970"/>
            <a:chOff x="4902475" y="1418875"/>
            <a:chExt cx="74500" cy="63775"/>
          </a:xfrm>
        </p:grpSpPr>
        <p:sp>
          <p:nvSpPr>
            <p:cNvPr id="3136" name="Google Shape;3136;p7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8" name="Google Shape;3138;p79"/>
          <p:cNvGrpSpPr/>
          <p:nvPr/>
        </p:nvGrpSpPr>
        <p:grpSpPr>
          <a:xfrm>
            <a:off x="5727139" y="3826000"/>
            <a:ext cx="563967" cy="567127"/>
            <a:chOff x="4818100" y="1507675"/>
            <a:chExt cx="71225" cy="71625"/>
          </a:xfrm>
        </p:grpSpPr>
        <p:sp>
          <p:nvSpPr>
            <p:cNvPr id="3139" name="Google Shape;3139;p7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3" name="Google Shape;3143;p79"/>
          <p:cNvGrpSpPr/>
          <p:nvPr/>
        </p:nvGrpSpPr>
        <p:grpSpPr>
          <a:xfrm>
            <a:off x="5040636" y="3829461"/>
            <a:ext cx="628301" cy="588505"/>
            <a:chOff x="4721450" y="1509475"/>
            <a:chExt cx="79350" cy="74325"/>
          </a:xfrm>
        </p:grpSpPr>
        <p:sp>
          <p:nvSpPr>
            <p:cNvPr id="3144" name="Google Shape;3144;p7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8" name="Google Shape;3148;p79"/>
          <p:cNvGrpSpPr/>
          <p:nvPr/>
        </p:nvGrpSpPr>
        <p:grpSpPr>
          <a:xfrm>
            <a:off x="6386170" y="3814027"/>
            <a:ext cx="557038" cy="562772"/>
            <a:chOff x="4906800" y="1507500"/>
            <a:chExt cx="70350" cy="71075"/>
          </a:xfrm>
        </p:grpSpPr>
        <p:sp>
          <p:nvSpPr>
            <p:cNvPr id="3149" name="Google Shape;3149;p7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4" name="Google Shape;3154;p79"/>
          <p:cNvGrpSpPr/>
          <p:nvPr/>
        </p:nvGrpSpPr>
        <p:grpSpPr>
          <a:xfrm>
            <a:off x="4423778" y="2340963"/>
            <a:ext cx="517934" cy="517934"/>
            <a:chOff x="3736598" y="2170606"/>
            <a:chExt cx="404889" cy="404889"/>
          </a:xfrm>
        </p:grpSpPr>
        <p:sp>
          <p:nvSpPr>
            <p:cNvPr id="3155" name="Google Shape;3155;p7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9" name="Google Shape;3159;p79"/>
          <p:cNvGrpSpPr/>
          <p:nvPr/>
        </p:nvGrpSpPr>
        <p:grpSpPr>
          <a:xfrm>
            <a:off x="3690839" y="2341061"/>
            <a:ext cx="586986" cy="517740"/>
            <a:chOff x="3161917" y="2170682"/>
            <a:chExt cx="458870" cy="404737"/>
          </a:xfrm>
        </p:grpSpPr>
        <p:sp>
          <p:nvSpPr>
            <p:cNvPr id="3160" name="Google Shape;3160;p7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3" name="Google Shape;3163;p79"/>
          <p:cNvGrpSpPr/>
          <p:nvPr/>
        </p:nvGrpSpPr>
        <p:grpSpPr>
          <a:xfrm>
            <a:off x="3713860" y="3102400"/>
            <a:ext cx="540943" cy="517963"/>
            <a:chOff x="3179914" y="2889488"/>
            <a:chExt cx="422876" cy="404911"/>
          </a:xfrm>
        </p:grpSpPr>
        <p:sp>
          <p:nvSpPr>
            <p:cNvPr id="3164" name="Google Shape;3164;p7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0" name="Google Shape;3170;p79"/>
          <p:cNvGrpSpPr/>
          <p:nvPr/>
        </p:nvGrpSpPr>
        <p:grpSpPr>
          <a:xfrm>
            <a:off x="4414654" y="3102358"/>
            <a:ext cx="536180" cy="518047"/>
            <a:chOff x="3729467" y="2889422"/>
            <a:chExt cx="419153" cy="404977"/>
          </a:xfrm>
        </p:grpSpPr>
        <p:sp>
          <p:nvSpPr>
            <p:cNvPr id="3171" name="Google Shape;3171;p7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79"/>
          <p:cNvGrpSpPr/>
          <p:nvPr/>
        </p:nvGrpSpPr>
        <p:grpSpPr>
          <a:xfrm>
            <a:off x="1951688" y="3445787"/>
            <a:ext cx="965351" cy="134611"/>
            <a:chOff x="4411970" y="2962952"/>
            <a:chExt cx="706544" cy="104212"/>
          </a:xfrm>
        </p:grpSpPr>
        <p:sp>
          <p:nvSpPr>
            <p:cNvPr id="3179" name="Google Shape;3179;p7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79"/>
          <p:cNvGrpSpPr/>
          <p:nvPr/>
        </p:nvGrpSpPr>
        <p:grpSpPr>
          <a:xfrm>
            <a:off x="1951688" y="3041077"/>
            <a:ext cx="960158" cy="289172"/>
            <a:chOff x="4411970" y="2726085"/>
            <a:chExt cx="643107" cy="193659"/>
          </a:xfrm>
        </p:grpSpPr>
        <p:sp>
          <p:nvSpPr>
            <p:cNvPr id="3184" name="Google Shape;3184;p7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7" name="Google Shape;3187;p79"/>
          <p:cNvGrpSpPr/>
          <p:nvPr/>
        </p:nvGrpSpPr>
        <p:grpSpPr>
          <a:xfrm>
            <a:off x="960185" y="3295400"/>
            <a:ext cx="811503" cy="252584"/>
            <a:chOff x="4411970" y="4340222"/>
            <a:chExt cx="779467" cy="242683"/>
          </a:xfrm>
        </p:grpSpPr>
        <p:sp>
          <p:nvSpPr>
            <p:cNvPr id="3188" name="Google Shape;3188;p7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1" name="Google Shape;3191;p79"/>
          <p:cNvGrpSpPr/>
          <p:nvPr/>
        </p:nvGrpSpPr>
        <p:grpSpPr>
          <a:xfrm>
            <a:off x="1951688" y="2709308"/>
            <a:ext cx="965160" cy="216230"/>
            <a:chOff x="4411970" y="2468674"/>
            <a:chExt cx="747317" cy="167425"/>
          </a:xfrm>
        </p:grpSpPr>
        <p:sp>
          <p:nvSpPr>
            <p:cNvPr id="3192" name="Google Shape;3192;p7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4" name="Google Shape;3194;p79"/>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5" name="Google Shape;3195;p79"/>
          <p:cNvGrpSpPr/>
          <p:nvPr/>
        </p:nvGrpSpPr>
        <p:grpSpPr>
          <a:xfrm>
            <a:off x="959254" y="2334687"/>
            <a:ext cx="1959041" cy="208784"/>
            <a:chOff x="6336019" y="3733725"/>
            <a:chExt cx="2566206" cy="351310"/>
          </a:xfrm>
        </p:grpSpPr>
        <p:sp>
          <p:nvSpPr>
            <p:cNvPr id="3196" name="Google Shape;3196;p7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79"/>
          <p:cNvGrpSpPr/>
          <p:nvPr/>
        </p:nvGrpSpPr>
        <p:grpSpPr>
          <a:xfrm>
            <a:off x="1951688" y="3950602"/>
            <a:ext cx="946551" cy="153200"/>
            <a:chOff x="4404545" y="3301592"/>
            <a:chExt cx="782403" cy="129272"/>
          </a:xfrm>
        </p:grpSpPr>
        <p:sp>
          <p:nvSpPr>
            <p:cNvPr id="3201" name="Google Shape;3201;p7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79"/>
          <p:cNvGrpSpPr/>
          <p:nvPr/>
        </p:nvGrpSpPr>
        <p:grpSpPr>
          <a:xfrm>
            <a:off x="1951688" y="3695937"/>
            <a:ext cx="962257" cy="139127"/>
            <a:chOff x="4411970" y="3131459"/>
            <a:chExt cx="710520" cy="117397"/>
          </a:xfrm>
        </p:grpSpPr>
        <p:sp>
          <p:nvSpPr>
            <p:cNvPr id="3204" name="Google Shape;3204;p7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6" name="Google Shape;3206;p79"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7" name="Google Shape;3207;p79"/>
          <p:cNvGrpSpPr/>
          <p:nvPr/>
        </p:nvGrpSpPr>
        <p:grpSpPr>
          <a:xfrm>
            <a:off x="951833" y="3621603"/>
            <a:ext cx="823838" cy="458988"/>
            <a:chOff x="4411970" y="1801825"/>
            <a:chExt cx="734586" cy="409262"/>
          </a:xfrm>
        </p:grpSpPr>
        <p:sp>
          <p:nvSpPr>
            <p:cNvPr id="3208" name="Google Shape;3208;p7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79"/>
          <p:cNvGrpSpPr/>
          <p:nvPr/>
        </p:nvGrpSpPr>
        <p:grpSpPr>
          <a:xfrm>
            <a:off x="3056804" y="2339173"/>
            <a:ext cx="521514" cy="521514"/>
            <a:chOff x="5681300" y="2527788"/>
            <a:chExt cx="805800" cy="805800"/>
          </a:xfrm>
        </p:grpSpPr>
        <p:sp>
          <p:nvSpPr>
            <p:cNvPr id="3211" name="Google Shape;3211;p7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3" name="Google Shape;3213;p79"/>
          <p:cNvGrpSpPr/>
          <p:nvPr/>
        </p:nvGrpSpPr>
        <p:grpSpPr>
          <a:xfrm>
            <a:off x="3051044" y="3094865"/>
            <a:ext cx="533033" cy="533033"/>
            <a:chOff x="4049800" y="640400"/>
            <a:chExt cx="858900" cy="858900"/>
          </a:xfrm>
        </p:grpSpPr>
        <p:sp>
          <p:nvSpPr>
            <p:cNvPr id="3214" name="Google Shape;3214;p7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79"/>
          <p:cNvGrpSpPr/>
          <p:nvPr/>
        </p:nvGrpSpPr>
        <p:grpSpPr>
          <a:xfrm>
            <a:off x="2976527" y="3772543"/>
            <a:ext cx="682068" cy="682068"/>
            <a:chOff x="5080188" y="927900"/>
            <a:chExt cx="961200" cy="961200"/>
          </a:xfrm>
        </p:grpSpPr>
        <p:sp>
          <p:nvSpPr>
            <p:cNvPr id="3217" name="Google Shape;3217;p7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5" name="Google Shape;3225;p79"/>
          <p:cNvGrpSpPr/>
          <p:nvPr/>
        </p:nvGrpSpPr>
        <p:grpSpPr>
          <a:xfrm>
            <a:off x="4440026" y="3869234"/>
            <a:ext cx="505650" cy="504006"/>
            <a:chOff x="6039282" y="1042577"/>
            <a:chExt cx="734315" cy="731929"/>
          </a:xfrm>
        </p:grpSpPr>
        <p:sp>
          <p:nvSpPr>
            <p:cNvPr id="3226" name="Google Shape;3226;p7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7" name="Google Shape;3247;p79"/>
          <p:cNvGrpSpPr/>
          <p:nvPr/>
        </p:nvGrpSpPr>
        <p:grpSpPr>
          <a:xfrm>
            <a:off x="5052628" y="2298862"/>
            <a:ext cx="567744" cy="602136"/>
            <a:chOff x="1825800" y="1651625"/>
            <a:chExt cx="539989" cy="571775"/>
          </a:xfrm>
        </p:grpSpPr>
        <p:sp>
          <p:nvSpPr>
            <p:cNvPr id="3248" name="Google Shape;3248;p7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2" name="Google Shape;3252;p79"/>
          <p:cNvGrpSpPr/>
          <p:nvPr/>
        </p:nvGrpSpPr>
        <p:grpSpPr>
          <a:xfrm>
            <a:off x="3727557" y="3855579"/>
            <a:ext cx="508123" cy="507955"/>
            <a:chOff x="1897577" y="2802432"/>
            <a:chExt cx="492176" cy="492014"/>
          </a:xfrm>
        </p:grpSpPr>
        <p:sp>
          <p:nvSpPr>
            <p:cNvPr id="3253" name="Google Shape;3253;p7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5" name="Google Shape;3265;p79"/>
          <p:cNvGrpSpPr/>
          <p:nvPr/>
        </p:nvGrpSpPr>
        <p:grpSpPr>
          <a:xfrm>
            <a:off x="959087" y="4169123"/>
            <a:ext cx="809227" cy="200842"/>
            <a:chOff x="2013045" y="4813233"/>
            <a:chExt cx="921986" cy="228854"/>
          </a:xfrm>
        </p:grpSpPr>
        <p:sp>
          <p:nvSpPr>
            <p:cNvPr id="3266" name="Google Shape;3266;p7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79"/>
          <p:cNvGrpSpPr/>
          <p:nvPr/>
        </p:nvGrpSpPr>
        <p:grpSpPr>
          <a:xfrm>
            <a:off x="967547" y="2656004"/>
            <a:ext cx="792421" cy="269941"/>
            <a:chOff x="1046767" y="4756633"/>
            <a:chExt cx="859646" cy="292841"/>
          </a:xfrm>
        </p:grpSpPr>
        <p:sp>
          <p:nvSpPr>
            <p:cNvPr id="3269" name="Google Shape;3269;p7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2" name="Google Shape;3272;p79"/>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9"/>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9"/>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9"/>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6" name="Google Shape;3276;p79"/>
          <p:cNvGrpSpPr/>
          <p:nvPr/>
        </p:nvGrpSpPr>
        <p:grpSpPr>
          <a:xfrm>
            <a:off x="7103403" y="2550562"/>
            <a:ext cx="166473" cy="141497"/>
            <a:chOff x="4660325" y="1866850"/>
            <a:chExt cx="68350" cy="58100"/>
          </a:xfrm>
        </p:grpSpPr>
        <p:sp>
          <p:nvSpPr>
            <p:cNvPr id="3277" name="Google Shape;3277;p7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79"/>
          <p:cNvGrpSpPr/>
          <p:nvPr/>
        </p:nvGrpSpPr>
        <p:grpSpPr>
          <a:xfrm>
            <a:off x="7412747" y="2576286"/>
            <a:ext cx="162515" cy="90049"/>
            <a:chOff x="4791775" y="1877500"/>
            <a:chExt cx="66725" cy="36975"/>
          </a:xfrm>
        </p:grpSpPr>
        <p:sp>
          <p:nvSpPr>
            <p:cNvPr id="3280" name="Google Shape;3280;p7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79"/>
          <p:cNvGrpSpPr/>
          <p:nvPr/>
        </p:nvGrpSpPr>
        <p:grpSpPr>
          <a:xfrm>
            <a:off x="7734460" y="2576286"/>
            <a:ext cx="144979" cy="90049"/>
            <a:chOff x="4923925" y="1877500"/>
            <a:chExt cx="59525" cy="36975"/>
          </a:xfrm>
        </p:grpSpPr>
        <p:sp>
          <p:nvSpPr>
            <p:cNvPr id="3283" name="Google Shape;3283;p7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5" name="Google Shape;3285;p79"/>
          <p:cNvGrpSpPr/>
          <p:nvPr/>
        </p:nvGrpSpPr>
        <p:grpSpPr>
          <a:xfrm>
            <a:off x="8028952" y="2558477"/>
            <a:ext cx="141447" cy="125667"/>
            <a:chOff x="5058450" y="1870100"/>
            <a:chExt cx="58075" cy="51600"/>
          </a:xfrm>
        </p:grpSpPr>
        <p:sp>
          <p:nvSpPr>
            <p:cNvPr id="3286" name="Google Shape;3286;p7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79"/>
          <p:cNvGrpSpPr/>
          <p:nvPr/>
        </p:nvGrpSpPr>
        <p:grpSpPr>
          <a:xfrm>
            <a:off x="7443466" y="2980885"/>
            <a:ext cx="101077" cy="107645"/>
            <a:chOff x="4811425" y="2065025"/>
            <a:chExt cx="41500" cy="44200"/>
          </a:xfrm>
        </p:grpSpPr>
        <p:sp>
          <p:nvSpPr>
            <p:cNvPr id="3289" name="Google Shape;3289;p7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79"/>
          <p:cNvGrpSpPr/>
          <p:nvPr/>
        </p:nvGrpSpPr>
        <p:grpSpPr>
          <a:xfrm>
            <a:off x="7735904" y="2981098"/>
            <a:ext cx="120867" cy="107218"/>
            <a:chOff x="4929875" y="2065025"/>
            <a:chExt cx="49625" cy="44025"/>
          </a:xfrm>
        </p:grpSpPr>
        <p:sp>
          <p:nvSpPr>
            <p:cNvPr id="3292" name="Google Shape;3292;p7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4" name="Google Shape;3294;p79"/>
          <p:cNvGrpSpPr/>
          <p:nvPr/>
        </p:nvGrpSpPr>
        <p:grpSpPr>
          <a:xfrm>
            <a:off x="8064572" y="2984112"/>
            <a:ext cx="70206" cy="101191"/>
            <a:chOff x="5083925" y="2066350"/>
            <a:chExt cx="28825" cy="41550"/>
          </a:xfrm>
        </p:grpSpPr>
        <p:sp>
          <p:nvSpPr>
            <p:cNvPr id="3295" name="Google Shape;3295;p7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7" name="Google Shape;3297;p79"/>
          <p:cNvGrpSpPr/>
          <p:nvPr/>
        </p:nvGrpSpPr>
        <p:grpSpPr>
          <a:xfrm>
            <a:off x="7096126" y="2999759"/>
            <a:ext cx="181026" cy="69896"/>
            <a:chOff x="4659775" y="2072775"/>
            <a:chExt cx="74325" cy="28700"/>
          </a:xfrm>
        </p:grpSpPr>
        <p:sp>
          <p:nvSpPr>
            <p:cNvPr id="3298" name="Google Shape;3298;p7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1" name="Google Shape;3301;p79"/>
          <p:cNvGrpSpPr/>
          <p:nvPr/>
        </p:nvGrpSpPr>
        <p:grpSpPr>
          <a:xfrm>
            <a:off x="8015982" y="2790324"/>
            <a:ext cx="167387" cy="89197"/>
            <a:chOff x="4662475" y="1976500"/>
            <a:chExt cx="68725" cy="36625"/>
          </a:xfrm>
        </p:grpSpPr>
        <p:sp>
          <p:nvSpPr>
            <p:cNvPr id="3302" name="Google Shape;3302;p7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79"/>
          <p:cNvGrpSpPr/>
          <p:nvPr/>
        </p:nvGrpSpPr>
        <p:grpSpPr>
          <a:xfrm>
            <a:off x="7712887" y="2793764"/>
            <a:ext cx="166899" cy="82317"/>
            <a:chOff x="4920150" y="1977875"/>
            <a:chExt cx="68525" cy="33800"/>
          </a:xfrm>
        </p:grpSpPr>
        <p:sp>
          <p:nvSpPr>
            <p:cNvPr id="3306" name="Google Shape;3306;p7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9" name="Google Shape;3309;p79"/>
          <p:cNvGrpSpPr/>
          <p:nvPr/>
        </p:nvGrpSpPr>
        <p:grpSpPr>
          <a:xfrm>
            <a:off x="7124044" y="3197682"/>
            <a:ext cx="125190" cy="127859"/>
            <a:chOff x="4676550" y="2160575"/>
            <a:chExt cx="51400" cy="52500"/>
          </a:xfrm>
        </p:grpSpPr>
        <p:sp>
          <p:nvSpPr>
            <p:cNvPr id="3310" name="Google Shape;3310;p7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3" name="Google Shape;3313;p79"/>
          <p:cNvGrpSpPr/>
          <p:nvPr/>
        </p:nvGrpSpPr>
        <p:grpSpPr>
          <a:xfrm>
            <a:off x="7421302" y="3204714"/>
            <a:ext cx="145405" cy="113794"/>
            <a:chOff x="4768325" y="2163475"/>
            <a:chExt cx="59700" cy="46725"/>
          </a:xfrm>
        </p:grpSpPr>
        <p:sp>
          <p:nvSpPr>
            <p:cNvPr id="3314" name="Google Shape;3314;p7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6" name="Google Shape;3316;p79"/>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9"/>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9"/>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9"/>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9"/>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9"/>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2" name="Google Shape;3322;p79"/>
          <p:cNvGrpSpPr/>
          <p:nvPr/>
        </p:nvGrpSpPr>
        <p:grpSpPr>
          <a:xfrm>
            <a:off x="7437621" y="3459808"/>
            <a:ext cx="112768" cy="106853"/>
            <a:chOff x="4768575" y="2253950"/>
            <a:chExt cx="46300" cy="43875"/>
          </a:xfrm>
        </p:grpSpPr>
        <p:sp>
          <p:nvSpPr>
            <p:cNvPr id="3323" name="Google Shape;3323;p7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79"/>
          <p:cNvGrpSpPr/>
          <p:nvPr/>
        </p:nvGrpSpPr>
        <p:grpSpPr>
          <a:xfrm>
            <a:off x="7737243" y="3948834"/>
            <a:ext cx="118187" cy="146246"/>
            <a:chOff x="4960900" y="2433225"/>
            <a:chExt cx="48525" cy="60050"/>
          </a:xfrm>
        </p:grpSpPr>
        <p:sp>
          <p:nvSpPr>
            <p:cNvPr id="3326" name="Google Shape;3326;p7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8" name="Google Shape;3328;p79"/>
          <p:cNvGrpSpPr/>
          <p:nvPr/>
        </p:nvGrpSpPr>
        <p:grpSpPr>
          <a:xfrm>
            <a:off x="7425808" y="4212895"/>
            <a:ext cx="136394" cy="143810"/>
            <a:chOff x="4854075" y="2527625"/>
            <a:chExt cx="56000" cy="59050"/>
          </a:xfrm>
        </p:grpSpPr>
        <p:sp>
          <p:nvSpPr>
            <p:cNvPr id="3329" name="Google Shape;3329;p7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1" name="Google Shape;3331;p79"/>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9"/>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9"/>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4" name="Google Shape;3334;p79"/>
          <p:cNvGrpSpPr/>
          <p:nvPr/>
        </p:nvGrpSpPr>
        <p:grpSpPr>
          <a:xfrm>
            <a:off x="8050020" y="3676639"/>
            <a:ext cx="99312" cy="160797"/>
            <a:chOff x="5059700" y="2334775"/>
            <a:chExt cx="40775" cy="66025"/>
          </a:xfrm>
        </p:grpSpPr>
        <p:sp>
          <p:nvSpPr>
            <p:cNvPr id="3335" name="Google Shape;3335;p7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79"/>
          <p:cNvGrpSpPr/>
          <p:nvPr/>
        </p:nvGrpSpPr>
        <p:grpSpPr>
          <a:xfrm>
            <a:off x="8007184" y="3941771"/>
            <a:ext cx="184984" cy="160371"/>
            <a:chOff x="5037700" y="2430325"/>
            <a:chExt cx="75950" cy="65850"/>
          </a:xfrm>
        </p:grpSpPr>
        <p:sp>
          <p:nvSpPr>
            <p:cNvPr id="3345" name="Google Shape;3345;p7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79"/>
          <p:cNvGrpSpPr/>
          <p:nvPr/>
        </p:nvGrpSpPr>
        <p:grpSpPr>
          <a:xfrm>
            <a:off x="7426689" y="3708223"/>
            <a:ext cx="173014" cy="97629"/>
            <a:chOff x="4756975" y="2341800"/>
            <a:chExt cx="91975" cy="51925"/>
          </a:xfrm>
        </p:grpSpPr>
        <p:sp>
          <p:nvSpPr>
            <p:cNvPr id="3348" name="Google Shape;3348;p7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8" name="Google Shape;3368;p79"/>
          <p:cNvGrpSpPr/>
          <p:nvPr/>
        </p:nvGrpSpPr>
        <p:grpSpPr>
          <a:xfrm>
            <a:off x="7693626" y="4196920"/>
            <a:ext cx="212497" cy="175761"/>
            <a:chOff x="4943575" y="2516350"/>
            <a:chExt cx="98675" cy="81700"/>
          </a:xfrm>
        </p:grpSpPr>
        <p:sp>
          <p:nvSpPr>
            <p:cNvPr id="3369" name="Google Shape;3369;p7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7" name="Google Shape;3447;p79"/>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9"/>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9"/>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9"/>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3455"/>
        <p:cNvGrpSpPr/>
        <p:nvPr/>
      </p:nvGrpSpPr>
      <p:grpSpPr>
        <a:xfrm>
          <a:off x="0" y="0"/>
          <a:ext cx="0" cy="0"/>
          <a:chOff x="0" y="0"/>
          <a:chExt cx="0" cy="0"/>
        </a:xfrm>
      </p:grpSpPr>
      <p:grpSp>
        <p:nvGrpSpPr>
          <p:cNvPr id="3456" name="Google Shape;3456;p80"/>
          <p:cNvGrpSpPr/>
          <p:nvPr/>
        </p:nvGrpSpPr>
        <p:grpSpPr>
          <a:xfrm>
            <a:off x="6681268" y="3584496"/>
            <a:ext cx="560636" cy="516497"/>
            <a:chOff x="6652051" y="3714143"/>
            <a:chExt cx="560636" cy="516497"/>
          </a:xfrm>
        </p:grpSpPr>
        <p:grpSp>
          <p:nvGrpSpPr>
            <p:cNvPr id="3457" name="Google Shape;3457;p80"/>
            <p:cNvGrpSpPr/>
            <p:nvPr/>
          </p:nvGrpSpPr>
          <p:grpSpPr>
            <a:xfrm>
              <a:off x="6669657" y="3716715"/>
              <a:ext cx="466768" cy="464314"/>
              <a:chOff x="3139766" y="765669"/>
              <a:chExt cx="886380" cy="881888"/>
            </a:xfrm>
          </p:grpSpPr>
          <p:grpSp>
            <p:nvGrpSpPr>
              <p:cNvPr id="3458" name="Google Shape;3458;p80"/>
              <p:cNvGrpSpPr/>
              <p:nvPr/>
            </p:nvGrpSpPr>
            <p:grpSpPr>
              <a:xfrm>
                <a:off x="3139766" y="765669"/>
                <a:ext cx="886380" cy="881888"/>
                <a:chOff x="3139766" y="765669"/>
                <a:chExt cx="886380" cy="881888"/>
              </a:xfrm>
            </p:grpSpPr>
            <p:sp>
              <p:nvSpPr>
                <p:cNvPr id="3459" name="Google Shape;3459;p8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8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2" name="Google Shape;3472;p8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3" name="Google Shape;3473;p80"/>
          <p:cNvGrpSpPr/>
          <p:nvPr/>
        </p:nvGrpSpPr>
        <p:grpSpPr>
          <a:xfrm>
            <a:off x="7679978" y="3065079"/>
            <a:ext cx="104231" cy="320340"/>
            <a:chOff x="7564426" y="3224343"/>
            <a:chExt cx="119985" cy="368801"/>
          </a:xfrm>
        </p:grpSpPr>
        <p:sp>
          <p:nvSpPr>
            <p:cNvPr id="3474" name="Google Shape;3474;p8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6" name="Google Shape;3476;p80"/>
          <p:cNvGrpSpPr/>
          <p:nvPr/>
        </p:nvGrpSpPr>
        <p:grpSpPr>
          <a:xfrm>
            <a:off x="7379466" y="3059180"/>
            <a:ext cx="189489" cy="332132"/>
            <a:chOff x="8370831" y="3202002"/>
            <a:chExt cx="218129" cy="382376"/>
          </a:xfrm>
        </p:grpSpPr>
        <p:sp>
          <p:nvSpPr>
            <p:cNvPr id="3477" name="Google Shape;3477;p8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9" name="Google Shape;3479;p80"/>
          <p:cNvGrpSpPr/>
          <p:nvPr/>
        </p:nvGrpSpPr>
        <p:grpSpPr>
          <a:xfrm>
            <a:off x="8102855" y="3470312"/>
            <a:ext cx="309429" cy="267000"/>
            <a:chOff x="6742064" y="3750480"/>
            <a:chExt cx="399315" cy="344560"/>
          </a:xfrm>
        </p:grpSpPr>
        <p:sp>
          <p:nvSpPr>
            <p:cNvPr id="3480" name="Google Shape;3480;p8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80"/>
          <p:cNvGrpSpPr/>
          <p:nvPr/>
        </p:nvGrpSpPr>
        <p:grpSpPr>
          <a:xfrm>
            <a:off x="7641874" y="3821360"/>
            <a:ext cx="180437" cy="281608"/>
            <a:chOff x="7248525" y="3739696"/>
            <a:chExt cx="230531" cy="359790"/>
          </a:xfrm>
        </p:grpSpPr>
        <p:sp>
          <p:nvSpPr>
            <p:cNvPr id="3483" name="Google Shape;3483;p8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5" name="Google Shape;3485;p80"/>
          <p:cNvGrpSpPr/>
          <p:nvPr/>
        </p:nvGrpSpPr>
        <p:grpSpPr>
          <a:xfrm>
            <a:off x="7887794" y="3464584"/>
            <a:ext cx="162896" cy="278710"/>
            <a:chOff x="7601242" y="3729267"/>
            <a:chExt cx="222566" cy="380803"/>
          </a:xfrm>
        </p:grpSpPr>
        <p:sp>
          <p:nvSpPr>
            <p:cNvPr id="3486" name="Google Shape;3486;p8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8" name="Google Shape;3488;p80"/>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9" name="Google Shape;3489;p80"/>
          <p:cNvGrpSpPr/>
          <p:nvPr/>
        </p:nvGrpSpPr>
        <p:grpSpPr>
          <a:xfrm>
            <a:off x="7377439" y="3465724"/>
            <a:ext cx="193543" cy="275990"/>
            <a:chOff x="8304647" y="3738687"/>
            <a:chExt cx="225076" cy="320956"/>
          </a:xfrm>
        </p:grpSpPr>
        <p:sp>
          <p:nvSpPr>
            <p:cNvPr id="3490" name="Google Shape;3490;p8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3" name="Google Shape;3493;p80"/>
          <p:cNvGrpSpPr/>
          <p:nvPr/>
        </p:nvGrpSpPr>
        <p:grpSpPr>
          <a:xfrm>
            <a:off x="7649932" y="3465724"/>
            <a:ext cx="178492" cy="275990"/>
            <a:chOff x="8615101" y="3738687"/>
            <a:chExt cx="207573" cy="320956"/>
          </a:xfrm>
        </p:grpSpPr>
        <p:sp>
          <p:nvSpPr>
            <p:cNvPr id="3494" name="Google Shape;3494;p8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7" name="Google Shape;3497;p80"/>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8" name="Google Shape;3498;p80"/>
          <p:cNvGrpSpPr/>
          <p:nvPr/>
        </p:nvGrpSpPr>
        <p:grpSpPr>
          <a:xfrm>
            <a:off x="7875463" y="3868385"/>
            <a:ext cx="187557" cy="187557"/>
            <a:chOff x="8565775" y="671075"/>
            <a:chExt cx="441000" cy="441000"/>
          </a:xfrm>
        </p:grpSpPr>
        <p:sp>
          <p:nvSpPr>
            <p:cNvPr id="3499" name="Google Shape;3499;p8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1" name="Google Shape;3501;p80"/>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0"/>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3" name="Google Shape;3503;p80"/>
          <p:cNvGrpSpPr/>
          <p:nvPr/>
        </p:nvGrpSpPr>
        <p:grpSpPr>
          <a:xfrm>
            <a:off x="6029935" y="2940910"/>
            <a:ext cx="587865" cy="517731"/>
            <a:chOff x="6000718" y="3070557"/>
            <a:chExt cx="587865" cy="517731"/>
          </a:xfrm>
        </p:grpSpPr>
        <p:sp>
          <p:nvSpPr>
            <p:cNvPr id="3504" name="Google Shape;3504;p8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4" name="Google Shape;3514;p80"/>
          <p:cNvGrpSpPr/>
          <p:nvPr/>
        </p:nvGrpSpPr>
        <p:grpSpPr>
          <a:xfrm>
            <a:off x="6044740" y="3584570"/>
            <a:ext cx="557665" cy="516387"/>
            <a:chOff x="6015523" y="3714217"/>
            <a:chExt cx="557665" cy="516387"/>
          </a:xfrm>
        </p:grpSpPr>
        <p:grpSp>
          <p:nvGrpSpPr>
            <p:cNvPr id="3515" name="Google Shape;3515;p80"/>
            <p:cNvGrpSpPr/>
            <p:nvPr/>
          </p:nvGrpSpPr>
          <p:grpSpPr>
            <a:xfrm>
              <a:off x="6036094" y="3716980"/>
              <a:ext cx="529822" cy="510480"/>
              <a:chOff x="3148311" y="-545634"/>
              <a:chExt cx="1006118" cy="969572"/>
            </a:xfrm>
          </p:grpSpPr>
          <p:sp>
            <p:nvSpPr>
              <p:cNvPr id="3516" name="Google Shape;3516;p8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8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80"/>
          <p:cNvGrpSpPr/>
          <p:nvPr/>
        </p:nvGrpSpPr>
        <p:grpSpPr>
          <a:xfrm>
            <a:off x="6673522" y="2943981"/>
            <a:ext cx="576302" cy="511871"/>
            <a:chOff x="6644304" y="3073628"/>
            <a:chExt cx="576302" cy="511871"/>
          </a:xfrm>
        </p:grpSpPr>
        <p:grpSp>
          <p:nvGrpSpPr>
            <p:cNvPr id="3528" name="Google Shape;3528;p80"/>
            <p:cNvGrpSpPr/>
            <p:nvPr/>
          </p:nvGrpSpPr>
          <p:grpSpPr>
            <a:xfrm>
              <a:off x="6712169" y="3073651"/>
              <a:ext cx="481611" cy="506713"/>
              <a:chOff x="1833536" y="-546641"/>
              <a:chExt cx="914567" cy="962419"/>
            </a:xfrm>
          </p:grpSpPr>
          <p:grpSp>
            <p:nvGrpSpPr>
              <p:cNvPr id="3529" name="Google Shape;3529;p80"/>
              <p:cNvGrpSpPr/>
              <p:nvPr/>
            </p:nvGrpSpPr>
            <p:grpSpPr>
              <a:xfrm>
                <a:off x="1833536" y="-524249"/>
                <a:ext cx="914567" cy="940027"/>
                <a:chOff x="1833536" y="-524249"/>
                <a:chExt cx="914567" cy="940027"/>
              </a:xfrm>
            </p:grpSpPr>
            <p:sp>
              <p:nvSpPr>
                <p:cNvPr id="3530" name="Google Shape;3530;p8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5" name="Google Shape;3535;p8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9" name="Google Shape;3539;p8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0" name="Google Shape;3540;p80"/>
          <p:cNvGrpSpPr/>
          <p:nvPr/>
        </p:nvGrpSpPr>
        <p:grpSpPr>
          <a:xfrm>
            <a:off x="752796" y="2869970"/>
            <a:ext cx="2622876" cy="1333540"/>
            <a:chOff x="238125" y="1038125"/>
            <a:chExt cx="7146800" cy="3633625"/>
          </a:xfrm>
        </p:grpSpPr>
        <p:sp>
          <p:nvSpPr>
            <p:cNvPr id="3541" name="Google Shape;3541;p8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80"/>
          <p:cNvGrpSpPr/>
          <p:nvPr/>
        </p:nvGrpSpPr>
        <p:grpSpPr>
          <a:xfrm>
            <a:off x="5938558" y="1033351"/>
            <a:ext cx="2435960" cy="1297725"/>
            <a:chOff x="233350" y="949250"/>
            <a:chExt cx="7137300" cy="3802300"/>
          </a:xfrm>
        </p:grpSpPr>
        <p:sp>
          <p:nvSpPr>
            <p:cNvPr id="5114" name="Google Shape;5114;p8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80"/>
          <p:cNvGrpSpPr/>
          <p:nvPr/>
        </p:nvGrpSpPr>
        <p:grpSpPr>
          <a:xfrm>
            <a:off x="731715" y="995041"/>
            <a:ext cx="2665073" cy="1317140"/>
            <a:chOff x="793334" y="1192826"/>
            <a:chExt cx="2665073" cy="1317140"/>
          </a:xfrm>
        </p:grpSpPr>
        <p:sp>
          <p:nvSpPr>
            <p:cNvPr id="5166" name="Google Shape;5166;p8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80"/>
          <p:cNvGrpSpPr/>
          <p:nvPr/>
        </p:nvGrpSpPr>
        <p:grpSpPr>
          <a:xfrm>
            <a:off x="3450485" y="919691"/>
            <a:ext cx="2310381" cy="1488888"/>
            <a:chOff x="229225" y="549050"/>
            <a:chExt cx="7161750" cy="4615275"/>
          </a:xfrm>
        </p:grpSpPr>
        <p:sp>
          <p:nvSpPr>
            <p:cNvPr id="9134" name="Google Shape;9134;p8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80"/>
          <p:cNvGrpSpPr/>
          <p:nvPr/>
        </p:nvGrpSpPr>
        <p:grpSpPr>
          <a:xfrm>
            <a:off x="3548403" y="2849588"/>
            <a:ext cx="2310282" cy="1374222"/>
            <a:chOff x="238125" y="732525"/>
            <a:chExt cx="7130500" cy="4241425"/>
          </a:xfrm>
        </p:grpSpPr>
        <p:sp>
          <p:nvSpPr>
            <p:cNvPr id="9252" name="Google Shape;9252;p80"/>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0"/>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0"/>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0"/>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0"/>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0"/>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0"/>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0"/>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0"/>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0"/>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0"/>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0"/>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0"/>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0"/>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0"/>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0"/>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0"/>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0"/>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0"/>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0"/>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0"/>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0"/>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0"/>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0"/>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0"/>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0"/>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0"/>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0"/>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0"/>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0"/>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0"/>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0"/>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0"/>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0"/>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0"/>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0"/>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0"/>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0"/>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0"/>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0"/>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0"/>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0"/>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0"/>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0"/>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0"/>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0"/>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0"/>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0"/>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0"/>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0"/>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0"/>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0"/>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0"/>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0"/>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0"/>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0"/>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0"/>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0"/>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0"/>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0"/>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0"/>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0"/>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0"/>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0"/>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0"/>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0"/>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0"/>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0"/>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0"/>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0"/>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0"/>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0"/>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0"/>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0"/>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0"/>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0"/>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0"/>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0"/>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0"/>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0"/>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0"/>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0"/>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0"/>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0"/>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0"/>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0"/>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0"/>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0"/>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0"/>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0"/>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0"/>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0"/>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0"/>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0"/>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0"/>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0"/>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0"/>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0"/>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0"/>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0"/>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0"/>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0"/>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0"/>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0"/>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0"/>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0"/>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0"/>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0"/>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0"/>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0"/>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0"/>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0"/>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0"/>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0"/>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9369"/>
        <p:cNvGrpSpPr/>
        <p:nvPr/>
      </p:nvGrpSpPr>
      <p:grpSpPr>
        <a:xfrm>
          <a:off x="0" y="0"/>
          <a:ext cx="0" cy="0"/>
          <a:chOff x="0" y="0"/>
          <a:chExt cx="0" cy="0"/>
        </a:xfrm>
      </p:grpSpPr>
      <p:grpSp>
        <p:nvGrpSpPr>
          <p:cNvPr id="9370" name="Google Shape;9370;p81"/>
          <p:cNvGrpSpPr/>
          <p:nvPr/>
        </p:nvGrpSpPr>
        <p:grpSpPr>
          <a:xfrm>
            <a:off x="2100560" y="3398663"/>
            <a:ext cx="1102891" cy="760337"/>
            <a:chOff x="4967783" y="2151471"/>
            <a:chExt cx="3920692" cy="2702940"/>
          </a:xfrm>
        </p:grpSpPr>
        <p:grpSp>
          <p:nvGrpSpPr>
            <p:cNvPr id="9371" name="Google Shape;9371;p81"/>
            <p:cNvGrpSpPr/>
            <p:nvPr/>
          </p:nvGrpSpPr>
          <p:grpSpPr>
            <a:xfrm>
              <a:off x="5045709" y="2252109"/>
              <a:ext cx="3761071" cy="2501708"/>
              <a:chOff x="2691784" y="1805334"/>
              <a:chExt cx="3761071" cy="2501708"/>
            </a:xfrm>
          </p:grpSpPr>
          <p:sp>
            <p:nvSpPr>
              <p:cNvPr id="9372" name="Google Shape;9372;p8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81"/>
            <p:cNvGrpSpPr/>
            <p:nvPr/>
          </p:nvGrpSpPr>
          <p:grpSpPr>
            <a:xfrm>
              <a:off x="4967783" y="2151471"/>
              <a:ext cx="3920692" cy="2702940"/>
              <a:chOff x="2613858" y="1704696"/>
              <a:chExt cx="3920692" cy="2702940"/>
            </a:xfrm>
          </p:grpSpPr>
          <p:sp>
            <p:nvSpPr>
              <p:cNvPr id="9380" name="Google Shape;9380;p8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5" name="Google Shape;9385;p81"/>
          <p:cNvGrpSpPr/>
          <p:nvPr/>
        </p:nvGrpSpPr>
        <p:grpSpPr>
          <a:xfrm>
            <a:off x="3504468" y="1286940"/>
            <a:ext cx="1561911" cy="708580"/>
            <a:chOff x="3530532" y="1496185"/>
            <a:chExt cx="1561911" cy="708580"/>
          </a:xfrm>
        </p:grpSpPr>
        <p:grpSp>
          <p:nvGrpSpPr>
            <p:cNvPr id="9386" name="Google Shape;9386;p81"/>
            <p:cNvGrpSpPr/>
            <p:nvPr/>
          </p:nvGrpSpPr>
          <p:grpSpPr>
            <a:xfrm>
              <a:off x="3720318" y="1857562"/>
              <a:ext cx="1372125" cy="54"/>
              <a:chOff x="3720318" y="1857562"/>
              <a:chExt cx="1372125" cy="54"/>
            </a:xfrm>
          </p:grpSpPr>
          <p:cxnSp>
            <p:nvCxnSpPr>
              <p:cNvPr id="9387" name="Google Shape;9387;p81"/>
              <p:cNvCxnSpPr>
                <a:endCxn id="938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389" name="Google Shape;9389;p8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390" name="Google Shape;9390;p8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391" name="Google Shape;9391;p81"/>
              <p:cNvCxnSpPr>
                <a:stCxn id="938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392" name="Google Shape;9392;p81"/>
            <p:cNvGrpSpPr/>
            <p:nvPr/>
          </p:nvGrpSpPr>
          <p:grpSpPr>
            <a:xfrm>
              <a:off x="3567462" y="1496185"/>
              <a:ext cx="286500" cy="272914"/>
              <a:chOff x="3567462" y="1496185"/>
              <a:chExt cx="286500" cy="272914"/>
            </a:xfrm>
          </p:grpSpPr>
          <p:cxnSp>
            <p:nvCxnSpPr>
              <p:cNvPr id="9393" name="Google Shape;9393;p8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394" name="Google Shape;9394;p8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8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81"/>
            <p:cNvGrpSpPr/>
            <p:nvPr/>
          </p:nvGrpSpPr>
          <p:grpSpPr>
            <a:xfrm>
              <a:off x="3929014" y="1960574"/>
              <a:ext cx="286500" cy="242342"/>
              <a:chOff x="3929014" y="1960574"/>
              <a:chExt cx="286500" cy="242342"/>
            </a:xfrm>
          </p:grpSpPr>
          <p:cxnSp>
            <p:nvCxnSpPr>
              <p:cNvPr id="9398" name="Google Shape;9398;p8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399" name="Google Shape;9399;p8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81"/>
            <p:cNvGrpSpPr/>
            <p:nvPr/>
          </p:nvGrpSpPr>
          <p:grpSpPr>
            <a:xfrm>
              <a:off x="4290828" y="1496185"/>
              <a:ext cx="286500" cy="272914"/>
              <a:chOff x="4290828" y="1496185"/>
              <a:chExt cx="286500" cy="272914"/>
            </a:xfrm>
          </p:grpSpPr>
          <p:cxnSp>
            <p:nvCxnSpPr>
              <p:cNvPr id="9401" name="Google Shape;9401;p8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02" name="Google Shape;9402;p8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3" name="Google Shape;9403;p8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4" name="Google Shape;9404;p81"/>
            <p:cNvGrpSpPr/>
            <p:nvPr/>
          </p:nvGrpSpPr>
          <p:grpSpPr>
            <a:xfrm>
              <a:off x="4657726" y="1959674"/>
              <a:ext cx="286500" cy="245092"/>
              <a:chOff x="4657726" y="1959674"/>
              <a:chExt cx="286500" cy="245092"/>
            </a:xfrm>
          </p:grpSpPr>
          <p:cxnSp>
            <p:nvCxnSpPr>
              <p:cNvPr id="9405" name="Google Shape;9405;p8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06" name="Google Shape;9406;p8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7" name="Google Shape;9407;p81"/>
          <p:cNvGrpSpPr/>
          <p:nvPr/>
        </p:nvGrpSpPr>
        <p:grpSpPr>
          <a:xfrm>
            <a:off x="3486488" y="2149036"/>
            <a:ext cx="1597032" cy="378649"/>
            <a:chOff x="3512551" y="2358282"/>
            <a:chExt cx="1597032" cy="378649"/>
          </a:xfrm>
        </p:grpSpPr>
        <p:grpSp>
          <p:nvGrpSpPr>
            <p:cNvPr id="9408" name="Google Shape;9408;p81"/>
            <p:cNvGrpSpPr/>
            <p:nvPr/>
          </p:nvGrpSpPr>
          <p:grpSpPr>
            <a:xfrm>
              <a:off x="3738198" y="2553002"/>
              <a:ext cx="1145834" cy="117"/>
              <a:chOff x="3738198" y="2553002"/>
              <a:chExt cx="1145834" cy="117"/>
            </a:xfrm>
          </p:grpSpPr>
          <p:cxnSp>
            <p:nvCxnSpPr>
              <p:cNvPr id="9409" name="Google Shape;9409;p8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10" name="Google Shape;9410;p8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11" name="Google Shape;9411;p81"/>
              <p:cNvCxnSpPr>
                <a:stCxn id="9412" idx="6"/>
                <a:endCxn id="941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14" name="Google Shape;9414;p81"/>
            <p:cNvGrpSpPr/>
            <p:nvPr/>
          </p:nvGrpSpPr>
          <p:grpSpPr>
            <a:xfrm>
              <a:off x="3969644" y="2440153"/>
              <a:ext cx="225900" cy="296779"/>
              <a:chOff x="3969644" y="2440153"/>
              <a:chExt cx="225900" cy="296779"/>
            </a:xfrm>
          </p:grpSpPr>
          <p:cxnSp>
            <p:nvCxnSpPr>
              <p:cNvPr id="9415" name="Google Shape;9415;p8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13" name="Google Shape;9413;p8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81"/>
            <p:cNvGrpSpPr/>
            <p:nvPr/>
          </p:nvGrpSpPr>
          <p:grpSpPr>
            <a:xfrm>
              <a:off x="4426818" y="2358282"/>
              <a:ext cx="225600" cy="307471"/>
              <a:chOff x="4426818" y="2358282"/>
              <a:chExt cx="225600" cy="307471"/>
            </a:xfrm>
          </p:grpSpPr>
          <p:cxnSp>
            <p:nvCxnSpPr>
              <p:cNvPr id="9418" name="Google Shape;9418;p81"/>
              <p:cNvCxnSpPr>
                <a:stCxn id="941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20" name="Google Shape;9420;p8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81"/>
            <p:cNvGrpSpPr/>
            <p:nvPr/>
          </p:nvGrpSpPr>
          <p:grpSpPr>
            <a:xfrm>
              <a:off x="4883984" y="2440153"/>
              <a:ext cx="225600" cy="296479"/>
              <a:chOff x="4883984" y="2440153"/>
              <a:chExt cx="225600" cy="296479"/>
            </a:xfrm>
          </p:grpSpPr>
          <p:cxnSp>
            <p:nvCxnSpPr>
              <p:cNvPr id="9422" name="Google Shape;9422;p8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23" name="Google Shape;9423;p8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81"/>
            <p:cNvGrpSpPr/>
            <p:nvPr/>
          </p:nvGrpSpPr>
          <p:grpSpPr>
            <a:xfrm>
              <a:off x="3512551" y="2358356"/>
              <a:ext cx="225647" cy="307629"/>
              <a:chOff x="2182679" y="2005014"/>
              <a:chExt cx="792300" cy="1080158"/>
            </a:xfrm>
          </p:grpSpPr>
          <p:cxnSp>
            <p:nvCxnSpPr>
              <p:cNvPr id="9426" name="Google Shape;9426;p81"/>
              <p:cNvCxnSpPr>
                <a:stCxn id="942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12" name="Google Shape;9412;p8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8" name="Google Shape;9428;p81"/>
          <p:cNvGrpSpPr/>
          <p:nvPr/>
        </p:nvGrpSpPr>
        <p:grpSpPr>
          <a:xfrm>
            <a:off x="6846570" y="972834"/>
            <a:ext cx="1559809" cy="722610"/>
            <a:chOff x="634175" y="2986275"/>
            <a:chExt cx="3147949" cy="1458344"/>
          </a:xfrm>
        </p:grpSpPr>
        <p:cxnSp>
          <p:nvCxnSpPr>
            <p:cNvPr id="9429" name="Google Shape;9429;p81"/>
            <p:cNvCxnSpPr>
              <a:stCxn id="9430" idx="4"/>
              <a:endCxn id="943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32" name="Google Shape;9432;p81"/>
            <p:cNvCxnSpPr>
              <a:stCxn id="9431" idx="0"/>
              <a:endCxn id="943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34" name="Google Shape;9434;p81"/>
            <p:cNvCxnSpPr>
              <a:stCxn id="9433" idx="4"/>
              <a:endCxn id="943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36" name="Google Shape;9436;p81"/>
            <p:cNvCxnSpPr>
              <a:stCxn id="9435" idx="0"/>
              <a:endCxn id="943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37" name="Google Shape;9437;p8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33" name="Google Shape;9433;p8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30" name="Google Shape;9430;p8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35" name="Google Shape;9435;p8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31" name="Google Shape;9431;p8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438" name="Google Shape;9438;p81"/>
          <p:cNvGrpSpPr/>
          <p:nvPr/>
        </p:nvGrpSpPr>
        <p:grpSpPr>
          <a:xfrm>
            <a:off x="3500360" y="2682741"/>
            <a:ext cx="1570719" cy="294123"/>
            <a:chOff x="998425" y="1182125"/>
            <a:chExt cx="1065400" cy="199500"/>
          </a:xfrm>
        </p:grpSpPr>
        <p:sp>
          <p:nvSpPr>
            <p:cNvPr id="9439" name="Google Shape;9439;p8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1"/>
          <p:cNvGrpSpPr/>
          <p:nvPr/>
        </p:nvGrpSpPr>
        <p:grpSpPr>
          <a:xfrm>
            <a:off x="6843616" y="1800228"/>
            <a:ext cx="1565716" cy="366729"/>
            <a:chOff x="1247650" y="2075423"/>
            <a:chExt cx="6648477" cy="1557238"/>
          </a:xfrm>
        </p:grpSpPr>
        <p:sp>
          <p:nvSpPr>
            <p:cNvPr id="9445" name="Google Shape;9445;p8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81"/>
          <p:cNvGrpSpPr/>
          <p:nvPr/>
        </p:nvGrpSpPr>
        <p:grpSpPr>
          <a:xfrm>
            <a:off x="6827928" y="2949043"/>
            <a:ext cx="1597061" cy="663440"/>
            <a:chOff x="6796238" y="3158297"/>
            <a:chExt cx="1630319" cy="677257"/>
          </a:xfrm>
        </p:grpSpPr>
        <p:cxnSp>
          <p:nvCxnSpPr>
            <p:cNvPr id="9452" name="Google Shape;9452;p8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453" name="Google Shape;9453;p8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454" name="Google Shape;9454;p8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455" name="Google Shape;9455;p8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456" name="Google Shape;9456;p81"/>
            <p:cNvGrpSpPr/>
            <p:nvPr/>
          </p:nvGrpSpPr>
          <p:grpSpPr>
            <a:xfrm>
              <a:off x="6796238" y="3311904"/>
              <a:ext cx="1630319" cy="377697"/>
              <a:chOff x="6796238" y="3311904"/>
              <a:chExt cx="1630319" cy="377697"/>
            </a:xfrm>
          </p:grpSpPr>
          <p:sp>
            <p:nvSpPr>
              <p:cNvPr id="9457" name="Google Shape;9457;p8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0" name="Google Shape;9460;p81"/>
          <p:cNvGrpSpPr/>
          <p:nvPr/>
        </p:nvGrpSpPr>
        <p:grpSpPr>
          <a:xfrm>
            <a:off x="5349066" y="970435"/>
            <a:ext cx="1368606" cy="1593805"/>
            <a:chOff x="1839112" y="2209163"/>
            <a:chExt cx="1918159" cy="2233784"/>
          </a:xfrm>
        </p:grpSpPr>
        <p:sp>
          <p:nvSpPr>
            <p:cNvPr id="9461" name="Google Shape;9461;p8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64" name="Google Shape;9464;p81"/>
            <p:cNvCxnSpPr>
              <a:stCxn id="9461" idx="6"/>
              <a:endCxn id="946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465" name="Google Shape;9465;p81"/>
            <p:cNvCxnSpPr>
              <a:stCxn id="9462" idx="4"/>
              <a:endCxn id="946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467" name="Google Shape;9467;p81"/>
            <p:cNvCxnSpPr>
              <a:stCxn id="9466" idx="6"/>
              <a:endCxn id="946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468" name="Google Shape;9468;p81"/>
            <p:cNvCxnSpPr>
              <a:stCxn id="9463" idx="4"/>
              <a:endCxn id="946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466" name="Google Shape;9466;p8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71" name="Google Shape;9471;p81"/>
            <p:cNvCxnSpPr>
              <a:endCxn id="947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472" name="Google Shape;9472;p81"/>
          <p:cNvGrpSpPr/>
          <p:nvPr/>
        </p:nvGrpSpPr>
        <p:grpSpPr>
          <a:xfrm>
            <a:off x="3481439" y="976671"/>
            <a:ext cx="1637968" cy="154942"/>
            <a:chOff x="238125" y="2506075"/>
            <a:chExt cx="7115411" cy="673075"/>
          </a:xfrm>
        </p:grpSpPr>
        <p:sp>
          <p:nvSpPr>
            <p:cNvPr id="9473" name="Google Shape;9473;p8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1"/>
          <p:cNvGrpSpPr/>
          <p:nvPr/>
        </p:nvGrpSpPr>
        <p:grpSpPr>
          <a:xfrm>
            <a:off x="720124" y="1298269"/>
            <a:ext cx="2476762" cy="91743"/>
            <a:chOff x="1464850" y="436376"/>
            <a:chExt cx="6001362" cy="222300"/>
          </a:xfrm>
        </p:grpSpPr>
        <p:sp>
          <p:nvSpPr>
            <p:cNvPr id="9479" name="Google Shape;9479;p8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4" name="Google Shape;9484;p8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485" name="Google Shape;9485;p8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486" name="Google Shape;9486;p8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487" name="Google Shape;9487;p8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488" name="Google Shape;9488;p81"/>
          <p:cNvGrpSpPr/>
          <p:nvPr/>
        </p:nvGrpSpPr>
        <p:grpSpPr>
          <a:xfrm>
            <a:off x="706391" y="2533734"/>
            <a:ext cx="1452710" cy="651923"/>
            <a:chOff x="803162" y="2667727"/>
            <a:chExt cx="1411906" cy="633611"/>
          </a:xfrm>
        </p:grpSpPr>
        <p:cxnSp>
          <p:nvCxnSpPr>
            <p:cNvPr id="9489" name="Google Shape;9489;p81"/>
            <p:cNvCxnSpPr>
              <a:stCxn id="9490" idx="2"/>
              <a:endCxn id="949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92" name="Google Shape;9492;p81"/>
            <p:cNvCxnSpPr>
              <a:stCxn id="9493" idx="0"/>
              <a:endCxn id="949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94" name="Google Shape;9494;p81"/>
            <p:cNvCxnSpPr>
              <a:stCxn id="9493" idx="2"/>
              <a:endCxn id="949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96" name="Google Shape;9496;p81"/>
            <p:cNvCxnSpPr>
              <a:stCxn id="9497" idx="0"/>
              <a:endCxn id="949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498" name="Google Shape;9498;p81"/>
            <p:cNvCxnSpPr>
              <a:stCxn id="9491" idx="2"/>
              <a:endCxn id="949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00" name="Google Shape;9500;p81"/>
            <p:cNvCxnSpPr>
              <a:stCxn id="9501" idx="0"/>
              <a:endCxn id="949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497" name="Google Shape;9497;p8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95" name="Google Shape;9495;p8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01" name="Google Shape;9501;p8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99" name="Google Shape;9499;p8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91" name="Google Shape;9491;p8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93" name="Google Shape;9493;p8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490" name="Google Shape;9490;p8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02" name="Google Shape;9502;p81"/>
          <p:cNvGrpSpPr/>
          <p:nvPr/>
        </p:nvGrpSpPr>
        <p:grpSpPr>
          <a:xfrm>
            <a:off x="706393" y="969273"/>
            <a:ext cx="2518541" cy="209309"/>
            <a:chOff x="803163" y="1111966"/>
            <a:chExt cx="2447800" cy="203430"/>
          </a:xfrm>
        </p:grpSpPr>
        <p:grpSp>
          <p:nvGrpSpPr>
            <p:cNvPr id="9503" name="Google Shape;9503;p81"/>
            <p:cNvGrpSpPr/>
            <p:nvPr/>
          </p:nvGrpSpPr>
          <p:grpSpPr>
            <a:xfrm>
              <a:off x="1958180" y="1111966"/>
              <a:ext cx="588019" cy="121396"/>
              <a:chOff x="4808316" y="2800065"/>
              <a:chExt cx="1999386" cy="412910"/>
            </a:xfrm>
          </p:grpSpPr>
          <p:sp>
            <p:nvSpPr>
              <p:cNvPr id="9504" name="Google Shape;9504;p8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81"/>
              <p:cNvGrpSpPr/>
              <p:nvPr/>
            </p:nvGrpSpPr>
            <p:grpSpPr>
              <a:xfrm>
                <a:off x="4808316" y="2800065"/>
                <a:ext cx="92400" cy="411825"/>
                <a:chOff x="845575" y="2563700"/>
                <a:chExt cx="92400" cy="411825"/>
              </a:xfrm>
            </p:grpSpPr>
            <p:cxnSp>
              <p:nvCxnSpPr>
                <p:cNvPr id="9506" name="Google Shape;9506;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07" name="Google Shape;9507;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08" name="Google Shape;9508;p8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509" name="Google Shape;9509;p8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0" name="Google Shape;9510;p81"/>
            <p:cNvGrpSpPr/>
            <p:nvPr/>
          </p:nvGrpSpPr>
          <p:grpSpPr>
            <a:xfrm>
              <a:off x="803163" y="1111974"/>
              <a:ext cx="591158" cy="121545"/>
              <a:chOff x="803163" y="1111974"/>
              <a:chExt cx="591158" cy="121545"/>
            </a:xfrm>
          </p:grpSpPr>
          <p:grpSp>
            <p:nvGrpSpPr>
              <p:cNvPr id="9511" name="Google Shape;9511;p81"/>
              <p:cNvGrpSpPr/>
              <p:nvPr/>
            </p:nvGrpSpPr>
            <p:grpSpPr>
              <a:xfrm>
                <a:off x="803163" y="1111974"/>
                <a:ext cx="27175" cy="121077"/>
                <a:chOff x="845575" y="2563700"/>
                <a:chExt cx="92400" cy="411825"/>
              </a:xfrm>
            </p:grpSpPr>
            <p:cxnSp>
              <p:nvCxnSpPr>
                <p:cNvPr id="9512" name="Google Shape;9512;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13" name="Google Shape;9513;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4" name="Google Shape;9514;p8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81"/>
            <p:cNvGrpSpPr/>
            <p:nvPr/>
          </p:nvGrpSpPr>
          <p:grpSpPr>
            <a:xfrm>
              <a:off x="1381910" y="1194219"/>
              <a:ext cx="588341" cy="121177"/>
              <a:chOff x="1381910" y="1194219"/>
              <a:chExt cx="588341" cy="121177"/>
            </a:xfrm>
          </p:grpSpPr>
          <p:grpSp>
            <p:nvGrpSpPr>
              <p:cNvPr id="9516" name="Google Shape;9516;p81"/>
              <p:cNvGrpSpPr/>
              <p:nvPr/>
            </p:nvGrpSpPr>
            <p:grpSpPr>
              <a:xfrm rot="10800000">
                <a:off x="1381910" y="1194319"/>
                <a:ext cx="27175" cy="121077"/>
                <a:chOff x="2070100" y="2563700"/>
                <a:chExt cx="92400" cy="411825"/>
              </a:xfrm>
            </p:grpSpPr>
            <p:cxnSp>
              <p:nvCxnSpPr>
                <p:cNvPr id="9517" name="Google Shape;9517;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18" name="Google Shape;9518;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9" name="Google Shape;9519;p8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81"/>
            <p:cNvGrpSpPr/>
            <p:nvPr/>
          </p:nvGrpSpPr>
          <p:grpSpPr>
            <a:xfrm>
              <a:off x="2532079" y="1194219"/>
              <a:ext cx="704927" cy="121177"/>
              <a:chOff x="2532079" y="1194219"/>
              <a:chExt cx="704927" cy="121177"/>
            </a:xfrm>
          </p:grpSpPr>
          <p:grpSp>
            <p:nvGrpSpPr>
              <p:cNvPr id="9521" name="Google Shape;9521;p81"/>
              <p:cNvGrpSpPr/>
              <p:nvPr/>
            </p:nvGrpSpPr>
            <p:grpSpPr>
              <a:xfrm rot="10800000">
                <a:off x="2532079" y="1194319"/>
                <a:ext cx="27175" cy="121077"/>
                <a:chOff x="2070100" y="2563700"/>
                <a:chExt cx="92400" cy="411825"/>
              </a:xfrm>
            </p:grpSpPr>
            <p:cxnSp>
              <p:nvCxnSpPr>
                <p:cNvPr id="9522" name="Google Shape;9522;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23" name="Google Shape;9523;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4" name="Google Shape;9524;p8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5" name="Google Shape;9525;p81"/>
          <p:cNvGrpSpPr/>
          <p:nvPr/>
        </p:nvGrpSpPr>
        <p:grpSpPr>
          <a:xfrm>
            <a:off x="3499403" y="3665904"/>
            <a:ext cx="1567778" cy="491677"/>
            <a:chOff x="5194708" y="3484366"/>
            <a:chExt cx="3148148" cy="987304"/>
          </a:xfrm>
        </p:grpSpPr>
        <p:grpSp>
          <p:nvGrpSpPr>
            <p:cNvPr id="9526" name="Google Shape;9526;p81"/>
            <p:cNvGrpSpPr/>
            <p:nvPr/>
          </p:nvGrpSpPr>
          <p:grpSpPr>
            <a:xfrm>
              <a:off x="7531521" y="3484366"/>
              <a:ext cx="811335" cy="987304"/>
              <a:chOff x="3379425" y="1617275"/>
              <a:chExt cx="1090650" cy="1327200"/>
            </a:xfrm>
          </p:grpSpPr>
          <p:sp>
            <p:nvSpPr>
              <p:cNvPr id="9527" name="Google Shape;9527;p8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81"/>
            <p:cNvGrpSpPr/>
            <p:nvPr/>
          </p:nvGrpSpPr>
          <p:grpSpPr>
            <a:xfrm>
              <a:off x="6752546" y="3484366"/>
              <a:ext cx="811428" cy="987304"/>
              <a:chOff x="2332275" y="1617275"/>
              <a:chExt cx="1090775" cy="1327200"/>
            </a:xfrm>
          </p:grpSpPr>
          <p:sp>
            <p:nvSpPr>
              <p:cNvPr id="9531" name="Google Shape;9531;p8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81"/>
            <p:cNvGrpSpPr/>
            <p:nvPr/>
          </p:nvGrpSpPr>
          <p:grpSpPr>
            <a:xfrm>
              <a:off x="5973664" y="3484366"/>
              <a:ext cx="811335" cy="987304"/>
              <a:chOff x="1285250" y="1617275"/>
              <a:chExt cx="1090650" cy="1327200"/>
            </a:xfrm>
          </p:grpSpPr>
          <p:sp>
            <p:nvSpPr>
              <p:cNvPr id="9535" name="Google Shape;9535;p8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81"/>
            <p:cNvGrpSpPr/>
            <p:nvPr/>
          </p:nvGrpSpPr>
          <p:grpSpPr>
            <a:xfrm>
              <a:off x="5194708" y="3484366"/>
              <a:ext cx="811409" cy="987304"/>
              <a:chOff x="238125" y="1617275"/>
              <a:chExt cx="1090750" cy="1327200"/>
            </a:xfrm>
          </p:grpSpPr>
          <p:sp>
            <p:nvSpPr>
              <p:cNvPr id="9539" name="Google Shape;9539;p8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2" name="Google Shape;9542;p81"/>
          <p:cNvGrpSpPr/>
          <p:nvPr/>
        </p:nvGrpSpPr>
        <p:grpSpPr>
          <a:xfrm>
            <a:off x="3460012" y="3146315"/>
            <a:ext cx="1616964" cy="346256"/>
            <a:chOff x="1808063" y="4294338"/>
            <a:chExt cx="3370782" cy="721817"/>
          </a:xfrm>
        </p:grpSpPr>
        <p:sp>
          <p:nvSpPr>
            <p:cNvPr id="9543" name="Google Shape;9543;p8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81"/>
          <p:cNvGrpSpPr/>
          <p:nvPr/>
        </p:nvGrpSpPr>
        <p:grpSpPr>
          <a:xfrm>
            <a:off x="738224" y="3432344"/>
            <a:ext cx="1295882" cy="646587"/>
            <a:chOff x="834100" y="3642869"/>
            <a:chExt cx="1259483" cy="628426"/>
          </a:xfrm>
        </p:grpSpPr>
        <p:sp>
          <p:nvSpPr>
            <p:cNvPr id="9554" name="Google Shape;9554;p8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9" name="Google Shape;9579;p81"/>
            <p:cNvGrpSpPr/>
            <p:nvPr/>
          </p:nvGrpSpPr>
          <p:grpSpPr>
            <a:xfrm>
              <a:off x="1360364" y="3847835"/>
              <a:ext cx="208119" cy="224359"/>
              <a:chOff x="1360769" y="3847100"/>
              <a:chExt cx="208119" cy="224359"/>
            </a:xfrm>
          </p:grpSpPr>
          <p:sp>
            <p:nvSpPr>
              <p:cNvPr id="9580" name="Google Shape;9580;p8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0" name="Google Shape;9600;p8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81"/>
          <p:cNvGrpSpPr/>
          <p:nvPr/>
        </p:nvGrpSpPr>
        <p:grpSpPr>
          <a:xfrm rot="5400000">
            <a:off x="5951337" y="3228841"/>
            <a:ext cx="164064" cy="1414916"/>
            <a:chOff x="4428249" y="1369375"/>
            <a:chExt cx="36905" cy="429569"/>
          </a:xfrm>
        </p:grpSpPr>
        <p:sp>
          <p:nvSpPr>
            <p:cNvPr id="9615" name="Google Shape;9615;p8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1"/>
          <p:cNvGrpSpPr/>
          <p:nvPr/>
        </p:nvGrpSpPr>
        <p:grpSpPr>
          <a:xfrm rot="10800000" flipH="1">
            <a:off x="5323766" y="2817385"/>
            <a:ext cx="1419207" cy="24808"/>
            <a:chOff x="219558" y="4738465"/>
            <a:chExt cx="5852400" cy="102300"/>
          </a:xfrm>
        </p:grpSpPr>
        <p:cxnSp>
          <p:nvCxnSpPr>
            <p:cNvPr id="9648" name="Google Shape;9648;p8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649" name="Google Shape;9649;p8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81"/>
          <p:cNvGrpSpPr/>
          <p:nvPr/>
        </p:nvGrpSpPr>
        <p:grpSpPr>
          <a:xfrm>
            <a:off x="5335084" y="3190448"/>
            <a:ext cx="1396570" cy="385016"/>
            <a:chOff x="5286284" y="2966544"/>
            <a:chExt cx="1396570" cy="385016"/>
          </a:xfrm>
        </p:grpSpPr>
        <p:cxnSp>
          <p:nvCxnSpPr>
            <p:cNvPr id="9655" name="Google Shape;9655;p8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656" name="Google Shape;9656;p8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657" name="Google Shape;9657;p81"/>
            <p:cNvGrpSpPr/>
            <p:nvPr/>
          </p:nvGrpSpPr>
          <p:grpSpPr>
            <a:xfrm>
              <a:off x="5287688" y="3173364"/>
              <a:ext cx="1395166" cy="74100"/>
              <a:chOff x="5287688" y="3173364"/>
              <a:chExt cx="1395166" cy="74100"/>
            </a:xfrm>
          </p:grpSpPr>
          <p:cxnSp>
            <p:nvCxnSpPr>
              <p:cNvPr id="9658" name="Google Shape;9658;p8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659" name="Google Shape;9659;p8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660" name="Google Shape;9660;p8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61" name="Google Shape;9661;p8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62" name="Google Shape;9662;p8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63" name="Google Shape;9663;p8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64" name="Google Shape;9664;p8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65" name="Google Shape;9665;p8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666" name="Google Shape;9666;p8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667" name="Google Shape;9667;p81"/>
          <p:cNvGrpSpPr/>
          <p:nvPr/>
        </p:nvGrpSpPr>
        <p:grpSpPr>
          <a:xfrm>
            <a:off x="2021150" y="1609224"/>
            <a:ext cx="1182276" cy="662027"/>
            <a:chOff x="2029517" y="1732295"/>
            <a:chExt cx="1149068" cy="643432"/>
          </a:xfrm>
        </p:grpSpPr>
        <p:grpSp>
          <p:nvGrpSpPr>
            <p:cNvPr id="9668" name="Google Shape;9668;p81"/>
            <p:cNvGrpSpPr/>
            <p:nvPr/>
          </p:nvGrpSpPr>
          <p:grpSpPr>
            <a:xfrm>
              <a:off x="2708660" y="1746937"/>
              <a:ext cx="455427" cy="244429"/>
              <a:chOff x="2700693" y="1746937"/>
              <a:chExt cx="455427" cy="244429"/>
            </a:xfrm>
          </p:grpSpPr>
          <p:grpSp>
            <p:nvGrpSpPr>
              <p:cNvPr id="9669" name="Google Shape;9669;p81"/>
              <p:cNvGrpSpPr/>
              <p:nvPr/>
            </p:nvGrpSpPr>
            <p:grpSpPr>
              <a:xfrm>
                <a:off x="2905682" y="1782817"/>
                <a:ext cx="250438" cy="208549"/>
                <a:chOff x="2905682" y="1782817"/>
                <a:chExt cx="250438" cy="208549"/>
              </a:xfrm>
            </p:grpSpPr>
            <p:cxnSp>
              <p:nvCxnSpPr>
                <p:cNvPr id="9670" name="Google Shape;9670;p8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671" name="Google Shape;9671;p8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81"/>
              <p:cNvGrpSpPr/>
              <p:nvPr/>
            </p:nvGrpSpPr>
            <p:grpSpPr>
              <a:xfrm>
                <a:off x="2700693" y="1746937"/>
                <a:ext cx="449967" cy="72374"/>
                <a:chOff x="2700693" y="1746937"/>
                <a:chExt cx="449967" cy="72374"/>
              </a:xfrm>
            </p:grpSpPr>
            <p:cxnSp>
              <p:nvCxnSpPr>
                <p:cNvPr id="9673" name="Google Shape;9673;p8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674" name="Google Shape;9674;p8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75" name="Google Shape;9675;p81"/>
            <p:cNvGrpSpPr/>
            <p:nvPr/>
          </p:nvGrpSpPr>
          <p:grpSpPr>
            <a:xfrm>
              <a:off x="2029517" y="1732295"/>
              <a:ext cx="1149068" cy="643432"/>
              <a:chOff x="2029517" y="1732295"/>
              <a:chExt cx="1149068" cy="643432"/>
            </a:xfrm>
          </p:grpSpPr>
          <p:grpSp>
            <p:nvGrpSpPr>
              <p:cNvPr id="9676" name="Google Shape;9676;p81"/>
              <p:cNvGrpSpPr/>
              <p:nvPr/>
            </p:nvGrpSpPr>
            <p:grpSpPr>
              <a:xfrm>
                <a:off x="2703618" y="2103152"/>
                <a:ext cx="474966" cy="260017"/>
                <a:chOff x="2703618" y="2103152"/>
                <a:chExt cx="474966" cy="260017"/>
              </a:xfrm>
            </p:grpSpPr>
            <p:grpSp>
              <p:nvGrpSpPr>
                <p:cNvPr id="9677" name="Google Shape;9677;p81"/>
                <p:cNvGrpSpPr/>
                <p:nvPr/>
              </p:nvGrpSpPr>
              <p:grpSpPr>
                <a:xfrm>
                  <a:off x="2703618" y="2290640"/>
                  <a:ext cx="450291" cy="72529"/>
                  <a:chOff x="2703618" y="2290640"/>
                  <a:chExt cx="450291" cy="72529"/>
                </a:xfrm>
              </p:grpSpPr>
              <p:cxnSp>
                <p:nvCxnSpPr>
                  <p:cNvPr id="9678" name="Google Shape;9678;p8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679" name="Google Shape;9679;p8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81"/>
                <p:cNvGrpSpPr/>
                <p:nvPr/>
              </p:nvGrpSpPr>
              <p:grpSpPr>
                <a:xfrm>
                  <a:off x="2908607" y="2103152"/>
                  <a:ext cx="269977" cy="223538"/>
                  <a:chOff x="2908607" y="2103152"/>
                  <a:chExt cx="269977" cy="223538"/>
                </a:xfrm>
              </p:grpSpPr>
              <p:cxnSp>
                <p:nvCxnSpPr>
                  <p:cNvPr id="9681" name="Google Shape;9681;p8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682" name="Google Shape;9682;p8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83" name="Google Shape;9683;p81"/>
              <p:cNvGrpSpPr/>
              <p:nvPr/>
            </p:nvGrpSpPr>
            <p:grpSpPr>
              <a:xfrm>
                <a:off x="2029517" y="1732295"/>
                <a:ext cx="685827" cy="643432"/>
                <a:chOff x="2029517" y="1732295"/>
                <a:chExt cx="685827" cy="643432"/>
              </a:xfrm>
            </p:grpSpPr>
            <p:sp>
              <p:nvSpPr>
                <p:cNvPr id="9684" name="Google Shape;9684;p8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5" name="Google Shape;9685;p81"/>
                <p:cNvGrpSpPr/>
                <p:nvPr/>
              </p:nvGrpSpPr>
              <p:grpSpPr>
                <a:xfrm>
                  <a:off x="2158948" y="1732295"/>
                  <a:ext cx="556396" cy="333108"/>
                  <a:chOff x="2158948" y="1732295"/>
                  <a:chExt cx="556396" cy="333108"/>
                </a:xfrm>
              </p:grpSpPr>
              <p:cxnSp>
                <p:nvCxnSpPr>
                  <p:cNvPr id="9686" name="Google Shape;9686;p8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687" name="Google Shape;9687;p8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81"/>
                <p:cNvGrpSpPr/>
                <p:nvPr/>
              </p:nvGrpSpPr>
              <p:grpSpPr>
                <a:xfrm>
                  <a:off x="2159908" y="2065057"/>
                  <a:ext cx="550884" cy="310670"/>
                  <a:chOff x="2159908" y="2065057"/>
                  <a:chExt cx="550884" cy="310670"/>
                </a:xfrm>
              </p:grpSpPr>
              <p:cxnSp>
                <p:nvCxnSpPr>
                  <p:cNvPr id="9689" name="Google Shape;9689;p8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690" name="Google Shape;9690;p8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691" name="Google Shape;9691;p81"/>
          <p:cNvGrpSpPr/>
          <p:nvPr/>
        </p:nvGrpSpPr>
        <p:grpSpPr>
          <a:xfrm>
            <a:off x="706399" y="1556837"/>
            <a:ext cx="962651" cy="810058"/>
            <a:chOff x="844912" y="1681380"/>
            <a:chExt cx="935611" cy="787305"/>
          </a:xfrm>
        </p:grpSpPr>
        <p:grpSp>
          <p:nvGrpSpPr>
            <p:cNvPr id="9692" name="Google Shape;9692;p81"/>
            <p:cNvGrpSpPr/>
            <p:nvPr/>
          </p:nvGrpSpPr>
          <p:grpSpPr>
            <a:xfrm>
              <a:off x="844912" y="1819635"/>
              <a:ext cx="329836" cy="510016"/>
              <a:chOff x="844912" y="1819635"/>
              <a:chExt cx="329836" cy="510016"/>
            </a:xfrm>
          </p:grpSpPr>
          <p:sp>
            <p:nvSpPr>
              <p:cNvPr id="9693" name="Google Shape;9693;p8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81"/>
            <p:cNvGrpSpPr/>
            <p:nvPr/>
          </p:nvGrpSpPr>
          <p:grpSpPr>
            <a:xfrm>
              <a:off x="1284601" y="2158168"/>
              <a:ext cx="495923" cy="310517"/>
              <a:chOff x="1284601" y="2158168"/>
              <a:chExt cx="495923" cy="310517"/>
            </a:xfrm>
          </p:grpSpPr>
          <p:sp>
            <p:nvSpPr>
              <p:cNvPr id="9700" name="Google Shape;9700;p8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1" name="Google Shape;9701;p81"/>
              <p:cNvGrpSpPr/>
              <p:nvPr/>
            </p:nvGrpSpPr>
            <p:grpSpPr>
              <a:xfrm>
                <a:off x="1507666" y="2158168"/>
                <a:ext cx="272858" cy="310517"/>
                <a:chOff x="1507666" y="2158168"/>
                <a:chExt cx="272858" cy="310517"/>
              </a:xfrm>
            </p:grpSpPr>
            <p:grpSp>
              <p:nvGrpSpPr>
                <p:cNvPr id="9702" name="Google Shape;9702;p81"/>
                <p:cNvGrpSpPr/>
                <p:nvPr/>
              </p:nvGrpSpPr>
              <p:grpSpPr>
                <a:xfrm>
                  <a:off x="1507666" y="2176104"/>
                  <a:ext cx="166395" cy="273149"/>
                  <a:chOff x="1507666" y="2176104"/>
                  <a:chExt cx="166395" cy="273149"/>
                </a:xfrm>
              </p:grpSpPr>
              <p:sp>
                <p:nvSpPr>
                  <p:cNvPr id="9703" name="Google Shape;9703;p8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0" name="Google Shape;9710;p8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2" name="Google Shape;9712;p81"/>
            <p:cNvGrpSpPr/>
            <p:nvPr/>
          </p:nvGrpSpPr>
          <p:grpSpPr>
            <a:xfrm>
              <a:off x="1284601" y="1681380"/>
              <a:ext cx="495923" cy="310517"/>
              <a:chOff x="1284601" y="1681380"/>
              <a:chExt cx="495923" cy="310517"/>
            </a:xfrm>
          </p:grpSpPr>
          <p:sp>
            <p:nvSpPr>
              <p:cNvPr id="9713" name="Google Shape;9713;p8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4" name="Google Shape;9714;p81"/>
              <p:cNvGrpSpPr/>
              <p:nvPr/>
            </p:nvGrpSpPr>
            <p:grpSpPr>
              <a:xfrm>
                <a:off x="1507666" y="1681380"/>
                <a:ext cx="272858" cy="310517"/>
                <a:chOff x="1507666" y="1681380"/>
                <a:chExt cx="272858" cy="310517"/>
              </a:xfrm>
            </p:grpSpPr>
            <p:grpSp>
              <p:nvGrpSpPr>
                <p:cNvPr id="9715" name="Google Shape;9715;p81"/>
                <p:cNvGrpSpPr/>
                <p:nvPr/>
              </p:nvGrpSpPr>
              <p:grpSpPr>
                <a:xfrm>
                  <a:off x="1507666" y="1700120"/>
                  <a:ext cx="166395" cy="272984"/>
                  <a:chOff x="1507666" y="1700120"/>
                  <a:chExt cx="166395" cy="272984"/>
                </a:xfrm>
              </p:grpSpPr>
              <p:sp>
                <p:nvSpPr>
                  <p:cNvPr id="9716" name="Google Shape;9716;p8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3" name="Google Shape;9723;p8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25" name="Google Shape;9725;p81"/>
          <p:cNvGrpSpPr/>
          <p:nvPr/>
        </p:nvGrpSpPr>
        <p:grpSpPr>
          <a:xfrm>
            <a:off x="6815339" y="2324267"/>
            <a:ext cx="1622269" cy="552443"/>
            <a:chOff x="6894650" y="2574740"/>
            <a:chExt cx="1445100" cy="492111"/>
          </a:xfrm>
        </p:grpSpPr>
        <p:sp>
          <p:nvSpPr>
            <p:cNvPr id="9726" name="Google Shape;9726;p8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1" name="Google Shape;9731;p8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32" name="Google Shape;9732;p81"/>
          <p:cNvGrpSpPr/>
          <p:nvPr/>
        </p:nvGrpSpPr>
        <p:grpSpPr>
          <a:xfrm>
            <a:off x="6834882" y="3698522"/>
            <a:ext cx="1583206" cy="475705"/>
            <a:chOff x="6953919" y="3907920"/>
            <a:chExt cx="1377300" cy="475705"/>
          </a:xfrm>
        </p:grpSpPr>
        <p:cxnSp>
          <p:nvCxnSpPr>
            <p:cNvPr id="9733" name="Google Shape;9733;p8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34" name="Google Shape;9734;p8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35" name="Google Shape;9735;p8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36" name="Google Shape;9736;p8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37" name="Google Shape;9737;p8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38" name="Google Shape;9738;p81"/>
          <p:cNvGrpSpPr/>
          <p:nvPr/>
        </p:nvGrpSpPr>
        <p:grpSpPr>
          <a:xfrm>
            <a:off x="2338470" y="2459668"/>
            <a:ext cx="836286" cy="824529"/>
            <a:chOff x="2389399" y="2595741"/>
            <a:chExt cx="812796" cy="801369"/>
          </a:xfrm>
        </p:grpSpPr>
        <p:grpSp>
          <p:nvGrpSpPr>
            <p:cNvPr id="9739" name="Google Shape;9739;p81"/>
            <p:cNvGrpSpPr/>
            <p:nvPr/>
          </p:nvGrpSpPr>
          <p:grpSpPr>
            <a:xfrm>
              <a:off x="2492145" y="2881565"/>
              <a:ext cx="607300" cy="229751"/>
              <a:chOff x="2492145" y="2881565"/>
              <a:chExt cx="607300" cy="229751"/>
            </a:xfrm>
          </p:grpSpPr>
          <p:sp>
            <p:nvSpPr>
              <p:cNvPr id="9740" name="Google Shape;9740;p8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81"/>
            <p:cNvGrpSpPr/>
            <p:nvPr/>
          </p:nvGrpSpPr>
          <p:grpSpPr>
            <a:xfrm>
              <a:off x="2389399" y="2595741"/>
              <a:ext cx="812796" cy="296825"/>
              <a:chOff x="2389399" y="2595741"/>
              <a:chExt cx="812796" cy="296825"/>
            </a:xfrm>
          </p:grpSpPr>
          <p:grpSp>
            <p:nvGrpSpPr>
              <p:cNvPr id="9744" name="Google Shape;9744;p81"/>
              <p:cNvGrpSpPr/>
              <p:nvPr/>
            </p:nvGrpSpPr>
            <p:grpSpPr>
              <a:xfrm>
                <a:off x="2389399" y="2595741"/>
                <a:ext cx="363638" cy="296825"/>
                <a:chOff x="2389399" y="2595741"/>
                <a:chExt cx="363638" cy="296825"/>
              </a:xfrm>
            </p:grpSpPr>
            <p:grpSp>
              <p:nvGrpSpPr>
                <p:cNvPr id="9745" name="Google Shape;9745;p81"/>
                <p:cNvGrpSpPr/>
                <p:nvPr/>
              </p:nvGrpSpPr>
              <p:grpSpPr>
                <a:xfrm>
                  <a:off x="2493852" y="2794333"/>
                  <a:ext cx="259185" cy="98232"/>
                  <a:chOff x="2493852" y="2794333"/>
                  <a:chExt cx="259185" cy="98232"/>
                </a:xfrm>
              </p:grpSpPr>
              <p:sp>
                <p:nvSpPr>
                  <p:cNvPr id="9746" name="Google Shape;9746;p8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81"/>
                <p:cNvGrpSpPr/>
                <p:nvPr/>
              </p:nvGrpSpPr>
              <p:grpSpPr>
                <a:xfrm>
                  <a:off x="2389399" y="2595741"/>
                  <a:ext cx="224343" cy="182054"/>
                  <a:chOff x="2389399" y="2595741"/>
                  <a:chExt cx="224343" cy="182054"/>
                </a:xfrm>
              </p:grpSpPr>
              <p:sp>
                <p:nvSpPr>
                  <p:cNvPr id="9750" name="Google Shape;9750;p8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52" name="Google Shape;9752;p81"/>
              <p:cNvGrpSpPr/>
              <p:nvPr/>
            </p:nvGrpSpPr>
            <p:grpSpPr>
              <a:xfrm>
                <a:off x="2683630" y="2595741"/>
                <a:ext cx="224334" cy="296825"/>
                <a:chOff x="2683630" y="2595741"/>
                <a:chExt cx="224334" cy="296825"/>
              </a:xfrm>
            </p:grpSpPr>
            <p:grpSp>
              <p:nvGrpSpPr>
                <p:cNvPr id="9753" name="Google Shape;9753;p81"/>
                <p:cNvGrpSpPr/>
                <p:nvPr/>
              </p:nvGrpSpPr>
              <p:grpSpPr>
                <a:xfrm>
                  <a:off x="2788083" y="2794333"/>
                  <a:ext cx="15356" cy="98232"/>
                  <a:chOff x="2788083" y="2794333"/>
                  <a:chExt cx="15356" cy="98232"/>
                </a:xfrm>
              </p:grpSpPr>
              <p:sp>
                <p:nvSpPr>
                  <p:cNvPr id="9754" name="Google Shape;9754;p8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81"/>
                <p:cNvGrpSpPr/>
                <p:nvPr/>
              </p:nvGrpSpPr>
              <p:grpSpPr>
                <a:xfrm>
                  <a:off x="2683630" y="2595741"/>
                  <a:ext cx="224334" cy="182054"/>
                  <a:chOff x="2683630" y="2595741"/>
                  <a:chExt cx="224334" cy="182054"/>
                </a:xfrm>
              </p:grpSpPr>
              <p:sp>
                <p:nvSpPr>
                  <p:cNvPr id="9758" name="Google Shape;9758;p8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0" name="Google Shape;9760;p81"/>
              <p:cNvGrpSpPr/>
              <p:nvPr/>
            </p:nvGrpSpPr>
            <p:grpSpPr>
              <a:xfrm>
                <a:off x="2838475" y="2595741"/>
                <a:ext cx="363719" cy="296825"/>
                <a:chOff x="2838475" y="2595741"/>
                <a:chExt cx="363719" cy="296825"/>
              </a:xfrm>
            </p:grpSpPr>
            <p:grpSp>
              <p:nvGrpSpPr>
                <p:cNvPr id="9761" name="Google Shape;9761;p81"/>
                <p:cNvGrpSpPr/>
                <p:nvPr/>
              </p:nvGrpSpPr>
              <p:grpSpPr>
                <a:xfrm>
                  <a:off x="2838475" y="2794333"/>
                  <a:ext cx="259185" cy="98232"/>
                  <a:chOff x="2838475" y="2794333"/>
                  <a:chExt cx="259185" cy="98232"/>
                </a:xfrm>
              </p:grpSpPr>
              <p:sp>
                <p:nvSpPr>
                  <p:cNvPr id="9762" name="Google Shape;9762;p8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1"/>
                <p:cNvGrpSpPr/>
                <p:nvPr/>
              </p:nvGrpSpPr>
              <p:grpSpPr>
                <a:xfrm>
                  <a:off x="2977852" y="2595741"/>
                  <a:ext cx="224343" cy="182054"/>
                  <a:chOff x="2977852" y="2595741"/>
                  <a:chExt cx="224343" cy="182054"/>
                </a:xfrm>
              </p:grpSpPr>
              <p:sp>
                <p:nvSpPr>
                  <p:cNvPr id="9766" name="Google Shape;9766;p8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68" name="Google Shape;9768;p81"/>
            <p:cNvGrpSpPr/>
            <p:nvPr/>
          </p:nvGrpSpPr>
          <p:grpSpPr>
            <a:xfrm>
              <a:off x="2389399" y="3100241"/>
              <a:ext cx="812796" cy="296869"/>
              <a:chOff x="2389399" y="3100241"/>
              <a:chExt cx="812796" cy="296869"/>
            </a:xfrm>
          </p:grpSpPr>
          <p:grpSp>
            <p:nvGrpSpPr>
              <p:cNvPr id="9769" name="Google Shape;9769;p81"/>
              <p:cNvGrpSpPr/>
              <p:nvPr/>
            </p:nvGrpSpPr>
            <p:grpSpPr>
              <a:xfrm>
                <a:off x="2683630" y="3100241"/>
                <a:ext cx="224334" cy="296869"/>
                <a:chOff x="2683630" y="3100241"/>
                <a:chExt cx="224334" cy="296869"/>
              </a:xfrm>
            </p:grpSpPr>
            <p:grpSp>
              <p:nvGrpSpPr>
                <p:cNvPr id="9770" name="Google Shape;9770;p81"/>
                <p:cNvGrpSpPr/>
                <p:nvPr/>
              </p:nvGrpSpPr>
              <p:grpSpPr>
                <a:xfrm>
                  <a:off x="2788083" y="3100241"/>
                  <a:ext cx="15356" cy="98237"/>
                  <a:chOff x="2788083" y="3100241"/>
                  <a:chExt cx="15356" cy="98237"/>
                </a:xfrm>
              </p:grpSpPr>
              <p:sp>
                <p:nvSpPr>
                  <p:cNvPr id="9771" name="Google Shape;9771;p8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1"/>
                <p:cNvGrpSpPr/>
                <p:nvPr/>
              </p:nvGrpSpPr>
              <p:grpSpPr>
                <a:xfrm>
                  <a:off x="2683630" y="3215065"/>
                  <a:ext cx="224334" cy="182045"/>
                  <a:chOff x="2683630" y="3215065"/>
                  <a:chExt cx="224334" cy="182045"/>
                </a:xfrm>
              </p:grpSpPr>
              <p:sp>
                <p:nvSpPr>
                  <p:cNvPr id="9775" name="Google Shape;9775;p8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7" name="Google Shape;9777;p81"/>
              <p:cNvGrpSpPr/>
              <p:nvPr/>
            </p:nvGrpSpPr>
            <p:grpSpPr>
              <a:xfrm>
                <a:off x="2389399" y="3100241"/>
                <a:ext cx="363638" cy="296869"/>
                <a:chOff x="2389399" y="3100241"/>
                <a:chExt cx="363638" cy="296869"/>
              </a:xfrm>
            </p:grpSpPr>
            <p:grpSp>
              <p:nvGrpSpPr>
                <p:cNvPr id="9778" name="Google Shape;9778;p81"/>
                <p:cNvGrpSpPr/>
                <p:nvPr/>
              </p:nvGrpSpPr>
              <p:grpSpPr>
                <a:xfrm>
                  <a:off x="2493852" y="3100241"/>
                  <a:ext cx="259185" cy="98237"/>
                  <a:chOff x="2493852" y="3100241"/>
                  <a:chExt cx="259185" cy="98237"/>
                </a:xfrm>
              </p:grpSpPr>
              <p:sp>
                <p:nvSpPr>
                  <p:cNvPr id="9779" name="Google Shape;9779;p8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1"/>
                <p:cNvGrpSpPr/>
                <p:nvPr/>
              </p:nvGrpSpPr>
              <p:grpSpPr>
                <a:xfrm>
                  <a:off x="2389399" y="3215065"/>
                  <a:ext cx="224343" cy="182045"/>
                  <a:chOff x="2389399" y="3215065"/>
                  <a:chExt cx="224343" cy="182045"/>
                </a:xfrm>
              </p:grpSpPr>
              <p:sp>
                <p:nvSpPr>
                  <p:cNvPr id="9783" name="Google Shape;9783;p8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5" name="Google Shape;9785;p81"/>
              <p:cNvGrpSpPr/>
              <p:nvPr/>
            </p:nvGrpSpPr>
            <p:grpSpPr>
              <a:xfrm>
                <a:off x="2838475" y="3100241"/>
                <a:ext cx="363719" cy="296869"/>
                <a:chOff x="2838475" y="3100241"/>
                <a:chExt cx="363719" cy="296869"/>
              </a:xfrm>
            </p:grpSpPr>
            <p:grpSp>
              <p:nvGrpSpPr>
                <p:cNvPr id="9786" name="Google Shape;9786;p81"/>
                <p:cNvGrpSpPr/>
                <p:nvPr/>
              </p:nvGrpSpPr>
              <p:grpSpPr>
                <a:xfrm>
                  <a:off x="2838475" y="3100241"/>
                  <a:ext cx="259185" cy="98237"/>
                  <a:chOff x="2838475" y="3100241"/>
                  <a:chExt cx="259185" cy="98237"/>
                </a:xfrm>
              </p:grpSpPr>
              <p:sp>
                <p:nvSpPr>
                  <p:cNvPr id="9787" name="Google Shape;9787;p8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81"/>
                <p:cNvGrpSpPr/>
                <p:nvPr/>
              </p:nvGrpSpPr>
              <p:grpSpPr>
                <a:xfrm>
                  <a:off x="2977852" y="3215065"/>
                  <a:ext cx="224343" cy="182045"/>
                  <a:chOff x="2977852" y="3215065"/>
                  <a:chExt cx="224343" cy="182045"/>
                </a:xfrm>
              </p:grpSpPr>
              <p:sp>
                <p:nvSpPr>
                  <p:cNvPr id="9791" name="Google Shape;9791;p8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9796"/>
        <p:cNvGrpSpPr/>
        <p:nvPr/>
      </p:nvGrpSpPr>
      <p:grpSpPr>
        <a:xfrm>
          <a:off x="0" y="0"/>
          <a:ext cx="0" cy="0"/>
          <a:chOff x="0" y="0"/>
          <a:chExt cx="0" cy="0"/>
        </a:xfrm>
      </p:grpSpPr>
      <p:grpSp>
        <p:nvGrpSpPr>
          <p:cNvPr id="9797" name="Google Shape;9797;p82"/>
          <p:cNvGrpSpPr/>
          <p:nvPr/>
        </p:nvGrpSpPr>
        <p:grpSpPr>
          <a:xfrm>
            <a:off x="702088" y="3155922"/>
            <a:ext cx="2390414" cy="1024800"/>
            <a:chOff x="728925" y="3296613"/>
            <a:chExt cx="2390414" cy="1024800"/>
          </a:xfrm>
        </p:grpSpPr>
        <p:grpSp>
          <p:nvGrpSpPr>
            <p:cNvPr id="9798" name="Google Shape;9798;p82"/>
            <p:cNvGrpSpPr/>
            <p:nvPr/>
          </p:nvGrpSpPr>
          <p:grpSpPr>
            <a:xfrm>
              <a:off x="728925" y="3619800"/>
              <a:ext cx="2390414" cy="500893"/>
              <a:chOff x="728925" y="3619800"/>
              <a:chExt cx="2390414" cy="500893"/>
            </a:xfrm>
          </p:grpSpPr>
          <p:sp>
            <p:nvSpPr>
              <p:cNvPr id="9799" name="Google Shape;9799;p8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00" name="Google Shape;9800;p8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01" name="Google Shape;9801;p82"/>
            <p:cNvGrpSpPr/>
            <p:nvPr/>
          </p:nvGrpSpPr>
          <p:grpSpPr>
            <a:xfrm>
              <a:off x="1348050" y="3296613"/>
              <a:ext cx="1706152" cy="1024800"/>
              <a:chOff x="1348050" y="3296613"/>
              <a:chExt cx="1706152" cy="1024800"/>
            </a:xfrm>
          </p:grpSpPr>
          <p:sp>
            <p:nvSpPr>
              <p:cNvPr id="9802" name="Google Shape;9802;p8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03" name="Google Shape;9803;p8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04" name="Google Shape;9804;p8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05" name="Google Shape;9805;p8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06" name="Google Shape;9806;p8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07" name="Google Shape;9807;p82"/>
            <p:cNvGrpSpPr/>
            <p:nvPr/>
          </p:nvGrpSpPr>
          <p:grpSpPr>
            <a:xfrm>
              <a:off x="1455707" y="3654858"/>
              <a:ext cx="1491150" cy="417657"/>
              <a:chOff x="1455707" y="3654858"/>
              <a:chExt cx="1491150" cy="417657"/>
            </a:xfrm>
          </p:grpSpPr>
          <p:sp>
            <p:nvSpPr>
              <p:cNvPr id="9808" name="Google Shape;9808;p8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28" name="Google Shape;9828;p82"/>
          <p:cNvGraphicFramePr/>
          <p:nvPr/>
        </p:nvGraphicFramePr>
        <p:xfrm>
          <a:off x="5937787" y="2153834"/>
          <a:ext cx="3000000" cy="3000000"/>
        </p:xfrm>
        <a:graphic>
          <a:graphicData uri="http://schemas.openxmlformats.org/drawingml/2006/table">
            <a:tbl>
              <a:tblPr>
                <a:noFill/>
                <a:tableStyleId>{02DEBB38-9470-4557-A8C1-0A84BD8EBEAF}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829" name="Google Shape;9829;p82"/>
          <p:cNvGrpSpPr/>
          <p:nvPr/>
        </p:nvGrpSpPr>
        <p:grpSpPr>
          <a:xfrm>
            <a:off x="710464" y="981599"/>
            <a:ext cx="2396505" cy="976502"/>
            <a:chOff x="749309" y="1112739"/>
            <a:chExt cx="2371603" cy="976502"/>
          </a:xfrm>
        </p:grpSpPr>
        <p:grpSp>
          <p:nvGrpSpPr>
            <p:cNvPr id="9830" name="Google Shape;9830;p82"/>
            <p:cNvGrpSpPr/>
            <p:nvPr/>
          </p:nvGrpSpPr>
          <p:grpSpPr>
            <a:xfrm>
              <a:off x="1092126" y="1112739"/>
              <a:ext cx="2028786" cy="975464"/>
              <a:chOff x="1092126" y="1112739"/>
              <a:chExt cx="2028786" cy="975464"/>
            </a:xfrm>
          </p:grpSpPr>
          <p:sp>
            <p:nvSpPr>
              <p:cNvPr id="9831" name="Google Shape;9831;p8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82"/>
            <p:cNvGrpSpPr/>
            <p:nvPr/>
          </p:nvGrpSpPr>
          <p:grpSpPr>
            <a:xfrm>
              <a:off x="749309" y="1112739"/>
              <a:ext cx="314700" cy="975464"/>
              <a:chOff x="749309" y="1112739"/>
              <a:chExt cx="314700" cy="975464"/>
            </a:xfrm>
          </p:grpSpPr>
          <p:sp>
            <p:nvSpPr>
              <p:cNvPr id="9856" name="Google Shape;9856;p8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0" name="Google Shape;9860;p8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864" name="Google Shape;9864;p82"/>
          <p:cNvGraphicFramePr/>
          <p:nvPr/>
        </p:nvGraphicFramePr>
        <p:xfrm>
          <a:off x="5937812" y="981584"/>
          <a:ext cx="3000000" cy="3000000"/>
        </p:xfrm>
        <a:graphic>
          <a:graphicData uri="http://schemas.openxmlformats.org/drawingml/2006/table">
            <a:tbl>
              <a:tblPr>
                <a:noFill/>
                <a:tableStyleId>{02DEBB38-9470-4557-A8C1-0A84BD8EBEAF}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865" name="Google Shape;9865;p82"/>
          <p:cNvGraphicFramePr/>
          <p:nvPr/>
        </p:nvGraphicFramePr>
        <p:xfrm>
          <a:off x="3358675" y="2153834"/>
          <a:ext cx="3000000" cy="3000000"/>
        </p:xfrm>
        <a:graphic>
          <a:graphicData uri="http://schemas.openxmlformats.org/drawingml/2006/table">
            <a:tbl>
              <a:tblPr>
                <a:noFill/>
                <a:tableStyleId>{02DEBB38-9470-4557-A8C1-0A84BD8EBEAF}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866" name="Google Shape;9866;p82"/>
          <p:cNvGrpSpPr/>
          <p:nvPr/>
        </p:nvGrpSpPr>
        <p:grpSpPr>
          <a:xfrm>
            <a:off x="3360661" y="3144795"/>
            <a:ext cx="2363377" cy="1047062"/>
            <a:chOff x="3358399" y="3285485"/>
            <a:chExt cx="2363377" cy="1047062"/>
          </a:xfrm>
        </p:grpSpPr>
        <p:grpSp>
          <p:nvGrpSpPr>
            <p:cNvPr id="9867" name="Google Shape;9867;p82"/>
            <p:cNvGrpSpPr/>
            <p:nvPr/>
          </p:nvGrpSpPr>
          <p:grpSpPr>
            <a:xfrm>
              <a:off x="3358412" y="3285485"/>
              <a:ext cx="2363244" cy="139500"/>
              <a:chOff x="3358412" y="3285485"/>
              <a:chExt cx="2363244" cy="139500"/>
            </a:xfrm>
          </p:grpSpPr>
          <p:sp>
            <p:nvSpPr>
              <p:cNvPr id="9868" name="Google Shape;9868;p8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82"/>
            <p:cNvGrpSpPr/>
            <p:nvPr/>
          </p:nvGrpSpPr>
          <p:grpSpPr>
            <a:xfrm>
              <a:off x="3358412" y="3466996"/>
              <a:ext cx="2363244" cy="139500"/>
              <a:chOff x="3358412" y="3466996"/>
              <a:chExt cx="2363244" cy="139500"/>
            </a:xfrm>
          </p:grpSpPr>
          <p:sp>
            <p:nvSpPr>
              <p:cNvPr id="9874" name="Google Shape;9874;p8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82"/>
            <p:cNvGrpSpPr/>
            <p:nvPr/>
          </p:nvGrpSpPr>
          <p:grpSpPr>
            <a:xfrm>
              <a:off x="3358412" y="3648507"/>
              <a:ext cx="2363244" cy="139500"/>
              <a:chOff x="3358412" y="3648507"/>
              <a:chExt cx="2363244" cy="139500"/>
            </a:xfrm>
          </p:grpSpPr>
          <p:sp>
            <p:nvSpPr>
              <p:cNvPr id="9880" name="Google Shape;9880;p8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82"/>
            <p:cNvGrpSpPr/>
            <p:nvPr/>
          </p:nvGrpSpPr>
          <p:grpSpPr>
            <a:xfrm>
              <a:off x="3358412" y="3830018"/>
              <a:ext cx="2363244" cy="139500"/>
              <a:chOff x="3358412" y="3830018"/>
              <a:chExt cx="2363244" cy="139500"/>
            </a:xfrm>
          </p:grpSpPr>
          <p:sp>
            <p:nvSpPr>
              <p:cNvPr id="9886" name="Google Shape;9886;p8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82"/>
            <p:cNvGrpSpPr/>
            <p:nvPr/>
          </p:nvGrpSpPr>
          <p:grpSpPr>
            <a:xfrm>
              <a:off x="3358399" y="4011514"/>
              <a:ext cx="2363377" cy="139537"/>
              <a:chOff x="3294800" y="4134603"/>
              <a:chExt cx="2638876" cy="152400"/>
            </a:xfrm>
          </p:grpSpPr>
          <p:sp>
            <p:nvSpPr>
              <p:cNvPr id="9892" name="Google Shape;9892;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82"/>
            <p:cNvGrpSpPr/>
            <p:nvPr/>
          </p:nvGrpSpPr>
          <p:grpSpPr>
            <a:xfrm>
              <a:off x="3358399" y="4193010"/>
              <a:ext cx="2363377" cy="139537"/>
              <a:chOff x="3294800" y="4134603"/>
              <a:chExt cx="2638876" cy="152400"/>
            </a:xfrm>
          </p:grpSpPr>
          <p:sp>
            <p:nvSpPr>
              <p:cNvPr id="9898" name="Google Shape;9898;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03" name="Google Shape;9903;p82"/>
          <p:cNvGraphicFramePr/>
          <p:nvPr/>
        </p:nvGraphicFramePr>
        <p:xfrm>
          <a:off x="711463" y="2153834"/>
          <a:ext cx="3000000" cy="3000000"/>
        </p:xfrm>
        <a:graphic>
          <a:graphicData uri="http://schemas.openxmlformats.org/drawingml/2006/table">
            <a:tbl>
              <a:tblPr>
                <a:noFill/>
                <a:tableStyleId>{02DEBB38-9470-4557-A8C1-0A84BD8EBEAF}</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04" name="Google Shape;9904;p82"/>
          <p:cNvGrpSpPr/>
          <p:nvPr/>
        </p:nvGrpSpPr>
        <p:grpSpPr>
          <a:xfrm>
            <a:off x="4161132" y="2557649"/>
            <a:ext cx="1302095" cy="60959"/>
            <a:chOff x="3558802" y="4011427"/>
            <a:chExt cx="1866000" cy="111300"/>
          </a:xfrm>
        </p:grpSpPr>
        <p:sp>
          <p:nvSpPr>
            <p:cNvPr id="9905" name="Google Shape;9905;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2"/>
          <p:cNvGrpSpPr/>
          <p:nvPr/>
        </p:nvGrpSpPr>
        <p:grpSpPr>
          <a:xfrm>
            <a:off x="4706620" y="2839808"/>
            <a:ext cx="914340" cy="60959"/>
            <a:chOff x="3558802" y="4011427"/>
            <a:chExt cx="1866000" cy="111300"/>
          </a:xfrm>
        </p:grpSpPr>
        <p:sp>
          <p:nvSpPr>
            <p:cNvPr id="9908" name="Google Shape;9908;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82"/>
          <p:cNvGrpSpPr/>
          <p:nvPr/>
        </p:nvGrpSpPr>
        <p:grpSpPr>
          <a:xfrm>
            <a:off x="5871419" y="3167606"/>
            <a:ext cx="2522867" cy="1001454"/>
            <a:chOff x="1904318" y="789980"/>
            <a:chExt cx="1489472" cy="606868"/>
          </a:xfrm>
        </p:grpSpPr>
        <p:cxnSp>
          <p:nvCxnSpPr>
            <p:cNvPr id="9911" name="Google Shape;9911;p8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12" name="Google Shape;9912;p8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13" name="Google Shape;9913;p8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14" name="Google Shape;9914;p82"/>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915" name="Google Shape;9915;p82"/>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916" name="Google Shape;9916;p82"/>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917" name="Google Shape;9917;p82"/>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918" name="Google Shape;9918;p8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2"/>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925" name="Google Shape;9925;p82"/>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926" name="Google Shape;9926;p82"/>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927" name="Google Shape;9927;p8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82"/>
          <p:cNvGrpSpPr/>
          <p:nvPr/>
        </p:nvGrpSpPr>
        <p:grpSpPr>
          <a:xfrm>
            <a:off x="3355824" y="951642"/>
            <a:ext cx="2363393" cy="1005865"/>
            <a:chOff x="3292400" y="1193188"/>
            <a:chExt cx="2615240" cy="1131075"/>
          </a:xfrm>
        </p:grpSpPr>
        <p:sp>
          <p:nvSpPr>
            <p:cNvPr id="9929" name="Google Shape;9929;p8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30" name="Google Shape;9930;p8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31" name="Google Shape;9931;p8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932" name="Google Shape;9932;p8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933" name="Google Shape;9933;p8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934" name="Google Shape;9934;p8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935" name="Google Shape;9935;p8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936" name="Google Shape;9936;p8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937" name="Google Shape;9937;p8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938" name="Google Shape;9938;p8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939" name="Google Shape;9939;p8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40" name="Google Shape;9940;p8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941" name="Google Shape;9941;p8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42" name="Google Shape;9942;p8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943" name="Google Shape;9943;p82"/>
            <p:cNvGrpSpPr/>
            <p:nvPr/>
          </p:nvGrpSpPr>
          <p:grpSpPr>
            <a:xfrm>
              <a:off x="3748438" y="1378608"/>
              <a:ext cx="2159202" cy="903971"/>
              <a:chOff x="1683525" y="2179850"/>
              <a:chExt cx="4519050" cy="2134525"/>
            </a:xfrm>
          </p:grpSpPr>
          <p:sp>
            <p:nvSpPr>
              <p:cNvPr id="9944" name="Google Shape;9944;p8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45" name="Google Shape;9945;p8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46" name="Google Shape;9946;p8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47" name="Google Shape;9947;p8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48" name="Google Shape;9948;p8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49" name="Google Shape;9949;p8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50" name="Google Shape;9950;p8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51" name="Google Shape;9951;p8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52" name="Google Shape;9952;p8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53" name="Google Shape;9953;p8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54" name="Google Shape;9954;p8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55" name="Google Shape;9955;p8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9959"/>
        <p:cNvGrpSpPr/>
        <p:nvPr/>
      </p:nvGrpSpPr>
      <p:grpSpPr>
        <a:xfrm>
          <a:off x="0" y="0"/>
          <a:ext cx="0" cy="0"/>
          <a:chOff x="0" y="0"/>
          <a:chExt cx="0" cy="0"/>
        </a:xfrm>
      </p:grpSpPr>
      <p:grpSp>
        <p:nvGrpSpPr>
          <p:cNvPr id="9960" name="Google Shape;9960;p83"/>
          <p:cNvGrpSpPr/>
          <p:nvPr/>
        </p:nvGrpSpPr>
        <p:grpSpPr>
          <a:xfrm>
            <a:off x="4796690" y="970936"/>
            <a:ext cx="745431" cy="718863"/>
            <a:chOff x="4249973" y="1201875"/>
            <a:chExt cx="1958568" cy="1888762"/>
          </a:xfrm>
        </p:grpSpPr>
        <p:sp>
          <p:nvSpPr>
            <p:cNvPr id="9961" name="Google Shape;9961;p8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2" name="Google Shape;9962;p83"/>
            <p:cNvGrpSpPr/>
            <p:nvPr/>
          </p:nvGrpSpPr>
          <p:grpSpPr>
            <a:xfrm>
              <a:off x="5853086" y="1789142"/>
              <a:ext cx="355454" cy="1048099"/>
              <a:chOff x="5576108" y="2016725"/>
              <a:chExt cx="565200" cy="1666560"/>
            </a:xfrm>
          </p:grpSpPr>
          <p:sp>
            <p:nvSpPr>
              <p:cNvPr id="9963" name="Google Shape;9963;p8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64" name="Google Shape;9964;p8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83"/>
            <p:cNvGrpSpPr/>
            <p:nvPr/>
          </p:nvGrpSpPr>
          <p:grpSpPr>
            <a:xfrm>
              <a:off x="4869455" y="2691676"/>
              <a:ext cx="1013897" cy="398961"/>
              <a:chOff x="4012057" y="3451825"/>
              <a:chExt cx="1612175" cy="634379"/>
            </a:xfrm>
          </p:grpSpPr>
          <p:sp>
            <p:nvSpPr>
              <p:cNvPr id="9966" name="Google Shape;9966;p8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67" name="Google Shape;9967;p8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83"/>
            <p:cNvGrpSpPr/>
            <p:nvPr/>
          </p:nvGrpSpPr>
          <p:grpSpPr>
            <a:xfrm>
              <a:off x="4276937" y="2155961"/>
              <a:ext cx="651965" cy="891358"/>
              <a:chOff x="3069908" y="2599997"/>
              <a:chExt cx="1036675" cy="1417328"/>
            </a:xfrm>
          </p:grpSpPr>
          <p:sp>
            <p:nvSpPr>
              <p:cNvPr id="9969" name="Google Shape;9969;p8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70" name="Google Shape;9970;p8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83"/>
            <p:cNvGrpSpPr/>
            <p:nvPr/>
          </p:nvGrpSpPr>
          <p:grpSpPr>
            <a:xfrm>
              <a:off x="5054918" y="1201875"/>
              <a:ext cx="999548" cy="602711"/>
              <a:chOff x="4306958" y="1082925"/>
              <a:chExt cx="1589359" cy="958358"/>
            </a:xfrm>
          </p:grpSpPr>
          <p:sp>
            <p:nvSpPr>
              <p:cNvPr id="9972" name="Google Shape;9972;p8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73" name="Google Shape;9973;p8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83"/>
            <p:cNvGrpSpPr/>
            <p:nvPr/>
          </p:nvGrpSpPr>
          <p:grpSpPr>
            <a:xfrm>
              <a:off x="4249973" y="1303451"/>
              <a:ext cx="799317" cy="841334"/>
              <a:chOff x="3027033" y="1244439"/>
              <a:chExt cx="1270977" cy="1337786"/>
            </a:xfrm>
          </p:grpSpPr>
          <p:sp>
            <p:nvSpPr>
              <p:cNvPr id="9975" name="Google Shape;9975;p8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76" name="Google Shape;9976;p8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77" name="Google Shape;9977;p83"/>
          <p:cNvGrpSpPr/>
          <p:nvPr/>
        </p:nvGrpSpPr>
        <p:grpSpPr>
          <a:xfrm>
            <a:off x="713063" y="1849386"/>
            <a:ext cx="761767" cy="729896"/>
            <a:chOff x="2657744" y="2337745"/>
            <a:chExt cx="832987" cy="798137"/>
          </a:xfrm>
        </p:grpSpPr>
        <p:sp>
          <p:nvSpPr>
            <p:cNvPr id="9978" name="Google Shape;9978;p8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83"/>
          <p:cNvGrpSpPr/>
          <p:nvPr/>
        </p:nvGrpSpPr>
        <p:grpSpPr>
          <a:xfrm>
            <a:off x="3224027" y="1852592"/>
            <a:ext cx="685569" cy="723586"/>
            <a:chOff x="3398134" y="2057755"/>
            <a:chExt cx="704087" cy="743130"/>
          </a:xfrm>
        </p:grpSpPr>
        <p:grpSp>
          <p:nvGrpSpPr>
            <p:cNvPr id="9985" name="Google Shape;9985;p83"/>
            <p:cNvGrpSpPr/>
            <p:nvPr/>
          </p:nvGrpSpPr>
          <p:grpSpPr>
            <a:xfrm>
              <a:off x="3398134" y="2290183"/>
              <a:ext cx="315300" cy="219900"/>
              <a:chOff x="3398134" y="2290183"/>
              <a:chExt cx="315300" cy="219900"/>
            </a:xfrm>
          </p:grpSpPr>
          <p:sp>
            <p:nvSpPr>
              <p:cNvPr id="9986" name="Google Shape;9986;p8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987" name="Google Shape;9987;p83"/>
              <p:cNvCxnSpPr>
                <a:stCxn id="998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988" name="Google Shape;9988;p83"/>
            <p:cNvGrpSpPr/>
            <p:nvPr/>
          </p:nvGrpSpPr>
          <p:grpSpPr>
            <a:xfrm>
              <a:off x="3547823" y="2467358"/>
              <a:ext cx="219900" cy="333527"/>
              <a:chOff x="3547823" y="2467358"/>
              <a:chExt cx="219900" cy="333527"/>
            </a:xfrm>
          </p:grpSpPr>
          <p:sp>
            <p:nvSpPr>
              <p:cNvPr id="9989" name="Google Shape;9989;p8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990" name="Google Shape;9990;p8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991" name="Google Shape;9991;p83"/>
            <p:cNvGrpSpPr/>
            <p:nvPr/>
          </p:nvGrpSpPr>
          <p:grpSpPr>
            <a:xfrm>
              <a:off x="3734138" y="2467358"/>
              <a:ext cx="219900" cy="333527"/>
              <a:chOff x="3734138" y="2467358"/>
              <a:chExt cx="219900" cy="333527"/>
            </a:xfrm>
          </p:grpSpPr>
          <p:sp>
            <p:nvSpPr>
              <p:cNvPr id="9992" name="Google Shape;9992;p8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993" name="Google Shape;9993;p8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994" name="Google Shape;9994;p83"/>
            <p:cNvGrpSpPr/>
            <p:nvPr/>
          </p:nvGrpSpPr>
          <p:grpSpPr>
            <a:xfrm>
              <a:off x="3787560" y="2288011"/>
              <a:ext cx="314661" cy="219900"/>
              <a:chOff x="3787560" y="2288011"/>
              <a:chExt cx="314661" cy="219900"/>
            </a:xfrm>
          </p:grpSpPr>
          <p:sp>
            <p:nvSpPr>
              <p:cNvPr id="9995" name="Google Shape;9995;p8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996" name="Google Shape;9996;p8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997" name="Google Shape;9997;p83"/>
            <p:cNvGrpSpPr/>
            <p:nvPr/>
          </p:nvGrpSpPr>
          <p:grpSpPr>
            <a:xfrm>
              <a:off x="3637290" y="2057755"/>
              <a:ext cx="219900" cy="335499"/>
              <a:chOff x="3637290" y="2057755"/>
              <a:chExt cx="219900" cy="335499"/>
            </a:xfrm>
          </p:grpSpPr>
          <p:sp>
            <p:nvSpPr>
              <p:cNvPr id="9998" name="Google Shape;9998;p8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999" name="Google Shape;9999;p8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00" name="Google Shape;10000;p83"/>
          <p:cNvGrpSpPr/>
          <p:nvPr/>
        </p:nvGrpSpPr>
        <p:grpSpPr>
          <a:xfrm>
            <a:off x="4899249" y="1859288"/>
            <a:ext cx="710153" cy="710153"/>
            <a:chOff x="5007123" y="2079403"/>
            <a:chExt cx="687600" cy="687600"/>
          </a:xfrm>
        </p:grpSpPr>
        <p:sp>
          <p:nvSpPr>
            <p:cNvPr id="10001" name="Google Shape;10001;p8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83"/>
          <p:cNvGrpSpPr/>
          <p:nvPr/>
        </p:nvGrpSpPr>
        <p:grpSpPr>
          <a:xfrm>
            <a:off x="5708687" y="1853794"/>
            <a:ext cx="720998" cy="721183"/>
            <a:chOff x="5797446" y="2063053"/>
            <a:chExt cx="698100" cy="698280"/>
          </a:xfrm>
        </p:grpSpPr>
        <p:sp>
          <p:nvSpPr>
            <p:cNvPr id="10006" name="Google Shape;10006;p8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83"/>
          <p:cNvGrpSpPr/>
          <p:nvPr/>
        </p:nvGrpSpPr>
        <p:grpSpPr>
          <a:xfrm>
            <a:off x="8153834" y="3499399"/>
            <a:ext cx="280585" cy="673164"/>
            <a:chOff x="8075075" y="3754290"/>
            <a:chExt cx="255612" cy="613194"/>
          </a:xfrm>
        </p:grpSpPr>
        <p:grpSp>
          <p:nvGrpSpPr>
            <p:cNvPr id="10011" name="Google Shape;10011;p83"/>
            <p:cNvGrpSpPr/>
            <p:nvPr/>
          </p:nvGrpSpPr>
          <p:grpSpPr>
            <a:xfrm>
              <a:off x="8075075" y="3754290"/>
              <a:ext cx="255612" cy="613194"/>
              <a:chOff x="8075075" y="3754290"/>
              <a:chExt cx="255612" cy="613194"/>
            </a:xfrm>
          </p:grpSpPr>
          <p:sp>
            <p:nvSpPr>
              <p:cNvPr id="10012" name="Google Shape;10012;p8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4" name="Google Shape;10014;p8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83"/>
          <p:cNvGrpSpPr/>
          <p:nvPr/>
        </p:nvGrpSpPr>
        <p:grpSpPr>
          <a:xfrm>
            <a:off x="5270892" y="3488196"/>
            <a:ext cx="470352" cy="683745"/>
            <a:chOff x="1697726" y="3244179"/>
            <a:chExt cx="788124" cy="1146069"/>
          </a:xfrm>
        </p:grpSpPr>
        <p:sp>
          <p:nvSpPr>
            <p:cNvPr id="10016" name="Google Shape;10016;p8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8" name="Google Shape;10018;p83"/>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9" name="Google Shape;10019;p83"/>
          <p:cNvGrpSpPr/>
          <p:nvPr/>
        </p:nvGrpSpPr>
        <p:grpSpPr>
          <a:xfrm>
            <a:off x="5892043" y="3499398"/>
            <a:ext cx="293891" cy="293845"/>
            <a:chOff x="6134814" y="3754290"/>
            <a:chExt cx="293891" cy="293845"/>
          </a:xfrm>
        </p:grpSpPr>
        <p:sp>
          <p:nvSpPr>
            <p:cNvPr id="10020" name="Google Shape;10020;p8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83"/>
          <p:cNvGrpSpPr/>
          <p:nvPr/>
        </p:nvGrpSpPr>
        <p:grpSpPr>
          <a:xfrm>
            <a:off x="5892043" y="3878069"/>
            <a:ext cx="293891" cy="293891"/>
            <a:chOff x="6134814" y="4086186"/>
            <a:chExt cx="293891" cy="293891"/>
          </a:xfrm>
        </p:grpSpPr>
        <p:sp>
          <p:nvSpPr>
            <p:cNvPr id="10023" name="Google Shape;10023;p8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83"/>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3"/>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7" name="Google Shape;10027;p83"/>
          <p:cNvGrpSpPr/>
          <p:nvPr/>
        </p:nvGrpSpPr>
        <p:grpSpPr>
          <a:xfrm>
            <a:off x="7817018" y="2706762"/>
            <a:ext cx="622883" cy="621944"/>
            <a:chOff x="1187048" y="238125"/>
            <a:chExt cx="5256397" cy="5248476"/>
          </a:xfrm>
        </p:grpSpPr>
        <p:sp>
          <p:nvSpPr>
            <p:cNvPr id="10028" name="Google Shape;10028;p8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83"/>
          <p:cNvGrpSpPr/>
          <p:nvPr/>
        </p:nvGrpSpPr>
        <p:grpSpPr>
          <a:xfrm>
            <a:off x="2274123" y="2716370"/>
            <a:ext cx="1310987" cy="612407"/>
            <a:chOff x="238125" y="1188750"/>
            <a:chExt cx="7140450" cy="3335550"/>
          </a:xfrm>
        </p:grpSpPr>
        <p:sp>
          <p:nvSpPr>
            <p:cNvPr id="10033" name="Google Shape;10033;p8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83"/>
          <p:cNvGrpSpPr/>
          <p:nvPr/>
        </p:nvGrpSpPr>
        <p:grpSpPr>
          <a:xfrm>
            <a:off x="6599995" y="2706925"/>
            <a:ext cx="1110299" cy="621702"/>
            <a:chOff x="238125" y="1335475"/>
            <a:chExt cx="5418735" cy="3034175"/>
          </a:xfrm>
        </p:grpSpPr>
        <p:sp>
          <p:nvSpPr>
            <p:cNvPr id="10039" name="Google Shape;10039;p8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3"/>
          <p:cNvGrpSpPr/>
          <p:nvPr/>
        </p:nvGrpSpPr>
        <p:grpSpPr>
          <a:xfrm>
            <a:off x="5417655" y="2703822"/>
            <a:ext cx="1074451" cy="627181"/>
            <a:chOff x="5359127" y="2910889"/>
            <a:chExt cx="1097723" cy="640831"/>
          </a:xfrm>
        </p:grpSpPr>
        <p:grpSp>
          <p:nvGrpSpPr>
            <p:cNvPr id="10043" name="Google Shape;10043;p83"/>
            <p:cNvGrpSpPr/>
            <p:nvPr/>
          </p:nvGrpSpPr>
          <p:grpSpPr>
            <a:xfrm>
              <a:off x="5929791" y="3263088"/>
              <a:ext cx="527060" cy="287097"/>
              <a:chOff x="5929791" y="3263088"/>
              <a:chExt cx="527060" cy="287097"/>
            </a:xfrm>
          </p:grpSpPr>
          <p:sp>
            <p:nvSpPr>
              <p:cNvPr id="10044" name="Google Shape;10044;p8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45" name="Google Shape;10045;p8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46" name="Google Shape;10046;p83"/>
            <p:cNvGrpSpPr/>
            <p:nvPr/>
          </p:nvGrpSpPr>
          <p:grpSpPr>
            <a:xfrm>
              <a:off x="5359127" y="3263089"/>
              <a:ext cx="526428" cy="288631"/>
              <a:chOff x="5359127" y="3263089"/>
              <a:chExt cx="526428" cy="288631"/>
            </a:xfrm>
          </p:grpSpPr>
          <p:sp>
            <p:nvSpPr>
              <p:cNvPr id="10047" name="Google Shape;10047;p8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48" name="Google Shape;10048;p8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49" name="Google Shape;10049;p83"/>
            <p:cNvGrpSpPr/>
            <p:nvPr/>
          </p:nvGrpSpPr>
          <p:grpSpPr>
            <a:xfrm>
              <a:off x="5551525" y="2910889"/>
              <a:ext cx="520901" cy="610283"/>
              <a:chOff x="5551525" y="2910889"/>
              <a:chExt cx="520901" cy="610283"/>
            </a:xfrm>
          </p:grpSpPr>
          <p:sp>
            <p:nvSpPr>
              <p:cNvPr id="10050" name="Google Shape;10050;p8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51" name="Google Shape;10051;p8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52" name="Google Shape;10052;p83"/>
            <p:cNvGrpSpPr/>
            <p:nvPr/>
          </p:nvGrpSpPr>
          <p:grpSpPr>
            <a:xfrm>
              <a:off x="5743962" y="2919100"/>
              <a:ext cx="623674" cy="284502"/>
              <a:chOff x="5743962" y="2919100"/>
              <a:chExt cx="623674" cy="284502"/>
            </a:xfrm>
          </p:grpSpPr>
          <p:sp>
            <p:nvSpPr>
              <p:cNvPr id="10053" name="Google Shape;10053;p8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54" name="Google Shape;10054;p8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055" name="Google Shape;10055;p83"/>
          <p:cNvGrpSpPr/>
          <p:nvPr/>
        </p:nvGrpSpPr>
        <p:grpSpPr>
          <a:xfrm>
            <a:off x="7568868" y="1854534"/>
            <a:ext cx="874976" cy="719600"/>
            <a:chOff x="7608988" y="2093194"/>
            <a:chExt cx="817276" cy="672147"/>
          </a:xfrm>
        </p:grpSpPr>
        <p:cxnSp>
          <p:nvCxnSpPr>
            <p:cNvPr id="10056" name="Google Shape;10056;p8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57" name="Google Shape;10057;p8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58" name="Google Shape;10058;p8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59" name="Google Shape;10059;p8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60" name="Google Shape;10060;p8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061" name="Google Shape;10061;p8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062" name="Google Shape;10062;p83"/>
            <p:cNvGrpSpPr/>
            <p:nvPr/>
          </p:nvGrpSpPr>
          <p:grpSpPr>
            <a:xfrm>
              <a:off x="7721175" y="2093194"/>
              <a:ext cx="599587" cy="623846"/>
              <a:chOff x="7721175" y="2093194"/>
              <a:chExt cx="599587" cy="623846"/>
            </a:xfrm>
          </p:grpSpPr>
          <p:grpSp>
            <p:nvGrpSpPr>
              <p:cNvPr id="10063" name="Google Shape;10063;p83"/>
              <p:cNvGrpSpPr/>
              <p:nvPr/>
            </p:nvGrpSpPr>
            <p:grpSpPr>
              <a:xfrm>
                <a:off x="7721175" y="2093194"/>
                <a:ext cx="291605" cy="623846"/>
                <a:chOff x="9405575" y="2061418"/>
                <a:chExt cx="291605" cy="623846"/>
              </a:xfrm>
            </p:grpSpPr>
            <p:sp>
              <p:nvSpPr>
                <p:cNvPr id="10064" name="Google Shape;10064;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3"/>
              <p:cNvGrpSpPr/>
              <p:nvPr/>
            </p:nvGrpSpPr>
            <p:grpSpPr>
              <a:xfrm flipH="1">
                <a:off x="8029157" y="2093194"/>
                <a:ext cx="291605" cy="623846"/>
                <a:chOff x="9405575" y="2061418"/>
                <a:chExt cx="291605" cy="623846"/>
              </a:xfrm>
            </p:grpSpPr>
            <p:sp>
              <p:nvSpPr>
                <p:cNvPr id="10072" name="Google Shape;10072;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79" name="Google Shape;10079;p83"/>
          <p:cNvGrpSpPr/>
          <p:nvPr/>
        </p:nvGrpSpPr>
        <p:grpSpPr>
          <a:xfrm>
            <a:off x="4013304" y="970936"/>
            <a:ext cx="712557" cy="785901"/>
            <a:chOff x="4206459" y="1191441"/>
            <a:chExt cx="712557" cy="785901"/>
          </a:xfrm>
        </p:grpSpPr>
        <p:sp>
          <p:nvSpPr>
            <p:cNvPr id="10080" name="Google Shape;10080;p8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4" name="Google Shape;10084;p83"/>
            <p:cNvGrpSpPr/>
            <p:nvPr/>
          </p:nvGrpSpPr>
          <p:grpSpPr>
            <a:xfrm>
              <a:off x="4644280" y="1290523"/>
              <a:ext cx="143716" cy="29463"/>
              <a:chOff x="4644280" y="1290523"/>
              <a:chExt cx="143716" cy="29463"/>
            </a:xfrm>
          </p:grpSpPr>
          <p:sp>
            <p:nvSpPr>
              <p:cNvPr id="10085" name="Google Shape;10085;p8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83"/>
            <p:cNvGrpSpPr/>
            <p:nvPr/>
          </p:nvGrpSpPr>
          <p:grpSpPr>
            <a:xfrm>
              <a:off x="4356567" y="1191441"/>
              <a:ext cx="143690" cy="29488"/>
              <a:chOff x="4356567" y="1191441"/>
              <a:chExt cx="143690" cy="29488"/>
            </a:xfrm>
          </p:grpSpPr>
          <p:sp>
            <p:nvSpPr>
              <p:cNvPr id="10090" name="Google Shape;10090;p8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83"/>
            <p:cNvGrpSpPr/>
            <p:nvPr/>
          </p:nvGrpSpPr>
          <p:grpSpPr>
            <a:xfrm>
              <a:off x="4339009" y="1863727"/>
              <a:ext cx="143703" cy="29476"/>
              <a:chOff x="4339009" y="1863727"/>
              <a:chExt cx="143703" cy="29476"/>
            </a:xfrm>
          </p:grpSpPr>
          <p:sp>
            <p:nvSpPr>
              <p:cNvPr id="10095" name="Google Shape;10095;p8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83"/>
            <p:cNvGrpSpPr/>
            <p:nvPr/>
          </p:nvGrpSpPr>
          <p:grpSpPr>
            <a:xfrm>
              <a:off x="4206459" y="1607315"/>
              <a:ext cx="29539" cy="142899"/>
              <a:chOff x="4206459" y="1607315"/>
              <a:chExt cx="29539" cy="142899"/>
            </a:xfrm>
          </p:grpSpPr>
          <p:sp>
            <p:nvSpPr>
              <p:cNvPr id="10100" name="Google Shape;10100;p8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4" name="Google Shape;10104;p8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8" name="Google Shape;10108;p83"/>
            <p:cNvGrpSpPr/>
            <p:nvPr/>
          </p:nvGrpSpPr>
          <p:grpSpPr>
            <a:xfrm>
              <a:off x="4889463" y="1423737"/>
              <a:ext cx="29552" cy="142899"/>
              <a:chOff x="4889463" y="1423737"/>
              <a:chExt cx="29552" cy="142899"/>
            </a:xfrm>
          </p:grpSpPr>
          <p:sp>
            <p:nvSpPr>
              <p:cNvPr id="10109" name="Google Shape;10109;p8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83"/>
            <p:cNvGrpSpPr/>
            <p:nvPr/>
          </p:nvGrpSpPr>
          <p:grpSpPr>
            <a:xfrm>
              <a:off x="4771663" y="1876896"/>
              <a:ext cx="108651" cy="100447"/>
              <a:chOff x="4771663" y="1876896"/>
              <a:chExt cx="108651" cy="100447"/>
            </a:xfrm>
          </p:grpSpPr>
          <p:sp>
            <p:nvSpPr>
              <p:cNvPr id="10114" name="Google Shape;10114;p8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18" name="Google Shape;10118;p83"/>
          <p:cNvGrpSpPr/>
          <p:nvPr/>
        </p:nvGrpSpPr>
        <p:grpSpPr>
          <a:xfrm>
            <a:off x="4008780" y="1854159"/>
            <a:ext cx="791287" cy="720350"/>
            <a:chOff x="267375" y="1071875"/>
            <a:chExt cx="470500" cy="428550"/>
          </a:xfrm>
        </p:grpSpPr>
        <p:sp>
          <p:nvSpPr>
            <p:cNvPr id="10119" name="Google Shape;10119;p8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83"/>
          <p:cNvGrpSpPr/>
          <p:nvPr/>
        </p:nvGrpSpPr>
        <p:grpSpPr>
          <a:xfrm>
            <a:off x="709275" y="3498789"/>
            <a:ext cx="1408444" cy="673166"/>
            <a:chOff x="712664" y="3693287"/>
            <a:chExt cx="1460738" cy="698160"/>
          </a:xfrm>
        </p:grpSpPr>
        <p:grpSp>
          <p:nvGrpSpPr>
            <p:cNvPr id="10128" name="Google Shape;10128;p83"/>
            <p:cNvGrpSpPr/>
            <p:nvPr/>
          </p:nvGrpSpPr>
          <p:grpSpPr>
            <a:xfrm>
              <a:off x="1380079" y="4133090"/>
              <a:ext cx="234048" cy="258099"/>
              <a:chOff x="1380079" y="4133090"/>
              <a:chExt cx="234048" cy="258099"/>
            </a:xfrm>
          </p:grpSpPr>
          <p:sp>
            <p:nvSpPr>
              <p:cNvPr id="10129" name="Google Shape;10129;p8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83"/>
            <p:cNvGrpSpPr/>
            <p:nvPr/>
          </p:nvGrpSpPr>
          <p:grpSpPr>
            <a:xfrm>
              <a:off x="884610" y="3864082"/>
              <a:ext cx="1118566" cy="527275"/>
              <a:chOff x="890961" y="3865463"/>
              <a:chExt cx="1115221" cy="525698"/>
            </a:xfrm>
          </p:grpSpPr>
          <p:sp>
            <p:nvSpPr>
              <p:cNvPr id="10133" name="Google Shape;10133;p8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83"/>
            <p:cNvGrpSpPr/>
            <p:nvPr/>
          </p:nvGrpSpPr>
          <p:grpSpPr>
            <a:xfrm>
              <a:off x="712664" y="3693287"/>
              <a:ext cx="1460738" cy="698160"/>
              <a:chOff x="712664" y="3693025"/>
              <a:chExt cx="1460738" cy="698160"/>
            </a:xfrm>
          </p:grpSpPr>
          <p:sp>
            <p:nvSpPr>
              <p:cNvPr id="10137" name="Google Shape;10137;p8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43" name="Google Shape;10143;p83"/>
          <p:cNvGrpSpPr/>
          <p:nvPr/>
        </p:nvGrpSpPr>
        <p:grpSpPr>
          <a:xfrm>
            <a:off x="3146990" y="970936"/>
            <a:ext cx="795485" cy="738831"/>
            <a:chOff x="3348603" y="1236445"/>
            <a:chExt cx="749256" cy="695894"/>
          </a:xfrm>
        </p:grpSpPr>
        <p:grpSp>
          <p:nvGrpSpPr>
            <p:cNvPr id="10144" name="Google Shape;10144;p83"/>
            <p:cNvGrpSpPr/>
            <p:nvPr/>
          </p:nvGrpSpPr>
          <p:grpSpPr>
            <a:xfrm>
              <a:off x="3583779" y="1236445"/>
              <a:ext cx="293795" cy="285811"/>
              <a:chOff x="3750225" y="1774000"/>
              <a:chExt cx="149575" cy="145525"/>
            </a:xfrm>
          </p:grpSpPr>
          <p:sp>
            <p:nvSpPr>
              <p:cNvPr id="10145" name="Google Shape;10145;p8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83"/>
            <p:cNvGrpSpPr/>
            <p:nvPr/>
          </p:nvGrpSpPr>
          <p:grpSpPr>
            <a:xfrm>
              <a:off x="3775534" y="1462599"/>
              <a:ext cx="322325" cy="285958"/>
              <a:chOff x="3847850" y="1889150"/>
              <a:chExt cx="164100" cy="145600"/>
            </a:xfrm>
          </p:grpSpPr>
          <p:sp>
            <p:nvSpPr>
              <p:cNvPr id="10148" name="Google Shape;10148;p8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3"/>
            <p:cNvGrpSpPr/>
            <p:nvPr/>
          </p:nvGrpSpPr>
          <p:grpSpPr>
            <a:xfrm>
              <a:off x="3545329" y="1646528"/>
              <a:ext cx="293746" cy="285811"/>
              <a:chOff x="3730650" y="1982800"/>
              <a:chExt cx="149550" cy="145525"/>
            </a:xfrm>
          </p:grpSpPr>
          <p:sp>
            <p:nvSpPr>
              <p:cNvPr id="10151" name="Google Shape;10151;p8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83"/>
            <p:cNvGrpSpPr/>
            <p:nvPr/>
          </p:nvGrpSpPr>
          <p:grpSpPr>
            <a:xfrm>
              <a:off x="3348603" y="1415046"/>
              <a:ext cx="294384" cy="284387"/>
              <a:chOff x="3630494" y="1864938"/>
              <a:chExt cx="149875" cy="144800"/>
            </a:xfrm>
          </p:grpSpPr>
          <p:sp>
            <p:nvSpPr>
              <p:cNvPr id="10154" name="Google Shape;10154;p8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6" name="Google Shape;10156;p83"/>
          <p:cNvGrpSpPr/>
          <p:nvPr/>
        </p:nvGrpSpPr>
        <p:grpSpPr>
          <a:xfrm>
            <a:off x="2268517" y="3493832"/>
            <a:ext cx="1324924" cy="678083"/>
            <a:chOff x="2413923" y="3711366"/>
            <a:chExt cx="1374117" cy="703260"/>
          </a:xfrm>
        </p:grpSpPr>
        <p:grpSp>
          <p:nvGrpSpPr>
            <p:cNvPr id="10157" name="Google Shape;10157;p83"/>
            <p:cNvGrpSpPr/>
            <p:nvPr/>
          </p:nvGrpSpPr>
          <p:grpSpPr>
            <a:xfrm>
              <a:off x="2413923" y="3711366"/>
              <a:ext cx="1374117" cy="703260"/>
              <a:chOff x="2413923" y="3711366"/>
              <a:chExt cx="1374117" cy="703260"/>
            </a:xfrm>
          </p:grpSpPr>
          <p:sp>
            <p:nvSpPr>
              <p:cNvPr id="10158" name="Google Shape;10158;p8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83"/>
              <p:cNvGrpSpPr/>
              <p:nvPr/>
            </p:nvGrpSpPr>
            <p:grpSpPr>
              <a:xfrm>
                <a:off x="2600284" y="3808654"/>
                <a:ext cx="234506" cy="138009"/>
                <a:chOff x="2600284" y="3808654"/>
                <a:chExt cx="234506" cy="138009"/>
              </a:xfrm>
            </p:grpSpPr>
            <p:sp>
              <p:nvSpPr>
                <p:cNvPr id="10160" name="Google Shape;10160;p8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61" name="Google Shape;10161;p8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62" name="Google Shape;10162;p83"/>
              <p:cNvGrpSpPr/>
              <p:nvPr/>
            </p:nvGrpSpPr>
            <p:grpSpPr>
              <a:xfrm>
                <a:off x="3359659" y="3805664"/>
                <a:ext cx="232294" cy="141000"/>
                <a:chOff x="3359659" y="3805664"/>
                <a:chExt cx="232294" cy="141000"/>
              </a:xfrm>
            </p:grpSpPr>
            <p:sp>
              <p:nvSpPr>
                <p:cNvPr id="10163" name="Google Shape;10163;p8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64" name="Google Shape;10164;p8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65" name="Google Shape;10165;p83"/>
              <p:cNvGrpSpPr/>
              <p:nvPr/>
            </p:nvGrpSpPr>
            <p:grpSpPr>
              <a:xfrm>
                <a:off x="3067316" y="3711366"/>
                <a:ext cx="66900" cy="166809"/>
                <a:chOff x="3067316" y="3711366"/>
                <a:chExt cx="66900" cy="166809"/>
              </a:xfrm>
            </p:grpSpPr>
            <p:sp>
              <p:nvSpPr>
                <p:cNvPr id="10166" name="Google Shape;10166;p8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67" name="Google Shape;10167;p8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68" name="Google Shape;10168;p83"/>
              <p:cNvGrpSpPr/>
              <p:nvPr/>
            </p:nvGrpSpPr>
            <p:grpSpPr>
              <a:xfrm>
                <a:off x="2413923" y="4058666"/>
                <a:ext cx="224119" cy="66900"/>
                <a:chOff x="2413923" y="4058666"/>
                <a:chExt cx="224119" cy="66900"/>
              </a:xfrm>
            </p:grpSpPr>
            <p:sp>
              <p:nvSpPr>
                <p:cNvPr id="10169" name="Google Shape;10169;p8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70" name="Google Shape;10170;p8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71" name="Google Shape;10171;p83"/>
              <p:cNvGrpSpPr/>
              <p:nvPr/>
            </p:nvGrpSpPr>
            <p:grpSpPr>
              <a:xfrm>
                <a:off x="3564643" y="4058666"/>
                <a:ext cx="223397" cy="66900"/>
                <a:chOff x="3564643" y="4058666"/>
                <a:chExt cx="223397" cy="66900"/>
              </a:xfrm>
            </p:grpSpPr>
            <p:sp>
              <p:nvSpPr>
                <p:cNvPr id="10172" name="Google Shape;10172;p8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73" name="Google Shape;10173;p8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174" name="Google Shape;10174;p83"/>
            <p:cNvGrpSpPr/>
            <p:nvPr/>
          </p:nvGrpSpPr>
          <p:grpSpPr>
            <a:xfrm>
              <a:off x="2633353" y="3965763"/>
              <a:ext cx="933975" cy="445687"/>
              <a:chOff x="2633353" y="3965763"/>
              <a:chExt cx="933975" cy="445687"/>
            </a:xfrm>
          </p:grpSpPr>
          <p:sp>
            <p:nvSpPr>
              <p:cNvPr id="10175" name="Google Shape;10175;p8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77" name="Google Shape;10177;p83"/>
          <p:cNvGrpSpPr/>
          <p:nvPr/>
        </p:nvGrpSpPr>
        <p:grpSpPr>
          <a:xfrm>
            <a:off x="6392789" y="1044380"/>
            <a:ext cx="1131087" cy="587383"/>
            <a:chOff x="238125" y="999450"/>
            <a:chExt cx="7140700" cy="3708225"/>
          </a:xfrm>
        </p:grpSpPr>
        <p:sp>
          <p:nvSpPr>
            <p:cNvPr id="10178" name="Google Shape;10178;p8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83"/>
          <p:cNvGrpSpPr/>
          <p:nvPr/>
        </p:nvGrpSpPr>
        <p:grpSpPr>
          <a:xfrm>
            <a:off x="3744240" y="3493874"/>
            <a:ext cx="1375854" cy="678131"/>
            <a:chOff x="3913765" y="3641905"/>
            <a:chExt cx="1522805" cy="750560"/>
          </a:xfrm>
        </p:grpSpPr>
        <p:grpSp>
          <p:nvGrpSpPr>
            <p:cNvPr id="10188" name="Google Shape;10188;p83"/>
            <p:cNvGrpSpPr/>
            <p:nvPr/>
          </p:nvGrpSpPr>
          <p:grpSpPr>
            <a:xfrm>
              <a:off x="3913765" y="3997002"/>
              <a:ext cx="1522805" cy="395463"/>
              <a:chOff x="3913765" y="3997002"/>
              <a:chExt cx="1522805" cy="395463"/>
            </a:xfrm>
          </p:grpSpPr>
          <p:grpSp>
            <p:nvGrpSpPr>
              <p:cNvPr id="10189" name="Google Shape;10189;p83"/>
              <p:cNvGrpSpPr/>
              <p:nvPr/>
            </p:nvGrpSpPr>
            <p:grpSpPr>
              <a:xfrm>
                <a:off x="3913765" y="4138659"/>
                <a:ext cx="507602" cy="253806"/>
                <a:chOff x="3913765" y="4138659"/>
                <a:chExt cx="507602" cy="253806"/>
              </a:xfrm>
            </p:grpSpPr>
            <p:sp>
              <p:nvSpPr>
                <p:cNvPr id="10190" name="Google Shape;10190;p8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192" name="Google Shape;10192;p83"/>
              <p:cNvGrpSpPr/>
              <p:nvPr/>
            </p:nvGrpSpPr>
            <p:grpSpPr>
              <a:xfrm>
                <a:off x="4421361" y="3997002"/>
                <a:ext cx="507618" cy="395463"/>
                <a:chOff x="4421361" y="3997002"/>
                <a:chExt cx="507618" cy="395463"/>
              </a:xfrm>
            </p:grpSpPr>
            <p:sp>
              <p:nvSpPr>
                <p:cNvPr id="10193" name="Google Shape;10193;p8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83"/>
              <p:cNvGrpSpPr/>
              <p:nvPr/>
            </p:nvGrpSpPr>
            <p:grpSpPr>
              <a:xfrm>
                <a:off x="4928973" y="4189418"/>
                <a:ext cx="507596" cy="203047"/>
                <a:chOff x="4928973" y="4189418"/>
                <a:chExt cx="507596" cy="203047"/>
              </a:xfrm>
            </p:grpSpPr>
            <p:sp>
              <p:nvSpPr>
                <p:cNvPr id="10196" name="Google Shape;10196;p8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8" name="Google Shape;10198;p83"/>
            <p:cNvGrpSpPr/>
            <p:nvPr/>
          </p:nvGrpSpPr>
          <p:grpSpPr>
            <a:xfrm>
              <a:off x="4482186" y="3641905"/>
              <a:ext cx="397605" cy="349784"/>
              <a:chOff x="2906375" y="1159725"/>
              <a:chExt cx="1860575" cy="1636800"/>
            </a:xfrm>
          </p:grpSpPr>
          <p:sp>
            <p:nvSpPr>
              <p:cNvPr id="10199" name="Google Shape;10199;p8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3" name="Google Shape;10203;p83"/>
          <p:cNvGrpSpPr/>
          <p:nvPr/>
        </p:nvGrpSpPr>
        <p:grpSpPr>
          <a:xfrm>
            <a:off x="6528949" y="1853801"/>
            <a:ext cx="940737" cy="721067"/>
            <a:chOff x="6599718" y="2068734"/>
            <a:chExt cx="940737" cy="721067"/>
          </a:xfrm>
        </p:grpSpPr>
        <p:sp>
          <p:nvSpPr>
            <p:cNvPr id="10204" name="Google Shape;10204;p8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0" name="Google Shape;10210;p83"/>
            <p:cNvGrpSpPr/>
            <p:nvPr/>
          </p:nvGrpSpPr>
          <p:grpSpPr>
            <a:xfrm>
              <a:off x="6836957" y="2068734"/>
              <a:ext cx="461892" cy="721067"/>
              <a:chOff x="6836957" y="2068734"/>
              <a:chExt cx="461892" cy="721067"/>
            </a:xfrm>
          </p:grpSpPr>
          <p:sp>
            <p:nvSpPr>
              <p:cNvPr id="10211" name="Google Shape;10211;p8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7" name="Google Shape;10217;p83"/>
              <p:cNvGrpSpPr/>
              <p:nvPr/>
            </p:nvGrpSpPr>
            <p:grpSpPr>
              <a:xfrm>
                <a:off x="6836957" y="2068734"/>
                <a:ext cx="461892" cy="721067"/>
                <a:chOff x="6836957" y="2068734"/>
                <a:chExt cx="461892" cy="721067"/>
              </a:xfrm>
            </p:grpSpPr>
            <p:sp>
              <p:nvSpPr>
                <p:cNvPr id="10218" name="Google Shape;10218;p8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25" name="Google Shape;10225;p83"/>
          <p:cNvGrpSpPr/>
          <p:nvPr/>
        </p:nvGrpSpPr>
        <p:grpSpPr>
          <a:xfrm>
            <a:off x="2412267" y="1858147"/>
            <a:ext cx="712577" cy="712374"/>
            <a:chOff x="2559249" y="2069323"/>
            <a:chExt cx="685566" cy="685634"/>
          </a:xfrm>
        </p:grpSpPr>
        <p:sp>
          <p:nvSpPr>
            <p:cNvPr id="10226" name="Google Shape;10226;p8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83"/>
          <p:cNvGrpSpPr/>
          <p:nvPr/>
        </p:nvGrpSpPr>
        <p:grpSpPr>
          <a:xfrm>
            <a:off x="7594705" y="970936"/>
            <a:ext cx="845645" cy="711911"/>
            <a:chOff x="951975" y="315800"/>
            <a:chExt cx="5860325" cy="4933550"/>
          </a:xfrm>
        </p:grpSpPr>
        <p:sp>
          <p:nvSpPr>
            <p:cNvPr id="10240" name="Google Shape;10240;p8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83"/>
          <p:cNvGrpSpPr/>
          <p:nvPr/>
        </p:nvGrpSpPr>
        <p:grpSpPr>
          <a:xfrm>
            <a:off x="3691834" y="2707045"/>
            <a:ext cx="1617932" cy="621724"/>
            <a:chOff x="3862800" y="3038525"/>
            <a:chExt cx="1329006" cy="510698"/>
          </a:xfrm>
        </p:grpSpPr>
        <p:sp>
          <p:nvSpPr>
            <p:cNvPr id="10249" name="Google Shape;10249;p8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83"/>
            <p:cNvGrpSpPr/>
            <p:nvPr/>
          </p:nvGrpSpPr>
          <p:grpSpPr>
            <a:xfrm>
              <a:off x="3967075" y="3040337"/>
              <a:ext cx="1019927" cy="402126"/>
              <a:chOff x="3967075" y="3040337"/>
              <a:chExt cx="1019927" cy="402126"/>
            </a:xfrm>
          </p:grpSpPr>
          <p:sp>
            <p:nvSpPr>
              <p:cNvPr id="10252" name="Google Shape;10252;p8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83"/>
            <p:cNvGrpSpPr/>
            <p:nvPr/>
          </p:nvGrpSpPr>
          <p:grpSpPr>
            <a:xfrm>
              <a:off x="4186700" y="3040337"/>
              <a:ext cx="390475" cy="183289"/>
              <a:chOff x="4186700" y="3040337"/>
              <a:chExt cx="390475" cy="183289"/>
            </a:xfrm>
          </p:grpSpPr>
          <p:sp>
            <p:nvSpPr>
              <p:cNvPr id="10255" name="Google Shape;10255;p8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3"/>
            <p:cNvGrpSpPr/>
            <p:nvPr/>
          </p:nvGrpSpPr>
          <p:grpSpPr>
            <a:xfrm>
              <a:off x="4073727" y="3040337"/>
              <a:ext cx="697794" cy="296263"/>
              <a:chOff x="4073727" y="3040337"/>
              <a:chExt cx="697794" cy="296263"/>
            </a:xfrm>
          </p:grpSpPr>
          <p:sp>
            <p:nvSpPr>
              <p:cNvPr id="10258" name="Google Shape;10258;p8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83"/>
            <p:cNvGrpSpPr/>
            <p:nvPr/>
          </p:nvGrpSpPr>
          <p:grpSpPr>
            <a:xfrm>
              <a:off x="3862800" y="3038525"/>
              <a:ext cx="1329006" cy="510698"/>
              <a:chOff x="3862800" y="3038525"/>
              <a:chExt cx="1329006" cy="510698"/>
            </a:xfrm>
          </p:grpSpPr>
          <p:sp>
            <p:nvSpPr>
              <p:cNvPr id="10261" name="Google Shape;10261;p8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63" name="Google Shape;10263;p83"/>
          <p:cNvGrpSpPr/>
          <p:nvPr/>
        </p:nvGrpSpPr>
        <p:grpSpPr>
          <a:xfrm>
            <a:off x="700156" y="970936"/>
            <a:ext cx="883205" cy="775176"/>
            <a:chOff x="649648" y="271400"/>
            <a:chExt cx="6215377" cy="5455143"/>
          </a:xfrm>
        </p:grpSpPr>
        <p:sp>
          <p:nvSpPr>
            <p:cNvPr id="10264" name="Google Shape;10264;p8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83"/>
          <p:cNvGrpSpPr/>
          <p:nvPr/>
        </p:nvGrpSpPr>
        <p:grpSpPr>
          <a:xfrm>
            <a:off x="2308457" y="970936"/>
            <a:ext cx="767704" cy="815489"/>
            <a:chOff x="2499700" y="1135950"/>
            <a:chExt cx="732402" cy="777990"/>
          </a:xfrm>
        </p:grpSpPr>
        <p:grpSp>
          <p:nvGrpSpPr>
            <p:cNvPr id="10277" name="Google Shape;10277;p83"/>
            <p:cNvGrpSpPr/>
            <p:nvPr/>
          </p:nvGrpSpPr>
          <p:grpSpPr>
            <a:xfrm>
              <a:off x="2499700" y="1135950"/>
              <a:ext cx="732402" cy="694705"/>
              <a:chOff x="2499700" y="1135950"/>
              <a:chExt cx="732402" cy="694705"/>
            </a:xfrm>
          </p:grpSpPr>
          <p:sp>
            <p:nvSpPr>
              <p:cNvPr id="10278" name="Google Shape;10278;p8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83"/>
            <p:cNvGrpSpPr/>
            <p:nvPr/>
          </p:nvGrpSpPr>
          <p:grpSpPr>
            <a:xfrm>
              <a:off x="2517909" y="1188726"/>
              <a:ext cx="702702" cy="725214"/>
              <a:chOff x="2517909" y="1188726"/>
              <a:chExt cx="702702" cy="725214"/>
            </a:xfrm>
          </p:grpSpPr>
          <p:sp>
            <p:nvSpPr>
              <p:cNvPr id="10306" name="Google Shape;10306;p8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1" name="Google Shape;10311;p83"/>
          <p:cNvGrpSpPr/>
          <p:nvPr/>
        </p:nvGrpSpPr>
        <p:grpSpPr>
          <a:xfrm>
            <a:off x="1654189" y="970936"/>
            <a:ext cx="583439" cy="870229"/>
            <a:chOff x="1716825" y="1121550"/>
            <a:chExt cx="622800" cy="928938"/>
          </a:xfrm>
        </p:grpSpPr>
        <p:grpSp>
          <p:nvGrpSpPr>
            <p:cNvPr id="10312" name="Google Shape;10312;p83"/>
            <p:cNvGrpSpPr/>
            <p:nvPr/>
          </p:nvGrpSpPr>
          <p:grpSpPr>
            <a:xfrm>
              <a:off x="1716825" y="1121550"/>
              <a:ext cx="622800" cy="928938"/>
              <a:chOff x="1716825" y="1121550"/>
              <a:chExt cx="622800" cy="928938"/>
            </a:xfrm>
          </p:grpSpPr>
          <p:cxnSp>
            <p:nvCxnSpPr>
              <p:cNvPr id="10313" name="Google Shape;10313;p8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314" name="Google Shape;10314;p8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83"/>
            <p:cNvGrpSpPr/>
            <p:nvPr/>
          </p:nvGrpSpPr>
          <p:grpSpPr>
            <a:xfrm>
              <a:off x="1768050" y="1172775"/>
              <a:ext cx="520200" cy="832000"/>
              <a:chOff x="1768050" y="1172775"/>
              <a:chExt cx="520200" cy="832000"/>
            </a:xfrm>
          </p:grpSpPr>
          <p:cxnSp>
            <p:nvCxnSpPr>
              <p:cNvPr id="10316" name="Google Shape;10316;p8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317" name="Google Shape;10317;p8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83"/>
            <p:cNvGrpSpPr/>
            <p:nvPr/>
          </p:nvGrpSpPr>
          <p:grpSpPr>
            <a:xfrm>
              <a:off x="1820100" y="1225475"/>
              <a:ext cx="416400" cy="729575"/>
              <a:chOff x="1820100" y="1225475"/>
              <a:chExt cx="416400" cy="729575"/>
            </a:xfrm>
          </p:grpSpPr>
          <p:cxnSp>
            <p:nvCxnSpPr>
              <p:cNvPr id="10319" name="Google Shape;10319;p8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320" name="Google Shape;10320;p8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83"/>
            <p:cNvGrpSpPr/>
            <p:nvPr/>
          </p:nvGrpSpPr>
          <p:grpSpPr>
            <a:xfrm>
              <a:off x="1874250" y="1278825"/>
              <a:ext cx="308100" cy="605275"/>
              <a:chOff x="1874250" y="1278825"/>
              <a:chExt cx="308100" cy="605275"/>
            </a:xfrm>
          </p:grpSpPr>
          <p:cxnSp>
            <p:nvCxnSpPr>
              <p:cNvPr id="10322" name="Google Shape;10322;p8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323" name="Google Shape;10323;p8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4" name="Google Shape;10324;p8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83"/>
          <p:cNvGrpSpPr/>
          <p:nvPr/>
        </p:nvGrpSpPr>
        <p:grpSpPr>
          <a:xfrm>
            <a:off x="1574012" y="1857258"/>
            <a:ext cx="739072" cy="714152"/>
            <a:chOff x="4334725" y="1355875"/>
            <a:chExt cx="3106650" cy="3001900"/>
          </a:xfrm>
        </p:grpSpPr>
        <p:grpSp>
          <p:nvGrpSpPr>
            <p:cNvPr id="10326" name="Google Shape;10326;p83"/>
            <p:cNvGrpSpPr/>
            <p:nvPr/>
          </p:nvGrpSpPr>
          <p:grpSpPr>
            <a:xfrm>
              <a:off x="4516050" y="1724875"/>
              <a:ext cx="2693725" cy="2632900"/>
              <a:chOff x="4516050" y="1724875"/>
              <a:chExt cx="2693725" cy="2632900"/>
            </a:xfrm>
          </p:grpSpPr>
          <p:sp>
            <p:nvSpPr>
              <p:cNvPr id="10327" name="Google Shape;10327;p8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83"/>
            <p:cNvGrpSpPr/>
            <p:nvPr/>
          </p:nvGrpSpPr>
          <p:grpSpPr>
            <a:xfrm>
              <a:off x="4334725" y="1355875"/>
              <a:ext cx="3106650" cy="2709650"/>
              <a:chOff x="4334725" y="1355875"/>
              <a:chExt cx="3106650" cy="2709650"/>
            </a:xfrm>
          </p:grpSpPr>
          <p:sp>
            <p:nvSpPr>
              <p:cNvPr id="10331" name="Google Shape;10331;p8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34" name="Google Shape;10334;p83"/>
          <p:cNvGrpSpPr/>
          <p:nvPr/>
        </p:nvGrpSpPr>
        <p:grpSpPr>
          <a:xfrm>
            <a:off x="7690961" y="3488029"/>
            <a:ext cx="312074" cy="684173"/>
            <a:chOff x="7645573" y="3754300"/>
            <a:chExt cx="293855" cy="644170"/>
          </a:xfrm>
        </p:grpSpPr>
        <p:sp>
          <p:nvSpPr>
            <p:cNvPr id="10335" name="Google Shape;10335;p8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83"/>
          <p:cNvGrpSpPr/>
          <p:nvPr/>
        </p:nvGrpSpPr>
        <p:grpSpPr>
          <a:xfrm>
            <a:off x="5612949" y="970936"/>
            <a:ext cx="709011" cy="739359"/>
            <a:chOff x="5830645" y="1256617"/>
            <a:chExt cx="530340" cy="553040"/>
          </a:xfrm>
        </p:grpSpPr>
        <p:grpSp>
          <p:nvGrpSpPr>
            <p:cNvPr id="10338" name="Google Shape;10338;p83"/>
            <p:cNvGrpSpPr/>
            <p:nvPr/>
          </p:nvGrpSpPr>
          <p:grpSpPr>
            <a:xfrm>
              <a:off x="5830645" y="1256617"/>
              <a:ext cx="259743" cy="269909"/>
              <a:chOff x="5830645" y="1256617"/>
              <a:chExt cx="259743" cy="269909"/>
            </a:xfrm>
          </p:grpSpPr>
          <p:sp>
            <p:nvSpPr>
              <p:cNvPr id="10339" name="Google Shape;10339;p8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83"/>
            <p:cNvGrpSpPr/>
            <p:nvPr/>
          </p:nvGrpSpPr>
          <p:grpSpPr>
            <a:xfrm>
              <a:off x="6101293" y="1256617"/>
              <a:ext cx="259692" cy="269909"/>
              <a:chOff x="6101293" y="1256617"/>
              <a:chExt cx="259692" cy="269909"/>
            </a:xfrm>
          </p:grpSpPr>
          <p:sp>
            <p:nvSpPr>
              <p:cNvPr id="10342" name="Google Shape;10342;p8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83"/>
            <p:cNvGrpSpPr/>
            <p:nvPr/>
          </p:nvGrpSpPr>
          <p:grpSpPr>
            <a:xfrm>
              <a:off x="5830645" y="1539749"/>
              <a:ext cx="259692" cy="269909"/>
              <a:chOff x="5830645" y="1539749"/>
              <a:chExt cx="259692" cy="269909"/>
            </a:xfrm>
          </p:grpSpPr>
          <p:sp>
            <p:nvSpPr>
              <p:cNvPr id="10345" name="Google Shape;10345;p8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83"/>
            <p:cNvGrpSpPr/>
            <p:nvPr/>
          </p:nvGrpSpPr>
          <p:grpSpPr>
            <a:xfrm>
              <a:off x="6101293" y="1539749"/>
              <a:ext cx="259692" cy="269909"/>
              <a:chOff x="6101293" y="1539749"/>
              <a:chExt cx="259692" cy="269909"/>
            </a:xfrm>
          </p:grpSpPr>
          <p:sp>
            <p:nvSpPr>
              <p:cNvPr id="10348" name="Google Shape;10348;p8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0" name="Google Shape;10350;p8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83"/>
          <p:cNvGrpSpPr/>
          <p:nvPr/>
        </p:nvGrpSpPr>
        <p:grpSpPr>
          <a:xfrm>
            <a:off x="714444" y="2707052"/>
            <a:ext cx="1452955" cy="621360"/>
            <a:chOff x="732422" y="2990152"/>
            <a:chExt cx="1337773" cy="572102"/>
          </a:xfrm>
        </p:grpSpPr>
        <p:sp>
          <p:nvSpPr>
            <p:cNvPr id="10352" name="Google Shape;10352;p8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10361"/>
        <p:cNvGrpSpPr/>
        <p:nvPr/>
      </p:nvGrpSpPr>
      <p:grpSpPr>
        <a:xfrm>
          <a:off x="0" y="0"/>
          <a:ext cx="0" cy="0"/>
          <a:chOff x="0" y="0"/>
          <a:chExt cx="0" cy="0"/>
        </a:xfrm>
      </p:grpSpPr>
      <p:grpSp>
        <p:nvGrpSpPr>
          <p:cNvPr id="10362" name="Google Shape;10362;p84"/>
          <p:cNvGrpSpPr/>
          <p:nvPr/>
        </p:nvGrpSpPr>
        <p:grpSpPr>
          <a:xfrm>
            <a:off x="708579" y="965872"/>
            <a:ext cx="1636117" cy="1526144"/>
            <a:chOff x="729238" y="1179665"/>
            <a:chExt cx="1636117" cy="1526144"/>
          </a:xfrm>
        </p:grpSpPr>
        <p:grpSp>
          <p:nvGrpSpPr>
            <p:cNvPr id="10363" name="Google Shape;10363;p84"/>
            <p:cNvGrpSpPr/>
            <p:nvPr/>
          </p:nvGrpSpPr>
          <p:grpSpPr>
            <a:xfrm>
              <a:off x="729238" y="1179665"/>
              <a:ext cx="80700" cy="1526144"/>
              <a:chOff x="729238" y="1179665"/>
              <a:chExt cx="80700" cy="1526144"/>
            </a:xfrm>
          </p:grpSpPr>
          <p:sp>
            <p:nvSpPr>
              <p:cNvPr id="10364" name="Google Shape;10364;p8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84"/>
            <p:cNvGrpSpPr/>
            <p:nvPr/>
          </p:nvGrpSpPr>
          <p:grpSpPr>
            <a:xfrm>
              <a:off x="903098" y="1179665"/>
              <a:ext cx="80700" cy="1526144"/>
              <a:chOff x="903098" y="1179665"/>
              <a:chExt cx="80700" cy="1526144"/>
            </a:xfrm>
          </p:grpSpPr>
          <p:sp>
            <p:nvSpPr>
              <p:cNvPr id="10375" name="Google Shape;10375;p8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84"/>
            <p:cNvGrpSpPr/>
            <p:nvPr/>
          </p:nvGrpSpPr>
          <p:grpSpPr>
            <a:xfrm>
              <a:off x="1076958" y="1179665"/>
              <a:ext cx="80700" cy="1526144"/>
              <a:chOff x="1076958" y="1179665"/>
              <a:chExt cx="80700" cy="1526144"/>
            </a:xfrm>
          </p:grpSpPr>
          <p:sp>
            <p:nvSpPr>
              <p:cNvPr id="10386" name="Google Shape;10386;p8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4"/>
            <p:cNvGrpSpPr/>
            <p:nvPr/>
          </p:nvGrpSpPr>
          <p:grpSpPr>
            <a:xfrm>
              <a:off x="1247707" y="1179665"/>
              <a:ext cx="80700" cy="1526144"/>
              <a:chOff x="1247707" y="1179665"/>
              <a:chExt cx="80700" cy="1526144"/>
            </a:xfrm>
          </p:grpSpPr>
          <p:sp>
            <p:nvSpPr>
              <p:cNvPr id="10397" name="Google Shape;10397;p8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84"/>
            <p:cNvGrpSpPr/>
            <p:nvPr/>
          </p:nvGrpSpPr>
          <p:grpSpPr>
            <a:xfrm>
              <a:off x="1421567" y="1179665"/>
              <a:ext cx="80700" cy="1526144"/>
              <a:chOff x="1421567" y="1179665"/>
              <a:chExt cx="80700" cy="1526144"/>
            </a:xfrm>
          </p:grpSpPr>
          <p:sp>
            <p:nvSpPr>
              <p:cNvPr id="10408" name="Google Shape;10408;p8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84"/>
            <p:cNvGrpSpPr/>
            <p:nvPr/>
          </p:nvGrpSpPr>
          <p:grpSpPr>
            <a:xfrm>
              <a:off x="1592327" y="1179665"/>
              <a:ext cx="80700" cy="1526144"/>
              <a:chOff x="1592327" y="1179665"/>
              <a:chExt cx="80700" cy="1526144"/>
            </a:xfrm>
          </p:grpSpPr>
          <p:sp>
            <p:nvSpPr>
              <p:cNvPr id="10419" name="Google Shape;10419;p8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84"/>
            <p:cNvGrpSpPr/>
            <p:nvPr/>
          </p:nvGrpSpPr>
          <p:grpSpPr>
            <a:xfrm>
              <a:off x="1766187" y="1179665"/>
              <a:ext cx="80700" cy="1526144"/>
              <a:chOff x="1766187" y="1179665"/>
              <a:chExt cx="80700" cy="1526144"/>
            </a:xfrm>
          </p:grpSpPr>
          <p:sp>
            <p:nvSpPr>
              <p:cNvPr id="10430" name="Google Shape;10430;p8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4"/>
            <p:cNvGrpSpPr/>
            <p:nvPr/>
          </p:nvGrpSpPr>
          <p:grpSpPr>
            <a:xfrm>
              <a:off x="1936935" y="1179665"/>
              <a:ext cx="80700" cy="1526144"/>
              <a:chOff x="1936935" y="1179665"/>
              <a:chExt cx="80700" cy="1526144"/>
            </a:xfrm>
          </p:grpSpPr>
          <p:sp>
            <p:nvSpPr>
              <p:cNvPr id="10441" name="Google Shape;10441;p8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84"/>
            <p:cNvGrpSpPr/>
            <p:nvPr/>
          </p:nvGrpSpPr>
          <p:grpSpPr>
            <a:xfrm>
              <a:off x="2110795" y="1179665"/>
              <a:ext cx="80700" cy="1526144"/>
              <a:chOff x="2110795" y="1179665"/>
              <a:chExt cx="80700" cy="1526144"/>
            </a:xfrm>
          </p:grpSpPr>
          <p:sp>
            <p:nvSpPr>
              <p:cNvPr id="10452" name="Google Shape;10452;p8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84"/>
            <p:cNvGrpSpPr/>
            <p:nvPr/>
          </p:nvGrpSpPr>
          <p:grpSpPr>
            <a:xfrm>
              <a:off x="2284655" y="1179665"/>
              <a:ext cx="80700" cy="1526144"/>
              <a:chOff x="2284655" y="1179665"/>
              <a:chExt cx="80700" cy="1526144"/>
            </a:xfrm>
          </p:grpSpPr>
          <p:sp>
            <p:nvSpPr>
              <p:cNvPr id="10463" name="Google Shape;10463;p8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73" name="Google Shape;10473;p84"/>
          <p:cNvGrpSpPr/>
          <p:nvPr/>
        </p:nvGrpSpPr>
        <p:grpSpPr>
          <a:xfrm>
            <a:off x="2603245" y="985011"/>
            <a:ext cx="1364248" cy="1102133"/>
            <a:chOff x="2623904" y="1198803"/>
            <a:chExt cx="1364248" cy="1102133"/>
          </a:xfrm>
        </p:grpSpPr>
        <p:grpSp>
          <p:nvGrpSpPr>
            <p:cNvPr id="10474" name="Google Shape;10474;p84"/>
            <p:cNvGrpSpPr/>
            <p:nvPr/>
          </p:nvGrpSpPr>
          <p:grpSpPr>
            <a:xfrm>
              <a:off x="2623907" y="1198803"/>
              <a:ext cx="1364245" cy="273000"/>
              <a:chOff x="2623907" y="1198803"/>
              <a:chExt cx="1364245" cy="273000"/>
            </a:xfrm>
          </p:grpSpPr>
          <p:sp>
            <p:nvSpPr>
              <p:cNvPr id="10475" name="Google Shape;10475;p8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84"/>
            <p:cNvGrpSpPr/>
            <p:nvPr/>
          </p:nvGrpSpPr>
          <p:grpSpPr>
            <a:xfrm>
              <a:off x="2623904" y="1476964"/>
              <a:ext cx="1364245" cy="273000"/>
              <a:chOff x="2623904" y="1476964"/>
              <a:chExt cx="1364245" cy="273000"/>
            </a:xfrm>
          </p:grpSpPr>
          <p:sp>
            <p:nvSpPr>
              <p:cNvPr id="10481" name="Google Shape;10481;p8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84"/>
            <p:cNvGrpSpPr/>
            <p:nvPr/>
          </p:nvGrpSpPr>
          <p:grpSpPr>
            <a:xfrm>
              <a:off x="2623907" y="1749775"/>
              <a:ext cx="1364245" cy="273000"/>
              <a:chOff x="2623907" y="1749775"/>
              <a:chExt cx="1364245" cy="273000"/>
            </a:xfrm>
          </p:grpSpPr>
          <p:sp>
            <p:nvSpPr>
              <p:cNvPr id="10487" name="Google Shape;10487;p8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84"/>
            <p:cNvGrpSpPr/>
            <p:nvPr/>
          </p:nvGrpSpPr>
          <p:grpSpPr>
            <a:xfrm>
              <a:off x="2623904" y="2027936"/>
              <a:ext cx="1364245" cy="273000"/>
              <a:chOff x="2623904" y="2027936"/>
              <a:chExt cx="1364245" cy="273000"/>
            </a:xfrm>
          </p:grpSpPr>
          <p:sp>
            <p:nvSpPr>
              <p:cNvPr id="10493" name="Google Shape;10493;p8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98" name="Google Shape;10498;p84"/>
          <p:cNvGrpSpPr/>
          <p:nvPr/>
        </p:nvGrpSpPr>
        <p:grpSpPr>
          <a:xfrm>
            <a:off x="2592706" y="2444193"/>
            <a:ext cx="1387541" cy="159124"/>
            <a:chOff x="3200660" y="2180272"/>
            <a:chExt cx="2563824" cy="378237"/>
          </a:xfrm>
        </p:grpSpPr>
        <p:sp>
          <p:nvSpPr>
            <p:cNvPr id="10499" name="Google Shape;10499;p8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84"/>
          <p:cNvGrpSpPr/>
          <p:nvPr/>
        </p:nvGrpSpPr>
        <p:grpSpPr>
          <a:xfrm>
            <a:off x="2589231" y="2722018"/>
            <a:ext cx="1390502" cy="159625"/>
            <a:chOff x="3530150" y="2790075"/>
            <a:chExt cx="1962600" cy="225300"/>
          </a:xfrm>
        </p:grpSpPr>
        <p:sp>
          <p:nvSpPr>
            <p:cNvPr id="10518" name="Google Shape;10518;p8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4"/>
          <p:cNvGrpSpPr/>
          <p:nvPr/>
        </p:nvGrpSpPr>
        <p:grpSpPr>
          <a:xfrm>
            <a:off x="2589884" y="3000344"/>
            <a:ext cx="1411629" cy="153761"/>
            <a:chOff x="3558802" y="4011427"/>
            <a:chExt cx="1866000" cy="111300"/>
          </a:xfrm>
        </p:grpSpPr>
        <p:sp>
          <p:nvSpPr>
            <p:cNvPr id="10521" name="Google Shape;10521;p8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4"/>
          <p:cNvGrpSpPr/>
          <p:nvPr/>
        </p:nvGrpSpPr>
        <p:grpSpPr>
          <a:xfrm>
            <a:off x="2589576" y="2205744"/>
            <a:ext cx="1383503" cy="119749"/>
            <a:chOff x="3465975" y="2270276"/>
            <a:chExt cx="1986364" cy="171929"/>
          </a:xfrm>
        </p:grpSpPr>
        <p:sp>
          <p:nvSpPr>
            <p:cNvPr id="10524" name="Google Shape;10524;p8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4"/>
          <p:cNvGrpSpPr/>
          <p:nvPr/>
        </p:nvGrpSpPr>
        <p:grpSpPr>
          <a:xfrm>
            <a:off x="2600584" y="3569394"/>
            <a:ext cx="1369531" cy="195460"/>
            <a:chOff x="723300" y="4253549"/>
            <a:chExt cx="2276482" cy="324900"/>
          </a:xfrm>
        </p:grpSpPr>
        <p:sp>
          <p:nvSpPr>
            <p:cNvPr id="10533" name="Google Shape;10533;p8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84"/>
          <p:cNvGrpSpPr/>
          <p:nvPr/>
        </p:nvGrpSpPr>
        <p:grpSpPr>
          <a:xfrm>
            <a:off x="2590145" y="3270574"/>
            <a:ext cx="1389066" cy="180119"/>
            <a:chOff x="705948" y="3788465"/>
            <a:chExt cx="2308953" cy="299400"/>
          </a:xfrm>
        </p:grpSpPr>
        <p:sp>
          <p:nvSpPr>
            <p:cNvPr id="10539" name="Google Shape;10539;p8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84"/>
          <p:cNvGrpSpPr/>
          <p:nvPr/>
        </p:nvGrpSpPr>
        <p:grpSpPr>
          <a:xfrm>
            <a:off x="2638082" y="3883554"/>
            <a:ext cx="1304609" cy="294074"/>
            <a:chOff x="2658741" y="4097347"/>
            <a:chExt cx="1304609" cy="294074"/>
          </a:xfrm>
        </p:grpSpPr>
        <p:grpSp>
          <p:nvGrpSpPr>
            <p:cNvPr id="10545" name="Google Shape;10545;p84"/>
            <p:cNvGrpSpPr/>
            <p:nvPr/>
          </p:nvGrpSpPr>
          <p:grpSpPr>
            <a:xfrm>
              <a:off x="2658741" y="4097347"/>
              <a:ext cx="118572" cy="294074"/>
              <a:chOff x="3343310" y="4475555"/>
              <a:chExt cx="127717" cy="316753"/>
            </a:xfrm>
          </p:grpSpPr>
          <p:sp>
            <p:nvSpPr>
              <p:cNvPr id="10546" name="Google Shape;10546;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84"/>
            <p:cNvGrpSpPr/>
            <p:nvPr/>
          </p:nvGrpSpPr>
          <p:grpSpPr>
            <a:xfrm>
              <a:off x="3815519" y="4098388"/>
              <a:ext cx="147831" cy="291991"/>
              <a:chOff x="3527539" y="4476677"/>
              <a:chExt cx="159232" cy="314510"/>
            </a:xfrm>
          </p:grpSpPr>
          <p:sp>
            <p:nvSpPr>
              <p:cNvPr id="10549" name="Google Shape;10549;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4"/>
            <p:cNvGrpSpPr/>
            <p:nvPr/>
          </p:nvGrpSpPr>
          <p:grpSpPr>
            <a:xfrm>
              <a:off x="3511696" y="4098388"/>
              <a:ext cx="147831" cy="291991"/>
              <a:chOff x="3527539" y="4476677"/>
              <a:chExt cx="159232" cy="314510"/>
            </a:xfrm>
          </p:grpSpPr>
          <p:sp>
            <p:nvSpPr>
              <p:cNvPr id="10552" name="Google Shape;10552;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84"/>
            <p:cNvGrpSpPr/>
            <p:nvPr/>
          </p:nvGrpSpPr>
          <p:grpSpPr>
            <a:xfrm>
              <a:off x="3207874" y="4098388"/>
              <a:ext cx="147831" cy="291991"/>
              <a:chOff x="3527539" y="4476677"/>
              <a:chExt cx="159232" cy="314510"/>
            </a:xfrm>
          </p:grpSpPr>
          <p:sp>
            <p:nvSpPr>
              <p:cNvPr id="10555" name="Google Shape;10555;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84"/>
            <p:cNvGrpSpPr/>
            <p:nvPr/>
          </p:nvGrpSpPr>
          <p:grpSpPr>
            <a:xfrm>
              <a:off x="2933305" y="4097347"/>
              <a:ext cx="118572" cy="294074"/>
              <a:chOff x="3343310" y="4475555"/>
              <a:chExt cx="127717" cy="316753"/>
            </a:xfrm>
          </p:grpSpPr>
          <p:sp>
            <p:nvSpPr>
              <p:cNvPr id="10558" name="Google Shape;10558;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60" name="Google Shape;10560;p84"/>
          <p:cNvGrpSpPr/>
          <p:nvPr/>
        </p:nvGrpSpPr>
        <p:grpSpPr>
          <a:xfrm>
            <a:off x="4256912" y="1866676"/>
            <a:ext cx="1433821" cy="191501"/>
            <a:chOff x="4273350" y="2080469"/>
            <a:chExt cx="1433821" cy="191501"/>
          </a:xfrm>
        </p:grpSpPr>
        <p:grpSp>
          <p:nvGrpSpPr>
            <p:cNvPr id="10561" name="Google Shape;10561;p84"/>
            <p:cNvGrpSpPr/>
            <p:nvPr/>
          </p:nvGrpSpPr>
          <p:grpSpPr>
            <a:xfrm>
              <a:off x="4273350" y="2080469"/>
              <a:ext cx="1433821" cy="0"/>
              <a:chOff x="5224975" y="2962250"/>
              <a:chExt cx="1544400" cy="0"/>
            </a:xfrm>
          </p:grpSpPr>
          <p:cxnSp>
            <p:nvCxnSpPr>
              <p:cNvPr id="10562" name="Google Shape;10562;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563" name="Google Shape;10563;p8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564" name="Google Shape;10564;p84"/>
            <p:cNvGrpSpPr/>
            <p:nvPr/>
          </p:nvGrpSpPr>
          <p:grpSpPr>
            <a:xfrm>
              <a:off x="4273350" y="2271969"/>
              <a:ext cx="1433821" cy="0"/>
              <a:chOff x="5224975" y="2962250"/>
              <a:chExt cx="1544400" cy="0"/>
            </a:xfrm>
          </p:grpSpPr>
          <p:cxnSp>
            <p:nvCxnSpPr>
              <p:cNvPr id="10565" name="Google Shape;10565;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566" name="Google Shape;10566;p8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567" name="Google Shape;10567;p84"/>
          <p:cNvGrpSpPr/>
          <p:nvPr/>
        </p:nvGrpSpPr>
        <p:grpSpPr>
          <a:xfrm>
            <a:off x="4258467" y="969244"/>
            <a:ext cx="1430711" cy="743389"/>
            <a:chOff x="5159450" y="1919950"/>
            <a:chExt cx="1541050" cy="862500"/>
          </a:xfrm>
        </p:grpSpPr>
        <p:sp>
          <p:nvSpPr>
            <p:cNvPr id="10568" name="Google Shape;10568;p8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569" name="Google Shape;10569;p84"/>
            <p:cNvGrpSpPr/>
            <p:nvPr/>
          </p:nvGrpSpPr>
          <p:grpSpPr>
            <a:xfrm>
              <a:off x="5159450" y="1919950"/>
              <a:ext cx="1541050" cy="862500"/>
              <a:chOff x="5159450" y="1919950"/>
              <a:chExt cx="1541050" cy="862500"/>
            </a:xfrm>
          </p:grpSpPr>
          <p:cxnSp>
            <p:nvCxnSpPr>
              <p:cNvPr id="10570" name="Google Shape;10570;p8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571" name="Google Shape;10571;p8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572" name="Google Shape;10572;p84"/>
          <p:cNvGrpSpPr/>
          <p:nvPr/>
        </p:nvGrpSpPr>
        <p:grpSpPr>
          <a:xfrm>
            <a:off x="4248581" y="2192571"/>
            <a:ext cx="1450484" cy="1052087"/>
            <a:chOff x="5230575" y="1554475"/>
            <a:chExt cx="2137150" cy="1550150"/>
          </a:xfrm>
        </p:grpSpPr>
        <p:sp>
          <p:nvSpPr>
            <p:cNvPr id="10573" name="Google Shape;10573;p8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84"/>
          <p:cNvGrpSpPr/>
          <p:nvPr/>
        </p:nvGrpSpPr>
        <p:grpSpPr>
          <a:xfrm rot="10800000">
            <a:off x="4265131" y="3284761"/>
            <a:ext cx="1417383" cy="887946"/>
            <a:chOff x="5645403" y="2920021"/>
            <a:chExt cx="2650800" cy="2180614"/>
          </a:xfrm>
        </p:grpSpPr>
        <p:sp>
          <p:nvSpPr>
            <p:cNvPr id="10587" name="Google Shape;10587;p8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8" name="Google Shape;10588;p84"/>
            <p:cNvCxnSpPr>
              <a:stCxn id="1058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589" name="Google Shape;10589;p8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90" name="Google Shape;10590;p84"/>
            <p:cNvCxnSpPr>
              <a:endCxn id="1058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591" name="Google Shape;10591;p8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92" name="Google Shape;10592;p84"/>
            <p:cNvCxnSpPr>
              <a:stCxn id="1059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593" name="Google Shape;10593;p8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94" name="Google Shape;10594;p84"/>
            <p:cNvCxnSpPr>
              <a:endCxn id="1059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595" name="Google Shape;10595;p84"/>
          <p:cNvGrpSpPr/>
          <p:nvPr/>
        </p:nvGrpSpPr>
        <p:grpSpPr>
          <a:xfrm>
            <a:off x="7365491" y="2188116"/>
            <a:ext cx="1071743" cy="1021579"/>
            <a:chOff x="7189833" y="2022667"/>
            <a:chExt cx="1251159" cy="1192597"/>
          </a:xfrm>
        </p:grpSpPr>
        <p:sp>
          <p:nvSpPr>
            <p:cNvPr id="10596" name="Google Shape;10596;p8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84"/>
          <p:cNvGrpSpPr/>
          <p:nvPr/>
        </p:nvGrpSpPr>
        <p:grpSpPr>
          <a:xfrm>
            <a:off x="706762" y="2614523"/>
            <a:ext cx="1695374" cy="1560837"/>
            <a:chOff x="727421" y="2828315"/>
            <a:chExt cx="1695374" cy="1560837"/>
          </a:xfrm>
        </p:grpSpPr>
        <p:grpSp>
          <p:nvGrpSpPr>
            <p:cNvPr id="10601" name="Google Shape;10601;p84"/>
            <p:cNvGrpSpPr/>
            <p:nvPr/>
          </p:nvGrpSpPr>
          <p:grpSpPr>
            <a:xfrm>
              <a:off x="819108" y="2882501"/>
              <a:ext cx="103104" cy="1426186"/>
              <a:chOff x="4674013" y="3100904"/>
              <a:chExt cx="122758" cy="1698043"/>
            </a:xfrm>
          </p:grpSpPr>
          <p:sp>
            <p:nvSpPr>
              <p:cNvPr id="10602" name="Google Shape;10602;p8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84"/>
            <p:cNvGrpSpPr/>
            <p:nvPr/>
          </p:nvGrpSpPr>
          <p:grpSpPr>
            <a:xfrm>
              <a:off x="1062475" y="2882501"/>
              <a:ext cx="103104" cy="1426186"/>
              <a:chOff x="4940438" y="3100904"/>
              <a:chExt cx="122758" cy="1698043"/>
            </a:xfrm>
          </p:grpSpPr>
          <p:sp>
            <p:nvSpPr>
              <p:cNvPr id="10610" name="Google Shape;10610;p8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84"/>
            <p:cNvGrpSpPr/>
            <p:nvPr/>
          </p:nvGrpSpPr>
          <p:grpSpPr>
            <a:xfrm>
              <a:off x="1299324" y="2882501"/>
              <a:ext cx="103104" cy="1426186"/>
              <a:chOff x="5206863" y="3100904"/>
              <a:chExt cx="122758" cy="1698043"/>
            </a:xfrm>
          </p:grpSpPr>
          <p:sp>
            <p:nvSpPr>
              <p:cNvPr id="10618" name="Google Shape;10618;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84"/>
            <p:cNvGrpSpPr/>
            <p:nvPr/>
          </p:nvGrpSpPr>
          <p:grpSpPr>
            <a:xfrm>
              <a:off x="1786057" y="2882501"/>
              <a:ext cx="103104" cy="1426186"/>
              <a:chOff x="6006138" y="3143629"/>
              <a:chExt cx="122758" cy="1698043"/>
            </a:xfrm>
          </p:grpSpPr>
          <p:sp>
            <p:nvSpPr>
              <p:cNvPr id="10626" name="Google Shape;10626;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4"/>
            <p:cNvGrpSpPr/>
            <p:nvPr/>
          </p:nvGrpSpPr>
          <p:grpSpPr>
            <a:xfrm>
              <a:off x="2029422" y="2882501"/>
              <a:ext cx="103104" cy="1426186"/>
              <a:chOff x="6805413" y="3100904"/>
              <a:chExt cx="122758" cy="1698043"/>
            </a:xfrm>
          </p:grpSpPr>
          <p:sp>
            <p:nvSpPr>
              <p:cNvPr id="10634" name="Google Shape;10634;p8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4"/>
            <p:cNvGrpSpPr/>
            <p:nvPr/>
          </p:nvGrpSpPr>
          <p:grpSpPr>
            <a:xfrm>
              <a:off x="727421" y="2828315"/>
              <a:ext cx="1695374" cy="1560837"/>
              <a:chOff x="734799" y="2782450"/>
              <a:chExt cx="1571100" cy="1577400"/>
            </a:xfrm>
          </p:grpSpPr>
          <p:cxnSp>
            <p:nvCxnSpPr>
              <p:cNvPr id="10642" name="Google Shape;10642;p8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643" name="Google Shape;10643;p8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644" name="Google Shape;10644;p84"/>
            <p:cNvGrpSpPr/>
            <p:nvPr/>
          </p:nvGrpSpPr>
          <p:grpSpPr>
            <a:xfrm>
              <a:off x="2272795" y="2882501"/>
              <a:ext cx="103104" cy="1426186"/>
              <a:chOff x="5206863" y="3100904"/>
              <a:chExt cx="122758" cy="1698043"/>
            </a:xfrm>
          </p:grpSpPr>
          <p:sp>
            <p:nvSpPr>
              <p:cNvPr id="10645" name="Google Shape;10645;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4"/>
            <p:cNvGrpSpPr/>
            <p:nvPr/>
          </p:nvGrpSpPr>
          <p:grpSpPr>
            <a:xfrm>
              <a:off x="1542694" y="2882501"/>
              <a:ext cx="103104" cy="1426186"/>
              <a:chOff x="6006138" y="3143629"/>
              <a:chExt cx="122758" cy="1698043"/>
            </a:xfrm>
          </p:grpSpPr>
          <p:sp>
            <p:nvSpPr>
              <p:cNvPr id="10653" name="Google Shape;10653;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60" name="Google Shape;10660;p84"/>
          <p:cNvGrpSpPr/>
          <p:nvPr/>
        </p:nvGrpSpPr>
        <p:grpSpPr>
          <a:xfrm>
            <a:off x="5915341" y="2192094"/>
            <a:ext cx="1248543" cy="1025319"/>
            <a:chOff x="5183758" y="1210600"/>
            <a:chExt cx="3605380" cy="2960783"/>
          </a:xfrm>
        </p:grpSpPr>
        <p:sp>
          <p:nvSpPr>
            <p:cNvPr id="10661" name="Google Shape;10661;p8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65" name="Google Shape;10665;p8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666" name="Google Shape;10666;p8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667" name="Google Shape;10667;p8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668" name="Google Shape;10668;p8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669" name="Google Shape;10669;p8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84"/>
          <p:cNvGrpSpPr/>
          <p:nvPr/>
        </p:nvGrpSpPr>
        <p:grpSpPr>
          <a:xfrm>
            <a:off x="5772403" y="3330411"/>
            <a:ext cx="2664831" cy="843440"/>
            <a:chOff x="5916567" y="1099697"/>
            <a:chExt cx="2556683" cy="809211"/>
          </a:xfrm>
        </p:grpSpPr>
        <p:sp>
          <p:nvSpPr>
            <p:cNvPr id="10671" name="Google Shape;10671;p8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84"/>
          <p:cNvGrpSpPr/>
          <p:nvPr/>
        </p:nvGrpSpPr>
        <p:grpSpPr>
          <a:xfrm>
            <a:off x="5879943" y="979270"/>
            <a:ext cx="1299851" cy="1023338"/>
            <a:chOff x="5900602" y="1193063"/>
            <a:chExt cx="1299851" cy="1023338"/>
          </a:xfrm>
        </p:grpSpPr>
        <p:grpSp>
          <p:nvGrpSpPr>
            <p:cNvPr id="10680" name="Google Shape;10680;p84"/>
            <p:cNvGrpSpPr/>
            <p:nvPr/>
          </p:nvGrpSpPr>
          <p:grpSpPr>
            <a:xfrm>
              <a:off x="6743564" y="1193063"/>
              <a:ext cx="456889" cy="700379"/>
              <a:chOff x="6743564" y="1193063"/>
              <a:chExt cx="456889" cy="700379"/>
            </a:xfrm>
          </p:grpSpPr>
          <p:grpSp>
            <p:nvGrpSpPr>
              <p:cNvPr id="10681" name="Google Shape;10681;p84"/>
              <p:cNvGrpSpPr/>
              <p:nvPr/>
            </p:nvGrpSpPr>
            <p:grpSpPr>
              <a:xfrm>
                <a:off x="6743564" y="1690731"/>
                <a:ext cx="214402" cy="202710"/>
                <a:chOff x="6743564" y="1690731"/>
                <a:chExt cx="214402" cy="202710"/>
              </a:xfrm>
            </p:grpSpPr>
            <p:sp>
              <p:nvSpPr>
                <p:cNvPr id="10682" name="Google Shape;10682;p8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84"/>
              <p:cNvGrpSpPr/>
              <p:nvPr/>
            </p:nvGrpSpPr>
            <p:grpSpPr>
              <a:xfrm>
                <a:off x="6915505" y="1193063"/>
                <a:ext cx="284947" cy="589637"/>
                <a:chOff x="6915505" y="1193063"/>
                <a:chExt cx="284947" cy="589637"/>
              </a:xfrm>
            </p:grpSpPr>
            <p:sp>
              <p:nvSpPr>
                <p:cNvPr id="10685" name="Google Shape;10685;p8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86" name="Google Shape;10686;p8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687" name="Google Shape;10687;p84"/>
            <p:cNvGrpSpPr/>
            <p:nvPr/>
          </p:nvGrpSpPr>
          <p:grpSpPr>
            <a:xfrm>
              <a:off x="6520337" y="1193063"/>
              <a:ext cx="341815" cy="801589"/>
              <a:chOff x="6520337" y="1193063"/>
              <a:chExt cx="341815" cy="801589"/>
            </a:xfrm>
          </p:grpSpPr>
          <p:grpSp>
            <p:nvGrpSpPr>
              <p:cNvPr id="10688" name="Google Shape;10688;p84"/>
              <p:cNvGrpSpPr/>
              <p:nvPr/>
            </p:nvGrpSpPr>
            <p:grpSpPr>
              <a:xfrm>
                <a:off x="6520337" y="1589527"/>
                <a:ext cx="213950" cy="405125"/>
                <a:chOff x="6520337" y="1589527"/>
                <a:chExt cx="213950" cy="405125"/>
              </a:xfrm>
            </p:grpSpPr>
            <p:sp>
              <p:nvSpPr>
                <p:cNvPr id="10689" name="Google Shape;10689;p8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84"/>
              <p:cNvGrpSpPr/>
              <p:nvPr/>
            </p:nvGrpSpPr>
            <p:grpSpPr>
              <a:xfrm>
                <a:off x="6577204" y="1193063"/>
                <a:ext cx="284947" cy="453562"/>
                <a:chOff x="6577204" y="1193063"/>
                <a:chExt cx="284947" cy="453562"/>
              </a:xfrm>
            </p:grpSpPr>
            <p:sp>
              <p:nvSpPr>
                <p:cNvPr id="10692" name="Google Shape;10692;p8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93" name="Google Shape;10693;p8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694" name="Google Shape;10694;p84"/>
            <p:cNvGrpSpPr/>
            <p:nvPr/>
          </p:nvGrpSpPr>
          <p:grpSpPr>
            <a:xfrm>
              <a:off x="6238903" y="1193063"/>
              <a:ext cx="300475" cy="901782"/>
              <a:chOff x="6238903" y="1193063"/>
              <a:chExt cx="300475" cy="901782"/>
            </a:xfrm>
          </p:grpSpPr>
          <p:grpSp>
            <p:nvGrpSpPr>
              <p:cNvPr id="10695" name="Google Shape;10695;p84"/>
              <p:cNvGrpSpPr/>
              <p:nvPr/>
            </p:nvGrpSpPr>
            <p:grpSpPr>
              <a:xfrm>
                <a:off x="6290865" y="1489315"/>
                <a:ext cx="248514" cy="605530"/>
                <a:chOff x="6290865" y="1489315"/>
                <a:chExt cx="248514" cy="605530"/>
              </a:xfrm>
            </p:grpSpPr>
            <p:sp>
              <p:nvSpPr>
                <p:cNvPr id="10696" name="Google Shape;10696;p8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4"/>
              <p:cNvGrpSpPr/>
              <p:nvPr/>
            </p:nvGrpSpPr>
            <p:grpSpPr>
              <a:xfrm>
                <a:off x="6238903" y="1193063"/>
                <a:ext cx="284947" cy="327512"/>
                <a:chOff x="6238903" y="1193063"/>
                <a:chExt cx="284947" cy="327512"/>
              </a:xfrm>
            </p:grpSpPr>
            <p:sp>
              <p:nvSpPr>
                <p:cNvPr id="10699" name="Google Shape;10699;p8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0" name="Google Shape;10700;p8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01" name="Google Shape;10701;p84"/>
            <p:cNvGrpSpPr/>
            <p:nvPr/>
          </p:nvGrpSpPr>
          <p:grpSpPr>
            <a:xfrm>
              <a:off x="5900602" y="1193063"/>
              <a:ext cx="444345" cy="1023338"/>
              <a:chOff x="5900602" y="1193063"/>
              <a:chExt cx="444345" cy="1023338"/>
            </a:xfrm>
          </p:grpSpPr>
          <p:grpSp>
            <p:nvGrpSpPr>
              <p:cNvPr id="10702" name="Google Shape;10702;p84"/>
              <p:cNvGrpSpPr/>
              <p:nvPr/>
            </p:nvGrpSpPr>
            <p:grpSpPr>
              <a:xfrm>
                <a:off x="6046501" y="1367785"/>
                <a:ext cx="298446" cy="848616"/>
                <a:chOff x="6046501" y="1367785"/>
                <a:chExt cx="298446" cy="848616"/>
              </a:xfrm>
            </p:grpSpPr>
            <p:sp>
              <p:nvSpPr>
                <p:cNvPr id="10703" name="Google Shape;10703;p8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84"/>
              <p:cNvGrpSpPr/>
              <p:nvPr/>
            </p:nvGrpSpPr>
            <p:grpSpPr>
              <a:xfrm>
                <a:off x="5900602" y="1193063"/>
                <a:ext cx="284947" cy="182312"/>
                <a:chOff x="5900602" y="1193063"/>
                <a:chExt cx="284947" cy="182312"/>
              </a:xfrm>
            </p:grpSpPr>
            <p:sp>
              <p:nvSpPr>
                <p:cNvPr id="10706" name="Google Shape;10706;p8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7" name="Google Shape;10707;p8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708" name="Google Shape;10708;p84"/>
          <p:cNvGrpSpPr/>
          <p:nvPr/>
        </p:nvGrpSpPr>
        <p:grpSpPr>
          <a:xfrm>
            <a:off x="7217825" y="979415"/>
            <a:ext cx="1219413" cy="1051365"/>
            <a:chOff x="7287122" y="1165658"/>
            <a:chExt cx="1219413" cy="1051365"/>
          </a:xfrm>
        </p:grpSpPr>
        <p:grpSp>
          <p:nvGrpSpPr>
            <p:cNvPr id="10709" name="Google Shape;10709;p84"/>
            <p:cNvGrpSpPr/>
            <p:nvPr/>
          </p:nvGrpSpPr>
          <p:grpSpPr>
            <a:xfrm>
              <a:off x="7287122" y="1969723"/>
              <a:ext cx="1219413" cy="247300"/>
              <a:chOff x="7287122" y="1969723"/>
              <a:chExt cx="1219413" cy="247300"/>
            </a:xfrm>
          </p:grpSpPr>
          <p:sp>
            <p:nvSpPr>
              <p:cNvPr id="10710" name="Google Shape;10710;p8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1" name="Google Shape;10711;p84"/>
              <p:cNvGrpSpPr/>
              <p:nvPr/>
            </p:nvGrpSpPr>
            <p:grpSpPr>
              <a:xfrm>
                <a:off x="7287122" y="2063892"/>
                <a:ext cx="1151753" cy="73428"/>
                <a:chOff x="7287122" y="2063892"/>
                <a:chExt cx="1151753" cy="73428"/>
              </a:xfrm>
            </p:grpSpPr>
            <p:sp>
              <p:nvSpPr>
                <p:cNvPr id="10712" name="Google Shape;10712;p8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3" name="Google Shape;10713;p8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14" name="Google Shape;10714;p84"/>
            <p:cNvGrpSpPr/>
            <p:nvPr/>
          </p:nvGrpSpPr>
          <p:grpSpPr>
            <a:xfrm>
              <a:off x="7287122" y="1712201"/>
              <a:ext cx="1219403" cy="246767"/>
              <a:chOff x="7287122" y="1712201"/>
              <a:chExt cx="1219403" cy="246767"/>
            </a:xfrm>
          </p:grpSpPr>
          <p:sp>
            <p:nvSpPr>
              <p:cNvPr id="10715" name="Google Shape;10715;p8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6" name="Google Shape;10716;p84"/>
              <p:cNvGrpSpPr/>
              <p:nvPr/>
            </p:nvGrpSpPr>
            <p:grpSpPr>
              <a:xfrm>
                <a:off x="7287122" y="1842861"/>
                <a:ext cx="1005303" cy="73419"/>
                <a:chOff x="7287122" y="1842861"/>
                <a:chExt cx="1005303" cy="73419"/>
              </a:xfrm>
            </p:grpSpPr>
            <p:sp>
              <p:nvSpPr>
                <p:cNvPr id="10717" name="Google Shape;10717;p8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8" name="Google Shape;10718;p8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19" name="Google Shape;10719;p84"/>
            <p:cNvGrpSpPr/>
            <p:nvPr/>
          </p:nvGrpSpPr>
          <p:grpSpPr>
            <a:xfrm>
              <a:off x="7287122" y="1447520"/>
              <a:ext cx="1219403" cy="286667"/>
              <a:chOff x="7287122" y="1447520"/>
              <a:chExt cx="1219403" cy="286667"/>
            </a:xfrm>
          </p:grpSpPr>
          <p:sp>
            <p:nvSpPr>
              <p:cNvPr id="10720" name="Google Shape;10720;p8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1" name="Google Shape;10721;p84"/>
              <p:cNvGrpSpPr/>
              <p:nvPr/>
            </p:nvGrpSpPr>
            <p:grpSpPr>
              <a:xfrm>
                <a:off x="7287122" y="1581977"/>
                <a:ext cx="852803" cy="73428"/>
                <a:chOff x="7287122" y="1581977"/>
                <a:chExt cx="852803" cy="73428"/>
              </a:xfrm>
            </p:grpSpPr>
            <p:sp>
              <p:nvSpPr>
                <p:cNvPr id="10722" name="Google Shape;10722;p8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3" name="Google Shape;10723;p8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24" name="Google Shape;10724;p84"/>
            <p:cNvGrpSpPr/>
            <p:nvPr/>
          </p:nvGrpSpPr>
          <p:grpSpPr>
            <a:xfrm>
              <a:off x="7287122" y="1165658"/>
              <a:ext cx="1219403" cy="344253"/>
              <a:chOff x="7287122" y="1165658"/>
              <a:chExt cx="1219403" cy="344253"/>
            </a:xfrm>
          </p:grpSpPr>
          <p:sp>
            <p:nvSpPr>
              <p:cNvPr id="10725" name="Google Shape;10725;p8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6" name="Google Shape;10726;p84"/>
              <p:cNvGrpSpPr/>
              <p:nvPr/>
            </p:nvGrpSpPr>
            <p:grpSpPr>
              <a:xfrm>
                <a:off x="7287122" y="1341025"/>
                <a:ext cx="695703" cy="73419"/>
                <a:chOff x="7287122" y="1341025"/>
                <a:chExt cx="695703" cy="73419"/>
              </a:xfrm>
            </p:grpSpPr>
            <p:sp>
              <p:nvSpPr>
                <p:cNvPr id="10727" name="Google Shape;10727;p8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8" name="Google Shape;10728;p8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0"/>
        <p:cNvGrpSpPr/>
        <p:nvPr/>
      </p:nvGrpSpPr>
      <p:grpSpPr>
        <a:xfrm>
          <a:off x="0" y="0"/>
          <a:ext cx="0" cy="0"/>
          <a:chOff x="0" y="0"/>
          <a:chExt cx="0" cy="0"/>
        </a:xfrm>
      </p:grpSpPr>
      <p:sp>
        <p:nvSpPr>
          <p:cNvPr id="1391" name="Google Shape;1391;p41"/>
          <p:cNvSpPr txBox="1">
            <a:spLocks noGrp="1"/>
          </p:cNvSpPr>
          <p:nvPr>
            <p:ph type="title"/>
          </p:nvPr>
        </p:nvSpPr>
        <p:spPr>
          <a:xfrm>
            <a:off x="2622375" y="2610638"/>
            <a:ext cx="57972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Introduction</a:t>
            </a:r>
            <a:endParaRPr/>
          </a:p>
        </p:txBody>
      </p:sp>
      <p:sp>
        <p:nvSpPr>
          <p:cNvPr id="1392" name="Google Shape;1392;p41"/>
          <p:cNvSpPr txBox="1">
            <a:spLocks noGrp="1"/>
          </p:cNvSpPr>
          <p:nvPr>
            <p:ph type="title" idx="2"/>
          </p:nvPr>
        </p:nvSpPr>
        <p:spPr>
          <a:xfrm>
            <a:off x="6362175" y="1328938"/>
            <a:ext cx="2057400" cy="10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393" name="Google Shape;1393;p41"/>
          <p:cNvSpPr txBox="1">
            <a:spLocks noGrp="1"/>
          </p:cNvSpPr>
          <p:nvPr>
            <p:ph type="subTitle" idx="1"/>
          </p:nvPr>
        </p:nvSpPr>
        <p:spPr>
          <a:xfrm>
            <a:off x="2622375" y="3439575"/>
            <a:ext cx="5797200" cy="375000"/>
          </a:xfrm>
          <a:prstGeom prst="rect">
            <a:avLst/>
          </a:prstGeom>
        </p:spPr>
        <p:txBody>
          <a:bodyPr spcFirstLastPara="1" wrap="square" lIns="91425" tIns="91425" rIns="91425" bIns="91425" anchor="t" anchorCtr="0">
            <a:noAutofit/>
          </a:bodyPr>
          <a:lstStyle/>
          <a:p>
            <a:pPr marL="0" indent="0"/>
            <a:r>
              <a:rPr lang="en-US" altLang="zh-CN"/>
              <a:t>Problem and Dataset Introduction</a:t>
            </a:r>
          </a:p>
          <a:p>
            <a:pPr marL="0" lvl="0" indent="0" algn="r" rtl="0">
              <a:spcBef>
                <a:spcPts val="0"/>
              </a:spcBef>
              <a:spcAft>
                <a:spcPts val="0"/>
              </a:spcAft>
              <a:buNone/>
            </a:pPr>
            <a:endParaRPr/>
          </a:p>
        </p:txBody>
      </p:sp>
      <p:sp>
        <p:nvSpPr>
          <p:cNvPr id="1394" name="Google Shape;1394;p41"/>
          <p:cNvSpPr/>
          <p:nvPr/>
        </p:nvSpPr>
        <p:spPr>
          <a:xfrm flipH="1">
            <a:off x="-18334" y="1328944"/>
            <a:ext cx="1255084" cy="2533280"/>
          </a:xfrm>
          <a:custGeom>
            <a:avLst/>
            <a:gdLst/>
            <a:ahLst/>
            <a:cxnLst/>
            <a:rect l="l" t="t" r="r" b="b"/>
            <a:pathLst>
              <a:path w="37524" h="75739" extrusionOk="0">
                <a:moveTo>
                  <a:pt x="37483" y="1"/>
                </a:moveTo>
                <a:cubicBezTo>
                  <a:pt x="16809" y="204"/>
                  <a:pt x="1" y="17216"/>
                  <a:pt x="1" y="37890"/>
                </a:cubicBezTo>
                <a:cubicBezTo>
                  <a:pt x="1" y="58523"/>
                  <a:pt x="16809" y="75535"/>
                  <a:pt x="37483" y="75738"/>
                </a:cubicBezTo>
                <a:lnTo>
                  <a:pt x="37523" y="72604"/>
                </a:lnTo>
                <a:cubicBezTo>
                  <a:pt x="18559" y="72442"/>
                  <a:pt x="3094" y="56855"/>
                  <a:pt x="3094" y="37849"/>
                </a:cubicBezTo>
                <a:cubicBezTo>
                  <a:pt x="3094" y="18884"/>
                  <a:pt x="18559" y="3338"/>
                  <a:pt x="37523" y="3134"/>
                </a:cubicBezTo>
                <a:lnTo>
                  <a:pt x="37483"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 name="Google Shape;1395;p41"/>
          <p:cNvGrpSpPr/>
          <p:nvPr/>
        </p:nvGrpSpPr>
        <p:grpSpPr>
          <a:xfrm rot="10800000" flipH="1">
            <a:off x="6317507" y="576774"/>
            <a:ext cx="2057416" cy="453447"/>
            <a:chOff x="-737950" y="458900"/>
            <a:chExt cx="549450" cy="121100"/>
          </a:xfrm>
        </p:grpSpPr>
        <p:sp>
          <p:nvSpPr>
            <p:cNvPr id="1396" name="Google Shape;1396;p41"/>
            <p:cNvSpPr/>
            <p:nvPr/>
          </p:nvSpPr>
          <p:spPr>
            <a:xfrm>
              <a:off x="-276025" y="458900"/>
              <a:ext cx="87525" cy="121100"/>
            </a:xfrm>
            <a:custGeom>
              <a:avLst/>
              <a:gdLst/>
              <a:ahLst/>
              <a:cxnLst/>
              <a:rect l="l" t="t" r="r" b="b"/>
              <a:pathLst>
                <a:path w="3501" h="4844" extrusionOk="0">
                  <a:moveTo>
                    <a:pt x="0" y="0"/>
                  </a:moveTo>
                  <a:lnTo>
                    <a:pt x="154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1"/>
            <p:cNvSpPr/>
            <p:nvPr/>
          </p:nvSpPr>
          <p:spPr>
            <a:xfrm>
              <a:off x="-392000" y="458900"/>
              <a:ext cx="87500" cy="121100"/>
            </a:xfrm>
            <a:custGeom>
              <a:avLst/>
              <a:gdLst/>
              <a:ahLst/>
              <a:cxnLst/>
              <a:rect l="l" t="t" r="r" b="b"/>
              <a:pathLst>
                <a:path w="3500" h="4844" extrusionOk="0">
                  <a:moveTo>
                    <a:pt x="0" y="0"/>
                  </a:moveTo>
                  <a:lnTo>
                    <a:pt x="1587" y="2483"/>
                  </a:lnTo>
                  <a:lnTo>
                    <a:pt x="0" y="4843"/>
                  </a:lnTo>
                  <a:lnTo>
                    <a:pt x="1913" y="4843"/>
                  </a:lnTo>
                  <a:lnTo>
                    <a:pt x="3500" y="2483"/>
                  </a:lnTo>
                  <a:lnTo>
                    <a:pt x="3500" y="2401"/>
                  </a:lnTo>
                  <a:lnTo>
                    <a:pt x="191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1"/>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1"/>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1"/>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1"/>
          <p:cNvGrpSpPr/>
          <p:nvPr/>
        </p:nvGrpSpPr>
        <p:grpSpPr>
          <a:xfrm>
            <a:off x="2335207" y="1"/>
            <a:ext cx="475806" cy="2436660"/>
            <a:chOff x="-1582400" y="253375"/>
            <a:chExt cx="217750" cy="1115125"/>
          </a:xfrm>
        </p:grpSpPr>
        <p:sp>
          <p:nvSpPr>
            <p:cNvPr id="1402" name="Google Shape;1402;p41"/>
            <p:cNvSpPr/>
            <p:nvPr/>
          </p:nvSpPr>
          <p:spPr>
            <a:xfrm>
              <a:off x="-1582400" y="253375"/>
              <a:ext cx="17325" cy="17325"/>
            </a:xfrm>
            <a:custGeom>
              <a:avLst/>
              <a:gdLst/>
              <a:ahLst/>
              <a:cxnLst/>
              <a:rect l="l" t="t" r="r" b="b"/>
              <a:pathLst>
                <a:path w="693" h="693" extrusionOk="0">
                  <a:moveTo>
                    <a:pt x="367" y="0"/>
                  </a:moveTo>
                  <a:cubicBezTo>
                    <a:pt x="163" y="0"/>
                    <a:pt x="0" y="163"/>
                    <a:pt x="0" y="367"/>
                  </a:cubicBezTo>
                  <a:cubicBezTo>
                    <a:pt x="0" y="570"/>
                    <a:pt x="163" y="692"/>
                    <a:pt x="367" y="692"/>
                  </a:cubicBezTo>
                  <a:cubicBezTo>
                    <a:pt x="570" y="692"/>
                    <a:pt x="692" y="570"/>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1"/>
            <p:cNvSpPr/>
            <p:nvPr/>
          </p:nvSpPr>
          <p:spPr>
            <a:xfrm>
              <a:off x="-1532550"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29" y="692"/>
                    <a:pt x="692" y="570"/>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1"/>
            <p:cNvSpPr/>
            <p:nvPr/>
          </p:nvSpPr>
          <p:spPr>
            <a:xfrm>
              <a:off x="-1481675" y="253375"/>
              <a:ext cx="17325" cy="17325"/>
            </a:xfrm>
            <a:custGeom>
              <a:avLst/>
              <a:gdLst/>
              <a:ahLst/>
              <a:cxnLst/>
              <a:rect l="l" t="t" r="r" b="b"/>
              <a:pathLst>
                <a:path w="693" h="693" extrusionOk="0">
                  <a:moveTo>
                    <a:pt x="326" y="0"/>
                  </a:moveTo>
                  <a:cubicBezTo>
                    <a:pt x="122" y="0"/>
                    <a:pt x="0" y="163"/>
                    <a:pt x="0" y="367"/>
                  </a:cubicBezTo>
                  <a:cubicBezTo>
                    <a:pt x="0" y="570"/>
                    <a:pt x="122" y="692"/>
                    <a:pt x="326" y="692"/>
                  </a:cubicBezTo>
                  <a:cubicBezTo>
                    <a:pt x="529" y="692"/>
                    <a:pt x="692" y="570"/>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1"/>
            <p:cNvSpPr/>
            <p:nvPr/>
          </p:nvSpPr>
          <p:spPr>
            <a:xfrm>
              <a:off x="-1431825" y="253375"/>
              <a:ext cx="17325" cy="17325"/>
            </a:xfrm>
            <a:custGeom>
              <a:avLst/>
              <a:gdLst/>
              <a:ahLst/>
              <a:cxnLst/>
              <a:rect l="l" t="t" r="r" b="b"/>
              <a:pathLst>
                <a:path w="693" h="693" extrusionOk="0">
                  <a:moveTo>
                    <a:pt x="326" y="0"/>
                  </a:moveTo>
                  <a:cubicBezTo>
                    <a:pt x="123" y="0"/>
                    <a:pt x="0" y="163"/>
                    <a:pt x="0" y="367"/>
                  </a:cubicBezTo>
                  <a:cubicBezTo>
                    <a:pt x="0" y="570"/>
                    <a:pt x="123" y="692"/>
                    <a:pt x="326" y="692"/>
                  </a:cubicBezTo>
                  <a:cubicBezTo>
                    <a:pt x="530" y="692"/>
                    <a:pt x="692" y="570"/>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1"/>
            <p:cNvSpPr/>
            <p:nvPr/>
          </p:nvSpPr>
          <p:spPr>
            <a:xfrm>
              <a:off x="-1383000" y="253375"/>
              <a:ext cx="18350" cy="17325"/>
            </a:xfrm>
            <a:custGeom>
              <a:avLst/>
              <a:gdLst/>
              <a:ahLst/>
              <a:cxnLst/>
              <a:rect l="l" t="t" r="r" b="b"/>
              <a:pathLst>
                <a:path w="734" h="693" extrusionOk="0">
                  <a:moveTo>
                    <a:pt x="367" y="0"/>
                  </a:moveTo>
                  <a:cubicBezTo>
                    <a:pt x="164" y="0"/>
                    <a:pt x="1" y="163"/>
                    <a:pt x="1" y="367"/>
                  </a:cubicBezTo>
                  <a:cubicBezTo>
                    <a:pt x="1" y="570"/>
                    <a:pt x="164" y="692"/>
                    <a:pt x="367" y="692"/>
                  </a:cubicBezTo>
                  <a:cubicBezTo>
                    <a:pt x="571" y="692"/>
                    <a:pt x="733" y="570"/>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1"/>
            <p:cNvSpPr/>
            <p:nvPr/>
          </p:nvSpPr>
          <p:spPr>
            <a:xfrm>
              <a:off x="-1582400" y="29915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1"/>
            <p:cNvSpPr/>
            <p:nvPr/>
          </p:nvSpPr>
          <p:spPr>
            <a:xfrm>
              <a:off x="-1532550"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1"/>
            <p:cNvSpPr/>
            <p:nvPr/>
          </p:nvSpPr>
          <p:spPr>
            <a:xfrm>
              <a:off x="-1481675" y="29915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1"/>
            <p:cNvSpPr/>
            <p:nvPr/>
          </p:nvSpPr>
          <p:spPr>
            <a:xfrm>
              <a:off x="-1431825" y="29915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1"/>
            <p:cNvSpPr/>
            <p:nvPr/>
          </p:nvSpPr>
          <p:spPr>
            <a:xfrm>
              <a:off x="-1383000" y="29915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1"/>
            <p:cNvSpPr/>
            <p:nvPr/>
          </p:nvSpPr>
          <p:spPr>
            <a:xfrm>
              <a:off x="-1582400" y="344950"/>
              <a:ext cx="17325" cy="17325"/>
            </a:xfrm>
            <a:custGeom>
              <a:avLst/>
              <a:gdLst/>
              <a:ahLst/>
              <a:cxnLst/>
              <a:rect l="l" t="t" r="r" b="b"/>
              <a:pathLst>
                <a:path w="693" h="693"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1532550"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1"/>
            <p:cNvSpPr/>
            <p:nvPr/>
          </p:nvSpPr>
          <p:spPr>
            <a:xfrm>
              <a:off x="-1481675" y="344950"/>
              <a:ext cx="17325" cy="17325"/>
            </a:xfrm>
            <a:custGeom>
              <a:avLst/>
              <a:gdLst/>
              <a:ahLst/>
              <a:cxnLst/>
              <a:rect l="l" t="t" r="r" b="b"/>
              <a:pathLst>
                <a:path w="693" h="693"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1431825" y="344950"/>
              <a:ext cx="17325" cy="17325"/>
            </a:xfrm>
            <a:custGeom>
              <a:avLst/>
              <a:gdLst/>
              <a:ahLst/>
              <a:cxnLst/>
              <a:rect l="l" t="t" r="r" b="b"/>
              <a:pathLst>
                <a:path w="693" h="693"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p:nvPr/>
          </p:nvSpPr>
          <p:spPr>
            <a:xfrm>
              <a:off x="-1383000" y="344950"/>
              <a:ext cx="18350" cy="17325"/>
            </a:xfrm>
            <a:custGeom>
              <a:avLst/>
              <a:gdLst/>
              <a:ahLst/>
              <a:cxnLst/>
              <a:rect l="l" t="t" r="r" b="b"/>
              <a:pathLst>
                <a:path w="734" h="693"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1"/>
            <p:cNvSpPr/>
            <p:nvPr/>
          </p:nvSpPr>
          <p:spPr>
            <a:xfrm>
              <a:off x="-1582400" y="389700"/>
              <a:ext cx="17325" cy="17325"/>
            </a:xfrm>
            <a:custGeom>
              <a:avLst/>
              <a:gdLst/>
              <a:ahLst/>
              <a:cxnLst/>
              <a:rect l="l" t="t" r="r" b="b"/>
              <a:pathLst>
                <a:path w="693" h="693" extrusionOk="0">
                  <a:moveTo>
                    <a:pt x="367" y="1"/>
                  </a:moveTo>
                  <a:cubicBezTo>
                    <a:pt x="163" y="1"/>
                    <a:pt x="0" y="164"/>
                    <a:pt x="0" y="367"/>
                  </a:cubicBezTo>
                  <a:cubicBezTo>
                    <a:pt x="0" y="530"/>
                    <a:pt x="163" y="693"/>
                    <a:pt x="367" y="693"/>
                  </a:cubicBezTo>
                  <a:cubicBezTo>
                    <a:pt x="570" y="693"/>
                    <a:pt x="692" y="571"/>
                    <a:pt x="692" y="367"/>
                  </a:cubicBezTo>
                  <a:cubicBezTo>
                    <a:pt x="692" y="20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1"/>
            <p:cNvSpPr/>
            <p:nvPr/>
          </p:nvSpPr>
          <p:spPr>
            <a:xfrm>
              <a:off x="-1532550"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29" y="693"/>
                    <a:pt x="692" y="571"/>
                    <a:pt x="692" y="367"/>
                  </a:cubicBezTo>
                  <a:cubicBezTo>
                    <a:pt x="692" y="20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1"/>
            <p:cNvSpPr/>
            <p:nvPr/>
          </p:nvSpPr>
          <p:spPr>
            <a:xfrm>
              <a:off x="-1481675" y="389700"/>
              <a:ext cx="17325" cy="17325"/>
            </a:xfrm>
            <a:custGeom>
              <a:avLst/>
              <a:gdLst/>
              <a:ahLst/>
              <a:cxnLst/>
              <a:rect l="l" t="t" r="r" b="b"/>
              <a:pathLst>
                <a:path w="693" h="693" extrusionOk="0">
                  <a:moveTo>
                    <a:pt x="326" y="1"/>
                  </a:moveTo>
                  <a:cubicBezTo>
                    <a:pt x="122" y="1"/>
                    <a:pt x="0" y="164"/>
                    <a:pt x="0" y="367"/>
                  </a:cubicBezTo>
                  <a:cubicBezTo>
                    <a:pt x="0" y="530"/>
                    <a:pt x="122" y="693"/>
                    <a:pt x="326" y="693"/>
                  </a:cubicBezTo>
                  <a:cubicBezTo>
                    <a:pt x="529" y="693"/>
                    <a:pt x="692" y="571"/>
                    <a:pt x="692" y="367"/>
                  </a:cubicBezTo>
                  <a:cubicBezTo>
                    <a:pt x="692" y="20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1"/>
            <p:cNvSpPr/>
            <p:nvPr/>
          </p:nvSpPr>
          <p:spPr>
            <a:xfrm>
              <a:off x="-1431825" y="389700"/>
              <a:ext cx="17325" cy="17325"/>
            </a:xfrm>
            <a:custGeom>
              <a:avLst/>
              <a:gdLst/>
              <a:ahLst/>
              <a:cxnLst/>
              <a:rect l="l" t="t" r="r" b="b"/>
              <a:pathLst>
                <a:path w="693" h="693" extrusionOk="0">
                  <a:moveTo>
                    <a:pt x="326" y="1"/>
                  </a:moveTo>
                  <a:cubicBezTo>
                    <a:pt x="123" y="1"/>
                    <a:pt x="0" y="164"/>
                    <a:pt x="0" y="367"/>
                  </a:cubicBezTo>
                  <a:cubicBezTo>
                    <a:pt x="0" y="530"/>
                    <a:pt x="123" y="693"/>
                    <a:pt x="326" y="693"/>
                  </a:cubicBezTo>
                  <a:cubicBezTo>
                    <a:pt x="530" y="693"/>
                    <a:pt x="692" y="571"/>
                    <a:pt x="692" y="367"/>
                  </a:cubicBezTo>
                  <a:cubicBezTo>
                    <a:pt x="692" y="20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1"/>
            <p:cNvSpPr/>
            <p:nvPr/>
          </p:nvSpPr>
          <p:spPr>
            <a:xfrm>
              <a:off x="-1383000" y="389700"/>
              <a:ext cx="18350" cy="17325"/>
            </a:xfrm>
            <a:custGeom>
              <a:avLst/>
              <a:gdLst/>
              <a:ahLst/>
              <a:cxnLst/>
              <a:rect l="l" t="t" r="r" b="b"/>
              <a:pathLst>
                <a:path w="734" h="693" extrusionOk="0">
                  <a:moveTo>
                    <a:pt x="367" y="1"/>
                  </a:moveTo>
                  <a:cubicBezTo>
                    <a:pt x="164" y="1"/>
                    <a:pt x="1" y="164"/>
                    <a:pt x="1" y="367"/>
                  </a:cubicBezTo>
                  <a:cubicBezTo>
                    <a:pt x="1" y="530"/>
                    <a:pt x="164" y="693"/>
                    <a:pt x="367" y="693"/>
                  </a:cubicBezTo>
                  <a:cubicBezTo>
                    <a:pt x="571" y="693"/>
                    <a:pt x="733" y="571"/>
                    <a:pt x="733" y="367"/>
                  </a:cubicBezTo>
                  <a:cubicBezTo>
                    <a:pt x="733" y="20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1"/>
            <p:cNvSpPr/>
            <p:nvPr/>
          </p:nvSpPr>
          <p:spPr>
            <a:xfrm>
              <a:off x="-1582400" y="435500"/>
              <a:ext cx="17325" cy="17325"/>
            </a:xfrm>
            <a:custGeom>
              <a:avLst/>
              <a:gdLst/>
              <a:ahLst/>
              <a:cxnLst/>
              <a:rect l="l" t="t" r="r" b="b"/>
              <a:pathLst>
                <a:path w="693" h="693" extrusionOk="0">
                  <a:moveTo>
                    <a:pt x="367" y="0"/>
                  </a:moveTo>
                  <a:cubicBezTo>
                    <a:pt x="163" y="0"/>
                    <a:pt x="0" y="163"/>
                    <a:pt x="0" y="367"/>
                  </a:cubicBezTo>
                  <a:cubicBezTo>
                    <a:pt x="0" y="529"/>
                    <a:pt x="163" y="692"/>
                    <a:pt x="367" y="692"/>
                  </a:cubicBezTo>
                  <a:cubicBezTo>
                    <a:pt x="570" y="692"/>
                    <a:pt x="692" y="529"/>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1"/>
            <p:cNvSpPr/>
            <p:nvPr/>
          </p:nvSpPr>
          <p:spPr>
            <a:xfrm>
              <a:off x="-1532550"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29" y="692"/>
                    <a:pt x="692" y="529"/>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1"/>
            <p:cNvSpPr/>
            <p:nvPr/>
          </p:nvSpPr>
          <p:spPr>
            <a:xfrm>
              <a:off x="-1481675" y="435500"/>
              <a:ext cx="17325" cy="17325"/>
            </a:xfrm>
            <a:custGeom>
              <a:avLst/>
              <a:gdLst/>
              <a:ahLst/>
              <a:cxnLst/>
              <a:rect l="l" t="t" r="r" b="b"/>
              <a:pathLst>
                <a:path w="693" h="693" extrusionOk="0">
                  <a:moveTo>
                    <a:pt x="326" y="0"/>
                  </a:moveTo>
                  <a:cubicBezTo>
                    <a:pt x="122" y="0"/>
                    <a:pt x="0" y="163"/>
                    <a:pt x="0" y="367"/>
                  </a:cubicBezTo>
                  <a:cubicBezTo>
                    <a:pt x="0" y="529"/>
                    <a:pt x="122" y="692"/>
                    <a:pt x="326" y="692"/>
                  </a:cubicBezTo>
                  <a:cubicBezTo>
                    <a:pt x="529" y="692"/>
                    <a:pt x="692" y="529"/>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1"/>
            <p:cNvSpPr/>
            <p:nvPr/>
          </p:nvSpPr>
          <p:spPr>
            <a:xfrm>
              <a:off x="-1431825" y="435500"/>
              <a:ext cx="17325" cy="17325"/>
            </a:xfrm>
            <a:custGeom>
              <a:avLst/>
              <a:gdLst/>
              <a:ahLst/>
              <a:cxnLst/>
              <a:rect l="l" t="t" r="r" b="b"/>
              <a:pathLst>
                <a:path w="693" h="693" extrusionOk="0">
                  <a:moveTo>
                    <a:pt x="326" y="0"/>
                  </a:moveTo>
                  <a:cubicBezTo>
                    <a:pt x="123" y="0"/>
                    <a:pt x="0" y="163"/>
                    <a:pt x="0" y="367"/>
                  </a:cubicBezTo>
                  <a:cubicBezTo>
                    <a:pt x="0" y="529"/>
                    <a:pt x="123" y="692"/>
                    <a:pt x="326" y="692"/>
                  </a:cubicBezTo>
                  <a:cubicBezTo>
                    <a:pt x="530" y="692"/>
                    <a:pt x="692" y="529"/>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1"/>
            <p:cNvSpPr/>
            <p:nvPr/>
          </p:nvSpPr>
          <p:spPr>
            <a:xfrm>
              <a:off x="-1383000" y="435500"/>
              <a:ext cx="18350" cy="17325"/>
            </a:xfrm>
            <a:custGeom>
              <a:avLst/>
              <a:gdLst/>
              <a:ahLst/>
              <a:cxnLst/>
              <a:rect l="l" t="t" r="r" b="b"/>
              <a:pathLst>
                <a:path w="734" h="693" extrusionOk="0">
                  <a:moveTo>
                    <a:pt x="367" y="0"/>
                  </a:moveTo>
                  <a:cubicBezTo>
                    <a:pt x="164" y="0"/>
                    <a:pt x="1" y="163"/>
                    <a:pt x="1" y="367"/>
                  </a:cubicBezTo>
                  <a:cubicBezTo>
                    <a:pt x="1" y="529"/>
                    <a:pt x="164" y="692"/>
                    <a:pt x="367" y="692"/>
                  </a:cubicBezTo>
                  <a:cubicBezTo>
                    <a:pt x="571" y="692"/>
                    <a:pt x="733" y="529"/>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1"/>
            <p:cNvSpPr/>
            <p:nvPr/>
          </p:nvSpPr>
          <p:spPr>
            <a:xfrm>
              <a:off x="-1582400" y="48230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1"/>
            <p:cNvSpPr/>
            <p:nvPr/>
          </p:nvSpPr>
          <p:spPr>
            <a:xfrm>
              <a:off x="-1532550"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1"/>
            <p:cNvSpPr/>
            <p:nvPr/>
          </p:nvSpPr>
          <p:spPr>
            <a:xfrm>
              <a:off x="-1481675" y="48230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1"/>
            <p:cNvSpPr/>
            <p:nvPr/>
          </p:nvSpPr>
          <p:spPr>
            <a:xfrm>
              <a:off x="-1431825" y="48230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1"/>
            <p:cNvSpPr/>
            <p:nvPr/>
          </p:nvSpPr>
          <p:spPr>
            <a:xfrm>
              <a:off x="-1383000" y="48230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1"/>
            <p:cNvSpPr/>
            <p:nvPr/>
          </p:nvSpPr>
          <p:spPr>
            <a:xfrm>
              <a:off x="-1582400" y="52807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1"/>
            <p:cNvSpPr/>
            <p:nvPr/>
          </p:nvSpPr>
          <p:spPr>
            <a:xfrm>
              <a:off x="-1532550"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1"/>
            <p:cNvSpPr/>
            <p:nvPr/>
          </p:nvSpPr>
          <p:spPr>
            <a:xfrm>
              <a:off x="-1481675" y="52807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1"/>
            <p:cNvSpPr/>
            <p:nvPr/>
          </p:nvSpPr>
          <p:spPr>
            <a:xfrm>
              <a:off x="-1431825" y="52807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1"/>
            <p:cNvSpPr/>
            <p:nvPr/>
          </p:nvSpPr>
          <p:spPr>
            <a:xfrm>
              <a:off x="-1383000" y="52807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1"/>
            <p:cNvSpPr/>
            <p:nvPr/>
          </p:nvSpPr>
          <p:spPr>
            <a:xfrm>
              <a:off x="-1582400" y="57387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1"/>
            <p:cNvSpPr/>
            <p:nvPr/>
          </p:nvSpPr>
          <p:spPr>
            <a:xfrm>
              <a:off x="-1532550"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1"/>
            <p:cNvSpPr/>
            <p:nvPr/>
          </p:nvSpPr>
          <p:spPr>
            <a:xfrm>
              <a:off x="-1481675" y="57387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1"/>
            <p:cNvSpPr/>
            <p:nvPr/>
          </p:nvSpPr>
          <p:spPr>
            <a:xfrm>
              <a:off x="-1431825" y="57387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1"/>
            <p:cNvSpPr/>
            <p:nvPr/>
          </p:nvSpPr>
          <p:spPr>
            <a:xfrm>
              <a:off x="-1383000" y="57387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1"/>
            <p:cNvSpPr/>
            <p:nvPr/>
          </p:nvSpPr>
          <p:spPr>
            <a:xfrm>
              <a:off x="-1582400" y="61862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20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1"/>
            <p:cNvSpPr/>
            <p:nvPr/>
          </p:nvSpPr>
          <p:spPr>
            <a:xfrm>
              <a:off x="-1532550"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20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1"/>
            <p:cNvSpPr/>
            <p:nvPr/>
          </p:nvSpPr>
          <p:spPr>
            <a:xfrm>
              <a:off x="-1481675" y="61862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20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1"/>
            <p:cNvSpPr/>
            <p:nvPr/>
          </p:nvSpPr>
          <p:spPr>
            <a:xfrm>
              <a:off x="-1431825" y="61862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20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1"/>
            <p:cNvSpPr/>
            <p:nvPr/>
          </p:nvSpPr>
          <p:spPr>
            <a:xfrm>
              <a:off x="-1383000" y="61862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20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1"/>
            <p:cNvSpPr/>
            <p:nvPr/>
          </p:nvSpPr>
          <p:spPr>
            <a:xfrm>
              <a:off x="-1582400" y="664425"/>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22"/>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1"/>
            <p:cNvSpPr/>
            <p:nvPr/>
          </p:nvSpPr>
          <p:spPr>
            <a:xfrm>
              <a:off x="-1532550"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22"/>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1"/>
            <p:cNvSpPr/>
            <p:nvPr/>
          </p:nvSpPr>
          <p:spPr>
            <a:xfrm>
              <a:off x="-1481675" y="664425"/>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22"/>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1"/>
            <p:cNvSpPr/>
            <p:nvPr/>
          </p:nvSpPr>
          <p:spPr>
            <a:xfrm>
              <a:off x="-1431825" y="664425"/>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22"/>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1"/>
            <p:cNvSpPr/>
            <p:nvPr/>
          </p:nvSpPr>
          <p:spPr>
            <a:xfrm>
              <a:off x="-1383000" y="664425"/>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22"/>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1"/>
            <p:cNvSpPr/>
            <p:nvPr/>
          </p:nvSpPr>
          <p:spPr>
            <a:xfrm>
              <a:off x="-1582400" y="711225"/>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1"/>
            <p:cNvSpPr/>
            <p:nvPr/>
          </p:nvSpPr>
          <p:spPr>
            <a:xfrm>
              <a:off x="-1532550"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1"/>
            <p:cNvSpPr/>
            <p:nvPr/>
          </p:nvSpPr>
          <p:spPr>
            <a:xfrm>
              <a:off x="-1481675" y="711225"/>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1"/>
            <p:cNvSpPr/>
            <p:nvPr/>
          </p:nvSpPr>
          <p:spPr>
            <a:xfrm>
              <a:off x="-1431825" y="711225"/>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1"/>
            <p:cNvSpPr/>
            <p:nvPr/>
          </p:nvSpPr>
          <p:spPr>
            <a:xfrm>
              <a:off x="-1383000" y="711225"/>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1"/>
            <p:cNvSpPr/>
            <p:nvPr/>
          </p:nvSpPr>
          <p:spPr>
            <a:xfrm>
              <a:off x="-1582400" y="757000"/>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1"/>
            <p:cNvSpPr/>
            <p:nvPr/>
          </p:nvSpPr>
          <p:spPr>
            <a:xfrm>
              <a:off x="-1532550"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1"/>
            <p:cNvSpPr/>
            <p:nvPr/>
          </p:nvSpPr>
          <p:spPr>
            <a:xfrm>
              <a:off x="-1481675" y="757000"/>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1"/>
            <p:cNvSpPr/>
            <p:nvPr/>
          </p:nvSpPr>
          <p:spPr>
            <a:xfrm>
              <a:off x="-1431825" y="757000"/>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1"/>
            <p:cNvSpPr/>
            <p:nvPr/>
          </p:nvSpPr>
          <p:spPr>
            <a:xfrm>
              <a:off x="-1383000" y="757000"/>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1"/>
            <p:cNvSpPr/>
            <p:nvPr/>
          </p:nvSpPr>
          <p:spPr>
            <a:xfrm>
              <a:off x="-1582400" y="802775"/>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1"/>
            <p:cNvSpPr/>
            <p:nvPr/>
          </p:nvSpPr>
          <p:spPr>
            <a:xfrm>
              <a:off x="-1532550"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1"/>
            <p:cNvSpPr/>
            <p:nvPr/>
          </p:nvSpPr>
          <p:spPr>
            <a:xfrm>
              <a:off x="-1481675" y="802775"/>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1"/>
            <p:cNvSpPr/>
            <p:nvPr/>
          </p:nvSpPr>
          <p:spPr>
            <a:xfrm>
              <a:off x="-1431825" y="802775"/>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1"/>
            <p:cNvSpPr/>
            <p:nvPr/>
          </p:nvSpPr>
          <p:spPr>
            <a:xfrm>
              <a:off x="-1383000" y="802775"/>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1"/>
            <p:cNvSpPr/>
            <p:nvPr/>
          </p:nvSpPr>
          <p:spPr>
            <a:xfrm>
              <a:off x="-1582400" y="847550"/>
              <a:ext cx="17325" cy="17325"/>
            </a:xfrm>
            <a:custGeom>
              <a:avLst/>
              <a:gdLst/>
              <a:ahLst/>
              <a:cxnLst/>
              <a:rect l="l" t="t" r="r" b="b"/>
              <a:pathLst>
                <a:path w="693" h="693" extrusionOk="0">
                  <a:moveTo>
                    <a:pt x="367" y="1"/>
                  </a:moveTo>
                  <a:cubicBezTo>
                    <a:pt x="163" y="1"/>
                    <a:pt x="0" y="163"/>
                    <a:pt x="0" y="367"/>
                  </a:cubicBezTo>
                  <a:cubicBezTo>
                    <a:pt x="0" y="570"/>
                    <a:pt x="163" y="692"/>
                    <a:pt x="367" y="692"/>
                  </a:cubicBezTo>
                  <a:cubicBezTo>
                    <a:pt x="570" y="692"/>
                    <a:pt x="692" y="570"/>
                    <a:pt x="692" y="367"/>
                  </a:cubicBezTo>
                  <a:cubicBezTo>
                    <a:pt x="692" y="20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1"/>
            <p:cNvSpPr/>
            <p:nvPr/>
          </p:nvSpPr>
          <p:spPr>
            <a:xfrm>
              <a:off x="-1532550"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29" y="692"/>
                    <a:pt x="692" y="570"/>
                    <a:pt x="692" y="367"/>
                  </a:cubicBezTo>
                  <a:cubicBezTo>
                    <a:pt x="692" y="20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1"/>
            <p:cNvSpPr/>
            <p:nvPr/>
          </p:nvSpPr>
          <p:spPr>
            <a:xfrm>
              <a:off x="-1481675" y="847550"/>
              <a:ext cx="17325" cy="17325"/>
            </a:xfrm>
            <a:custGeom>
              <a:avLst/>
              <a:gdLst/>
              <a:ahLst/>
              <a:cxnLst/>
              <a:rect l="l" t="t" r="r" b="b"/>
              <a:pathLst>
                <a:path w="693" h="693" extrusionOk="0">
                  <a:moveTo>
                    <a:pt x="326" y="1"/>
                  </a:moveTo>
                  <a:cubicBezTo>
                    <a:pt x="122" y="1"/>
                    <a:pt x="0" y="163"/>
                    <a:pt x="0" y="367"/>
                  </a:cubicBezTo>
                  <a:cubicBezTo>
                    <a:pt x="0" y="570"/>
                    <a:pt x="122" y="692"/>
                    <a:pt x="326" y="692"/>
                  </a:cubicBezTo>
                  <a:cubicBezTo>
                    <a:pt x="529" y="692"/>
                    <a:pt x="692" y="570"/>
                    <a:pt x="692" y="367"/>
                  </a:cubicBezTo>
                  <a:cubicBezTo>
                    <a:pt x="692" y="20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1"/>
            <p:cNvSpPr/>
            <p:nvPr/>
          </p:nvSpPr>
          <p:spPr>
            <a:xfrm>
              <a:off x="-1431825" y="847550"/>
              <a:ext cx="17325" cy="17325"/>
            </a:xfrm>
            <a:custGeom>
              <a:avLst/>
              <a:gdLst/>
              <a:ahLst/>
              <a:cxnLst/>
              <a:rect l="l" t="t" r="r" b="b"/>
              <a:pathLst>
                <a:path w="693" h="693" extrusionOk="0">
                  <a:moveTo>
                    <a:pt x="326" y="1"/>
                  </a:moveTo>
                  <a:cubicBezTo>
                    <a:pt x="123" y="1"/>
                    <a:pt x="0" y="163"/>
                    <a:pt x="0" y="367"/>
                  </a:cubicBezTo>
                  <a:cubicBezTo>
                    <a:pt x="0" y="570"/>
                    <a:pt x="123" y="692"/>
                    <a:pt x="326" y="692"/>
                  </a:cubicBezTo>
                  <a:cubicBezTo>
                    <a:pt x="530" y="692"/>
                    <a:pt x="692" y="570"/>
                    <a:pt x="692" y="367"/>
                  </a:cubicBezTo>
                  <a:cubicBezTo>
                    <a:pt x="692" y="20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1"/>
            <p:cNvSpPr/>
            <p:nvPr/>
          </p:nvSpPr>
          <p:spPr>
            <a:xfrm>
              <a:off x="-1383000" y="847550"/>
              <a:ext cx="18350" cy="17325"/>
            </a:xfrm>
            <a:custGeom>
              <a:avLst/>
              <a:gdLst/>
              <a:ahLst/>
              <a:cxnLst/>
              <a:rect l="l" t="t" r="r" b="b"/>
              <a:pathLst>
                <a:path w="734" h="693" extrusionOk="0">
                  <a:moveTo>
                    <a:pt x="367" y="1"/>
                  </a:moveTo>
                  <a:cubicBezTo>
                    <a:pt x="164" y="1"/>
                    <a:pt x="1" y="163"/>
                    <a:pt x="1" y="367"/>
                  </a:cubicBezTo>
                  <a:cubicBezTo>
                    <a:pt x="1" y="570"/>
                    <a:pt x="164" y="692"/>
                    <a:pt x="367" y="692"/>
                  </a:cubicBezTo>
                  <a:cubicBezTo>
                    <a:pt x="571" y="692"/>
                    <a:pt x="733" y="570"/>
                    <a:pt x="733" y="367"/>
                  </a:cubicBezTo>
                  <a:cubicBezTo>
                    <a:pt x="733" y="20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1"/>
            <p:cNvSpPr/>
            <p:nvPr/>
          </p:nvSpPr>
          <p:spPr>
            <a:xfrm>
              <a:off x="-1582400" y="893350"/>
              <a:ext cx="17325" cy="17300"/>
            </a:xfrm>
            <a:custGeom>
              <a:avLst/>
              <a:gdLst/>
              <a:ahLst/>
              <a:cxnLst/>
              <a:rect l="l" t="t" r="r" b="b"/>
              <a:pathLst>
                <a:path w="693" h="692" extrusionOk="0">
                  <a:moveTo>
                    <a:pt x="367" y="0"/>
                  </a:moveTo>
                  <a:cubicBezTo>
                    <a:pt x="163" y="0"/>
                    <a:pt x="0" y="163"/>
                    <a:pt x="0" y="366"/>
                  </a:cubicBezTo>
                  <a:cubicBezTo>
                    <a:pt x="0" y="570"/>
                    <a:pt x="163" y="692"/>
                    <a:pt x="367" y="692"/>
                  </a:cubicBezTo>
                  <a:cubicBezTo>
                    <a:pt x="570" y="692"/>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1"/>
            <p:cNvSpPr/>
            <p:nvPr/>
          </p:nvSpPr>
          <p:spPr>
            <a:xfrm>
              <a:off x="-1532550"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29" y="692"/>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1"/>
            <p:cNvSpPr/>
            <p:nvPr/>
          </p:nvSpPr>
          <p:spPr>
            <a:xfrm>
              <a:off x="-1481675" y="893350"/>
              <a:ext cx="17325" cy="17300"/>
            </a:xfrm>
            <a:custGeom>
              <a:avLst/>
              <a:gdLst/>
              <a:ahLst/>
              <a:cxnLst/>
              <a:rect l="l" t="t" r="r" b="b"/>
              <a:pathLst>
                <a:path w="693" h="692" extrusionOk="0">
                  <a:moveTo>
                    <a:pt x="326" y="0"/>
                  </a:moveTo>
                  <a:cubicBezTo>
                    <a:pt x="122" y="0"/>
                    <a:pt x="0" y="163"/>
                    <a:pt x="0" y="366"/>
                  </a:cubicBezTo>
                  <a:cubicBezTo>
                    <a:pt x="0" y="570"/>
                    <a:pt x="122" y="692"/>
                    <a:pt x="326" y="692"/>
                  </a:cubicBezTo>
                  <a:cubicBezTo>
                    <a:pt x="529" y="692"/>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1"/>
            <p:cNvSpPr/>
            <p:nvPr/>
          </p:nvSpPr>
          <p:spPr>
            <a:xfrm>
              <a:off x="-1431825" y="893350"/>
              <a:ext cx="17325" cy="17300"/>
            </a:xfrm>
            <a:custGeom>
              <a:avLst/>
              <a:gdLst/>
              <a:ahLst/>
              <a:cxnLst/>
              <a:rect l="l" t="t" r="r" b="b"/>
              <a:pathLst>
                <a:path w="693" h="692" extrusionOk="0">
                  <a:moveTo>
                    <a:pt x="326" y="0"/>
                  </a:moveTo>
                  <a:cubicBezTo>
                    <a:pt x="123" y="0"/>
                    <a:pt x="0" y="163"/>
                    <a:pt x="0" y="366"/>
                  </a:cubicBezTo>
                  <a:cubicBezTo>
                    <a:pt x="0" y="570"/>
                    <a:pt x="123" y="692"/>
                    <a:pt x="326" y="692"/>
                  </a:cubicBezTo>
                  <a:cubicBezTo>
                    <a:pt x="530" y="692"/>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1"/>
            <p:cNvSpPr/>
            <p:nvPr/>
          </p:nvSpPr>
          <p:spPr>
            <a:xfrm>
              <a:off x="-1383000" y="893350"/>
              <a:ext cx="18350" cy="17300"/>
            </a:xfrm>
            <a:custGeom>
              <a:avLst/>
              <a:gdLst/>
              <a:ahLst/>
              <a:cxnLst/>
              <a:rect l="l" t="t" r="r" b="b"/>
              <a:pathLst>
                <a:path w="734" h="692" extrusionOk="0">
                  <a:moveTo>
                    <a:pt x="367" y="0"/>
                  </a:moveTo>
                  <a:cubicBezTo>
                    <a:pt x="164" y="0"/>
                    <a:pt x="1" y="163"/>
                    <a:pt x="1" y="366"/>
                  </a:cubicBezTo>
                  <a:cubicBezTo>
                    <a:pt x="1" y="570"/>
                    <a:pt x="164" y="692"/>
                    <a:pt x="367" y="692"/>
                  </a:cubicBezTo>
                  <a:cubicBezTo>
                    <a:pt x="571" y="692"/>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1"/>
            <p:cNvSpPr/>
            <p:nvPr/>
          </p:nvSpPr>
          <p:spPr>
            <a:xfrm>
              <a:off x="-1582400" y="940150"/>
              <a:ext cx="17325" cy="18325"/>
            </a:xfrm>
            <a:custGeom>
              <a:avLst/>
              <a:gdLst/>
              <a:ahLst/>
              <a:cxnLst/>
              <a:rect l="l" t="t" r="r" b="b"/>
              <a:pathLst>
                <a:path w="693" h="733" extrusionOk="0">
                  <a:moveTo>
                    <a:pt x="367" y="0"/>
                  </a:moveTo>
                  <a:cubicBezTo>
                    <a:pt x="163" y="0"/>
                    <a:pt x="0" y="163"/>
                    <a:pt x="0" y="366"/>
                  </a:cubicBezTo>
                  <a:cubicBezTo>
                    <a:pt x="0" y="570"/>
                    <a:pt x="163" y="733"/>
                    <a:pt x="367" y="733"/>
                  </a:cubicBezTo>
                  <a:cubicBezTo>
                    <a:pt x="570" y="733"/>
                    <a:pt x="692" y="570"/>
                    <a:pt x="692" y="366"/>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1"/>
            <p:cNvSpPr/>
            <p:nvPr/>
          </p:nvSpPr>
          <p:spPr>
            <a:xfrm>
              <a:off x="-1532550"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29" y="733"/>
                    <a:pt x="692" y="570"/>
                    <a:pt x="692" y="366"/>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1"/>
            <p:cNvSpPr/>
            <p:nvPr/>
          </p:nvSpPr>
          <p:spPr>
            <a:xfrm>
              <a:off x="-1481675" y="940150"/>
              <a:ext cx="17325" cy="18325"/>
            </a:xfrm>
            <a:custGeom>
              <a:avLst/>
              <a:gdLst/>
              <a:ahLst/>
              <a:cxnLst/>
              <a:rect l="l" t="t" r="r" b="b"/>
              <a:pathLst>
                <a:path w="693" h="733" extrusionOk="0">
                  <a:moveTo>
                    <a:pt x="326" y="0"/>
                  </a:moveTo>
                  <a:cubicBezTo>
                    <a:pt x="122" y="0"/>
                    <a:pt x="0" y="163"/>
                    <a:pt x="0" y="366"/>
                  </a:cubicBezTo>
                  <a:cubicBezTo>
                    <a:pt x="0" y="570"/>
                    <a:pt x="122" y="733"/>
                    <a:pt x="326" y="733"/>
                  </a:cubicBezTo>
                  <a:cubicBezTo>
                    <a:pt x="529" y="733"/>
                    <a:pt x="692" y="570"/>
                    <a:pt x="692" y="366"/>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1"/>
            <p:cNvSpPr/>
            <p:nvPr/>
          </p:nvSpPr>
          <p:spPr>
            <a:xfrm>
              <a:off x="-1431825" y="940150"/>
              <a:ext cx="17325" cy="18325"/>
            </a:xfrm>
            <a:custGeom>
              <a:avLst/>
              <a:gdLst/>
              <a:ahLst/>
              <a:cxnLst/>
              <a:rect l="l" t="t" r="r" b="b"/>
              <a:pathLst>
                <a:path w="693" h="733" extrusionOk="0">
                  <a:moveTo>
                    <a:pt x="326" y="0"/>
                  </a:moveTo>
                  <a:cubicBezTo>
                    <a:pt x="123" y="0"/>
                    <a:pt x="0" y="163"/>
                    <a:pt x="0" y="366"/>
                  </a:cubicBezTo>
                  <a:cubicBezTo>
                    <a:pt x="0" y="570"/>
                    <a:pt x="123" y="733"/>
                    <a:pt x="326" y="733"/>
                  </a:cubicBezTo>
                  <a:cubicBezTo>
                    <a:pt x="530" y="733"/>
                    <a:pt x="692" y="570"/>
                    <a:pt x="692" y="366"/>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1"/>
            <p:cNvSpPr/>
            <p:nvPr/>
          </p:nvSpPr>
          <p:spPr>
            <a:xfrm>
              <a:off x="-1383000" y="940150"/>
              <a:ext cx="18350" cy="18325"/>
            </a:xfrm>
            <a:custGeom>
              <a:avLst/>
              <a:gdLst/>
              <a:ahLst/>
              <a:cxnLst/>
              <a:rect l="l" t="t" r="r" b="b"/>
              <a:pathLst>
                <a:path w="734" h="733" extrusionOk="0">
                  <a:moveTo>
                    <a:pt x="367" y="0"/>
                  </a:moveTo>
                  <a:cubicBezTo>
                    <a:pt x="164" y="0"/>
                    <a:pt x="1" y="163"/>
                    <a:pt x="1" y="366"/>
                  </a:cubicBezTo>
                  <a:cubicBezTo>
                    <a:pt x="1" y="570"/>
                    <a:pt x="164" y="733"/>
                    <a:pt x="367" y="733"/>
                  </a:cubicBezTo>
                  <a:cubicBezTo>
                    <a:pt x="571" y="733"/>
                    <a:pt x="733" y="570"/>
                    <a:pt x="733" y="366"/>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1"/>
            <p:cNvSpPr/>
            <p:nvPr/>
          </p:nvSpPr>
          <p:spPr>
            <a:xfrm>
              <a:off x="-1582400" y="985925"/>
              <a:ext cx="17325" cy="18350"/>
            </a:xfrm>
            <a:custGeom>
              <a:avLst/>
              <a:gdLst/>
              <a:ahLst/>
              <a:cxnLst/>
              <a:rect l="l" t="t" r="r" b="b"/>
              <a:pathLst>
                <a:path w="693" h="734"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1"/>
            <p:cNvSpPr/>
            <p:nvPr/>
          </p:nvSpPr>
          <p:spPr>
            <a:xfrm>
              <a:off x="-1532550"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1"/>
            <p:cNvSpPr/>
            <p:nvPr/>
          </p:nvSpPr>
          <p:spPr>
            <a:xfrm>
              <a:off x="-1481675" y="985925"/>
              <a:ext cx="17325" cy="18350"/>
            </a:xfrm>
            <a:custGeom>
              <a:avLst/>
              <a:gdLst/>
              <a:ahLst/>
              <a:cxnLst/>
              <a:rect l="l" t="t" r="r" b="b"/>
              <a:pathLst>
                <a:path w="693" h="734"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1"/>
            <p:cNvSpPr/>
            <p:nvPr/>
          </p:nvSpPr>
          <p:spPr>
            <a:xfrm>
              <a:off x="-1431825" y="985925"/>
              <a:ext cx="17325" cy="18350"/>
            </a:xfrm>
            <a:custGeom>
              <a:avLst/>
              <a:gdLst/>
              <a:ahLst/>
              <a:cxnLst/>
              <a:rect l="l" t="t" r="r" b="b"/>
              <a:pathLst>
                <a:path w="693" h="734"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1"/>
            <p:cNvSpPr/>
            <p:nvPr/>
          </p:nvSpPr>
          <p:spPr>
            <a:xfrm>
              <a:off x="-1383000" y="985925"/>
              <a:ext cx="18350" cy="18350"/>
            </a:xfrm>
            <a:custGeom>
              <a:avLst/>
              <a:gdLst/>
              <a:ahLst/>
              <a:cxnLst/>
              <a:rect l="l" t="t" r="r" b="b"/>
              <a:pathLst>
                <a:path w="734" h="734"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1"/>
            <p:cNvSpPr/>
            <p:nvPr/>
          </p:nvSpPr>
          <p:spPr>
            <a:xfrm>
              <a:off x="-1582400" y="1031700"/>
              <a:ext cx="17325" cy="18350"/>
            </a:xfrm>
            <a:custGeom>
              <a:avLst/>
              <a:gdLst/>
              <a:ahLst/>
              <a:cxnLst/>
              <a:rect l="l" t="t" r="r" b="b"/>
              <a:pathLst>
                <a:path w="693" h="734" extrusionOk="0">
                  <a:moveTo>
                    <a:pt x="367" y="1"/>
                  </a:moveTo>
                  <a:cubicBezTo>
                    <a:pt x="163" y="1"/>
                    <a:pt x="0" y="164"/>
                    <a:pt x="0" y="367"/>
                  </a:cubicBezTo>
                  <a:cubicBezTo>
                    <a:pt x="0" y="571"/>
                    <a:pt x="163" y="733"/>
                    <a:pt x="367" y="733"/>
                  </a:cubicBezTo>
                  <a:cubicBezTo>
                    <a:pt x="570" y="733"/>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1"/>
            <p:cNvSpPr/>
            <p:nvPr/>
          </p:nvSpPr>
          <p:spPr>
            <a:xfrm>
              <a:off x="-1532550"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29" y="733"/>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1"/>
            <p:cNvSpPr/>
            <p:nvPr/>
          </p:nvSpPr>
          <p:spPr>
            <a:xfrm>
              <a:off x="-1481675" y="1031700"/>
              <a:ext cx="17325" cy="18350"/>
            </a:xfrm>
            <a:custGeom>
              <a:avLst/>
              <a:gdLst/>
              <a:ahLst/>
              <a:cxnLst/>
              <a:rect l="l" t="t" r="r" b="b"/>
              <a:pathLst>
                <a:path w="693" h="734" extrusionOk="0">
                  <a:moveTo>
                    <a:pt x="326" y="1"/>
                  </a:moveTo>
                  <a:cubicBezTo>
                    <a:pt x="122" y="1"/>
                    <a:pt x="0" y="164"/>
                    <a:pt x="0" y="367"/>
                  </a:cubicBezTo>
                  <a:cubicBezTo>
                    <a:pt x="0" y="571"/>
                    <a:pt x="122" y="733"/>
                    <a:pt x="326" y="733"/>
                  </a:cubicBezTo>
                  <a:cubicBezTo>
                    <a:pt x="529" y="733"/>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1"/>
            <p:cNvSpPr/>
            <p:nvPr/>
          </p:nvSpPr>
          <p:spPr>
            <a:xfrm>
              <a:off x="-1431825" y="1031700"/>
              <a:ext cx="17325" cy="18350"/>
            </a:xfrm>
            <a:custGeom>
              <a:avLst/>
              <a:gdLst/>
              <a:ahLst/>
              <a:cxnLst/>
              <a:rect l="l" t="t" r="r" b="b"/>
              <a:pathLst>
                <a:path w="693" h="734" extrusionOk="0">
                  <a:moveTo>
                    <a:pt x="326" y="1"/>
                  </a:moveTo>
                  <a:cubicBezTo>
                    <a:pt x="123" y="1"/>
                    <a:pt x="0" y="164"/>
                    <a:pt x="0" y="367"/>
                  </a:cubicBezTo>
                  <a:cubicBezTo>
                    <a:pt x="0" y="571"/>
                    <a:pt x="123" y="733"/>
                    <a:pt x="326" y="733"/>
                  </a:cubicBezTo>
                  <a:cubicBezTo>
                    <a:pt x="530" y="733"/>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1"/>
            <p:cNvSpPr/>
            <p:nvPr/>
          </p:nvSpPr>
          <p:spPr>
            <a:xfrm>
              <a:off x="-1383000" y="1031700"/>
              <a:ext cx="18350" cy="18350"/>
            </a:xfrm>
            <a:custGeom>
              <a:avLst/>
              <a:gdLst/>
              <a:ahLst/>
              <a:cxnLst/>
              <a:rect l="l" t="t" r="r" b="b"/>
              <a:pathLst>
                <a:path w="734" h="734" extrusionOk="0">
                  <a:moveTo>
                    <a:pt x="367" y="1"/>
                  </a:moveTo>
                  <a:cubicBezTo>
                    <a:pt x="164" y="1"/>
                    <a:pt x="1" y="164"/>
                    <a:pt x="1" y="367"/>
                  </a:cubicBezTo>
                  <a:cubicBezTo>
                    <a:pt x="1" y="571"/>
                    <a:pt x="164" y="733"/>
                    <a:pt x="367" y="733"/>
                  </a:cubicBezTo>
                  <a:cubicBezTo>
                    <a:pt x="571" y="733"/>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1"/>
            <p:cNvSpPr/>
            <p:nvPr/>
          </p:nvSpPr>
          <p:spPr>
            <a:xfrm>
              <a:off x="-1582400" y="1076475"/>
              <a:ext cx="17325" cy="17325"/>
            </a:xfrm>
            <a:custGeom>
              <a:avLst/>
              <a:gdLst/>
              <a:ahLst/>
              <a:cxnLst/>
              <a:rect l="l" t="t" r="r" b="b"/>
              <a:pathLst>
                <a:path w="693" h="693" extrusionOk="0">
                  <a:moveTo>
                    <a:pt x="367" y="1"/>
                  </a:moveTo>
                  <a:cubicBezTo>
                    <a:pt x="163" y="1"/>
                    <a:pt x="0" y="123"/>
                    <a:pt x="0" y="326"/>
                  </a:cubicBezTo>
                  <a:cubicBezTo>
                    <a:pt x="0" y="570"/>
                    <a:pt x="163" y="692"/>
                    <a:pt x="367" y="692"/>
                  </a:cubicBezTo>
                  <a:cubicBezTo>
                    <a:pt x="570" y="692"/>
                    <a:pt x="692" y="570"/>
                    <a:pt x="692" y="326"/>
                  </a:cubicBezTo>
                  <a:cubicBezTo>
                    <a:pt x="692" y="20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1"/>
            <p:cNvSpPr/>
            <p:nvPr/>
          </p:nvSpPr>
          <p:spPr>
            <a:xfrm>
              <a:off x="-1532550"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29" y="692"/>
                    <a:pt x="692" y="570"/>
                    <a:pt x="692" y="326"/>
                  </a:cubicBezTo>
                  <a:cubicBezTo>
                    <a:pt x="692" y="20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1"/>
            <p:cNvSpPr/>
            <p:nvPr/>
          </p:nvSpPr>
          <p:spPr>
            <a:xfrm>
              <a:off x="-1481675" y="1076475"/>
              <a:ext cx="17325" cy="17325"/>
            </a:xfrm>
            <a:custGeom>
              <a:avLst/>
              <a:gdLst/>
              <a:ahLst/>
              <a:cxnLst/>
              <a:rect l="l" t="t" r="r" b="b"/>
              <a:pathLst>
                <a:path w="693" h="693" extrusionOk="0">
                  <a:moveTo>
                    <a:pt x="326" y="1"/>
                  </a:moveTo>
                  <a:cubicBezTo>
                    <a:pt x="122" y="1"/>
                    <a:pt x="0" y="123"/>
                    <a:pt x="0" y="326"/>
                  </a:cubicBezTo>
                  <a:cubicBezTo>
                    <a:pt x="0" y="570"/>
                    <a:pt x="122" y="692"/>
                    <a:pt x="326" y="692"/>
                  </a:cubicBezTo>
                  <a:cubicBezTo>
                    <a:pt x="529" y="692"/>
                    <a:pt x="692" y="570"/>
                    <a:pt x="692" y="326"/>
                  </a:cubicBezTo>
                  <a:cubicBezTo>
                    <a:pt x="692" y="20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1"/>
            <p:cNvSpPr/>
            <p:nvPr/>
          </p:nvSpPr>
          <p:spPr>
            <a:xfrm>
              <a:off x="-1431825" y="1076475"/>
              <a:ext cx="17325" cy="17325"/>
            </a:xfrm>
            <a:custGeom>
              <a:avLst/>
              <a:gdLst/>
              <a:ahLst/>
              <a:cxnLst/>
              <a:rect l="l" t="t" r="r" b="b"/>
              <a:pathLst>
                <a:path w="693" h="693" extrusionOk="0">
                  <a:moveTo>
                    <a:pt x="326" y="1"/>
                  </a:moveTo>
                  <a:cubicBezTo>
                    <a:pt x="123" y="1"/>
                    <a:pt x="0" y="123"/>
                    <a:pt x="0" y="326"/>
                  </a:cubicBezTo>
                  <a:cubicBezTo>
                    <a:pt x="0" y="570"/>
                    <a:pt x="123" y="692"/>
                    <a:pt x="326" y="692"/>
                  </a:cubicBezTo>
                  <a:cubicBezTo>
                    <a:pt x="530" y="692"/>
                    <a:pt x="692" y="570"/>
                    <a:pt x="692" y="326"/>
                  </a:cubicBezTo>
                  <a:cubicBezTo>
                    <a:pt x="692" y="20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1"/>
            <p:cNvSpPr/>
            <p:nvPr/>
          </p:nvSpPr>
          <p:spPr>
            <a:xfrm>
              <a:off x="-1383000" y="1076475"/>
              <a:ext cx="18350" cy="17325"/>
            </a:xfrm>
            <a:custGeom>
              <a:avLst/>
              <a:gdLst/>
              <a:ahLst/>
              <a:cxnLst/>
              <a:rect l="l" t="t" r="r" b="b"/>
              <a:pathLst>
                <a:path w="734" h="693" extrusionOk="0">
                  <a:moveTo>
                    <a:pt x="367" y="1"/>
                  </a:moveTo>
                  <a:cubicBezTo>
                    <a:pt x="164" y="1"/>
                    <a:pt x="1" y="123"/>
                    <a:pt x="1" y="326"/>
                  </a:cubicBezTo>
                  <a:cubicBezTo>
                    <a:pt x="1" y="570"/>
                    <a:pt x="164" y="692"/>
                    <a:pt x="367" y="692"/>
                  </a:cubicBezTo>
                  <a:cubicBezTo>
                    <a:pt x="571" y="692"/>
                    <a:pt x="733" y="570"/>
                    <a:pt x="733" y="326"/>
                  </a:cubicBezTo>
                  <a:cubicBezTo>
                    <a:pt x="733" y="20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1"/>
            <p:cNvSpPr/>
            <p:nvPr/>
          </p:nvSpPr>
          <p:spPr>
            <a:xfrm>
              <a:off x="-1582400" y="1122250"/>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1"/>
            <p:cNvSpPr/>
            <p:nvPr/>
          </p:nvSpPr>
          <p:spPr>
            <a:xfrm>
              <a:off x="-1532550"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1"/>
            <p:cNvSpPr/>
            <p:nvPr/>
          </p:nvSpPr>
          <p:spPr>
            <a:xfrm>
              <a:off x="-1481675" y="1122250"/>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1"/>
            <p:cNvSpPr/>
            <p:nvPr/>
          </p:nvSpPr>
          <p:spPr>
            <a:xfrm>
              <a:off x="-1431825" y="1122250"/>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1"/>
            <p:cNvSpPr/>
            <p:nvPr/>
          </p:nvSpPr>
          <p:spPr>
            <a:xfrm>
              <a:off x="-1383000" y="1122250"/>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1"/>
            <p:cNvSpPr/>
            <p:nvPr/>
          </p:nvSpPr>
          <p:spPr>
            <a:xfrm>
              <a:off x="-1582400" y="1169050"/>
              <a:ext cx="17325" cy="18350"/>
            </a:xfrm>
            <a:custGeom>
              <a:avLst/>
              <a:gdLst/>
              <a:ahLst/>
              <a:cxnLst/>
              <a:rect l="l" t="t" r="r" b="b"/>
              <a:pathLst>
                <a:path w="693" h="734" extrusionOk="0">
                  <a:moveTo>
                    <a:pt x="367" y="1"/>
                  </a:moveTo>
                  <a:cubicBezTo>
                    <a:pt x="163" y="1"/>
                    <a:pt x="0" y="164"/>
                    <a:pt x="0" y="367"/>
                  </a:cubicBezTo>
                  <a:cubicBezTo>
                    <a:pt x="0" y="571"/>
                    <a:pt x="163" y="734"/>
                    <a:pt x="367" y="734"/>
                  </a:cubicBezTo>
                  <a:cubicBezTo>
                    <a:pt x="570" y="734"/>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1"/>
            <p:cNvSpPr/>
            <p:nvPr/>
          </p:nvSpPr>
          <p:spPr>
            <a:xfrm>
              <a:off x="-1532550"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29" y="734"/>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1"/>
            <p:cNvSpPr/>
            <p:nvPr/>
          </p:nvSpPr>
          <p:spPr>
            <a:xfrm>
              <a:off x="-1481675" y="1169050"/>
              <a:ext cx="17325" cy="18350"/>
            </a:xfrm>
            <a:custGeom>
              <a:avLst/>
              <a:gdLst/>
              <a:ahLst/>
              <a:cxnLst/>
              <a:rect l="l" t="t" r="r" b="b"/>
              <a:pathLst>
                <a:path w="693" h="734" extrusionOk="0">
                  <a:moveTo>
                    <a:pt x="326" y="1"/>
                  </a:moveTo>
                  <a:cubicBezTo>
                    <a:pt x="122" y="1"/>
                    <a:pt x="0" y="164"/>
                    <a:pt x="0" y="367"/>
                  </a:cubicBezTo>
                  <a:cubicBezTo>
                    <a:pt x="0" y="571"/>
                    <a:pt x="122" y="734"/>
                    <a:pt x="326" y="734"/>
                  </a:cubicBezTo>
                  <a:cubicBezTo>
                    <a:pt x="529" y="734"/>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1"/>
            <p:cNvSpPr/>
            <p:nvPr/>
          </p:nvSpPr>
          <p:spPr>
            <a:xfrm>
              <a:off x="-1431825" y="1169050"/>
              <a:ext cx="17325" cy="18350"/>
            </a:xfrm>
            <a:custGeom>
              <a:avLst/>
              <a:gdLst/>
              <a:ahLst/>
              <a:cxnLst/>
              <a:rect l="l" t="t" r="r" b="b"/>
              <a:pathLst>
                <a:path w="693" h="734" extrusionOk="0">
                  <a:moveTo>
                    <a:pt x="326" y="1"/>
                  </a:moveTo>
                  <a:cubicBezTo>
                    <a:pt x="123" y="1"/>
                    <a:pt x="0" y="164"/>
                    <a:pt x="0" y="367"/>
                  </a:cubicBezTo>
                  <a:cubicBezTo>
                    <a:pt x="0" y="571"/>
                    <a:pt x="123" y="734"/>
                    <a:pt x="326" y="734"/>
                  </a:cubicBezTo>
                  <a:cubicBezTo>
                    <a:pt x="530" y="734"/>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1"/>
            <p:cNvSpPr/>
            <p:nvPr/>
          </p:nvSpPr>
          <p:spPr>
            <a:xfrm>
              <a:off x="-1383000" y="1169050"/>
              <a:ext cx="18350" cy="18350"/>
            </a:xfrm>
            <a:custGeom>
              <a:avLst/>
              <a:gdLst/>
              <a:ahLst/>
              <a:cxnLst/>
              <a:rect l="l" t="t" r="r" b="b"/>
              <a:pathLst>
                <a:path w="734" h="734" extrusionOk="0">
                  <a:moveTo>
                    <a:pt x="367" y="1"/>
                  </a:moveTo>
                  <a:cubicBezTo>
                    <a:pt x="164" y="1"/>
                    <a:pt x="1" y="164"/>
                    <a:pt x="1" y="367"/>
                  </a:cubicBezTo>
                  <a:cubicBezTo>
                    <a:pt x="1" y="571"/>
                    <a:pt x="164" y="734"/>
                    <a:pt x="367" y="734"/>
                  </a:cubicBezTo>
                  <a:cubicBezTo>
                    <a:pt x="571" y="734"/>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1"/>
            <p:cNvSpPr/>
            <p:nvPr/>
          </p:nvSpPr>
          <p:spPr>
            <a:xfrm>
              <a:off x="-1582400" y="1214850"/>
              <a:ext cx="17325" cy="18325"/>
            </a:xfrm>
            <a:custGeom>
              <a:avLst/>
              <a:gdLst/>
              <a:ahLst/>
              <a:cxnLst/>
              <a:rect l="l" t="t" r="r" b="b"/>
              <a:pathLst>
                <a:path w="693" h="733" extrusionOk="0">
                  <a:moveTo>
                    <a:pt x="367" y="0"/>
                  </a:moveTo>
                  <a:cubicBezTo>
                    <a:pt x="163" y="0"/>
                    <a:pt x="0" y="163"/>
                    <a:pt x="0" y="367"/>
                  </a:cubicBezTo>
                  <a:cubicBezTo>
                    <a:pt x="0" y="570"/>
                    <a:pt x="163" y="733"/>
                    <a:pt x="367" y="733"/>
                  </a:cubicBezTo>
                  <a:cubicBezTo>
                    <a:pt x="570" y="733"/>
                    <a:pt x="692" y="570"/>
                    <a:pt x="692" y="367"/>
                  </a:cubicBezTo>
                  <a:cubicBezTo>
                    <a:pt x="692" y="163"/>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1"/>
            <p:cNvSpPr/>
            <p:nvPr/>
          </p:nvSpPr>
          <p:spPr>
            <a:xfrm>
              <a:off x="-1532550"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29" y="733"/>
                    <a:pt x="692" y="570"/>
                    <a:pt x="692" y="367"/>
                  </a:cubicBezTo>
                  <a:cubicBezTo>
                    <a:pt x="692" y="163"/>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1"/>
            <p:cNvSpPr/>
            <p:nvPr/>
          </p:nvSpPr>
          <p:spPr>
            <a:xfrm>
              <a:off x="-1481675" y="1214850"/>
              <a:ext cx="17325" cy="18325"/>
            </a:xfrm>
            <a:custGeom>
              <a:avLst/>
              <a:gdLst/>
              <a:ahLst/>
              <a:cxnLst/>
              <a:rect l="l" t="t" r="r" b="b"/>
              <a:pathLst>
                <a:path w="693" h="733" extrusionOk="0">
                  <a:moveTo>
                    <a:pt x="326" y="0"/>
                  </a:moveTo>
                  <a:cubicBezTo>
                    <a:pt x="122" y="0"/>
                    <a:pt x="0" y="163"/>
                    <a:pt x="0" y="367"/>
                  </a:cubicBezTo>
                  <a:cubicBezTo>
                    <a:pt x="0" y="570"/>
                    <a:pt x="122" y="733"/>
                    <a:pt x="326" y="733"/>
                  </a:cubicBezTo>
                  <a:cubicBezTo>
                    <a:pt x="529" y="733"/>
                    <a:pt x="692" y="570"/>
                    <a:pt x="692" y="367"/>
                  </a:cubicBezTo>
                  <a:cubicBezTo>
                    <a:pt x="692" y="163"/>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1"/>
            <p:cNvSpPr/>
            <p:nvPr/>
          </p:nvSpPr>
          <p:spPr>
            <a:xfrm>
              <a:off x="-1431825" y="1214850"/>
              <a:ext cx="17325" cy="18325"/>
            </a:xfrm>
            <a:custGeom>
              <a:avLst/>
              <a:gdLst/>
              <a:ahLst/>
              <a:cxnLst/>
              <a:rect l="l" t="t" r="r" b="b"/>
              <a:pathLst>
                <a:path w="693" h="733" extrusionOk="0">
                  <a:moveTo>
                    <a:pt x="326" y="0"/>
                  </a:moveTo>
                  <a:cubicBezTo>
                    <a:pt x="123" y="0"/>
                    <a:pt x="0" y="163"/>
                    <a:pt x="0" y="367"/>
                  </a:cubicBezTo>
                  <a:cubicBezTo>
                    <a:pt x="0" y="570"/>
                    <a:pt x="123" y="733"/>
                    <a:pt x="326" y="733"/>
                  </a:cubicBezTo>
                  <a:cubicBezTo>
                    <a:pt x="530" y="733"/>
                    <a:pt x="692" y="570"/>
                    <a:pt x="692" y="367"/>
                  </a:cubicBezTo>
                  <a:cubicBezTo>
                    <a:pt x="692" y="163"/>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1"/>
            <p:cNvSpPr/>
            <p:nvPr/>
          </p:nvSpPr>
          <p:spPr>
            <a:xfrm>
              <a:off x="-1383000" y="1214850"/>
              <a:ext cx="18350" cy="18325"/>
            </a:xfrm>
            <a:custGeom>
              <a:avLst/>
              <a:gdLst/>
              <a:ahLst/>
              <a:cxnLst/>
              <a:rect l="l" t="t" r="r" b="b"/>
              <a:pathLst>
                <a:path w="734" h="733" extrusionOk="0">
                  <a:moveTo>
                    <a:pt x="367" y="0"/>
                  </a:moveTo>
                  <a:cubicBezTo>
                    <a:pt x="164" y="0"/>
                    <a:pt x="1" y="163"/>
                    <a:pt x="1" y="367"/>
                  </a:cubicBezTo>
                  <a:cubicBezTo>
                    <a:pt x="1" y="570"/>
                    <a:pt x="164" y="733"/>
                    <a:pt x="367" y="733"/>
                  </a:cubicBezTo>
                  <a:cubicBezTo>
                    <a:pt x="571" y="733"/>
                    <a:pt x="733" y="570"/>
                    <a:pt x="733" y="367"/>
                  </a:cubicBezTo>
                  <a:cubicBezTo>
                    <a:pt x="733" y="163"/>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1"/>
            <p:cNvSpPr/>
            <p:nvPr/>
          </p:nvSpPr>
          <p:spPr>
            <a:xfrm>
              <a:off x="-1582400" y="1260625"/>
              <a:ext cx="17325" cy="18350"/>
            </a:xfrm>
            <a:custGeom>
              <a:avLst/>
              <a:gdLst/>
              <a:ahLst/>
              <a:cxnLst/>
              <a:rect l="l" t="t" r="r" b="b"/>
              <a:pathLst>
                <a:path w="693" h="734" extrusionOk="0">
                  <a:moveTo>
                    <a:pt x="367" y="1"/>
                  </a:moveTo>
                  <a:cubicBezTo>
                    <a:pt x="163" y="1"/>
                    <a:pt x="0" y="163"/>
                    <a:pt x="0" y="367"/>
                  </a:cubicBezTo>
                  <a:cubicBezTo>
                    <a:pt x="0" y="570"/>
                    <a:pt x="163" y="733"/>
                    <a:pt x="367" y="733"/>
                  </a:cubicBezTo>
                  <a:cubicBezTo>
                    <a:pt x="570" y="733"/>
                    <a:pt x="692" y="570"/>
                    <a:pt x="692" y="367"/>
                  </a:cubicBezTo>
                  <a:cubicBezTo>
                    <a:pt x="692" y="163"/>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1"/>
            <p:cNvSpPr/>
            <p:nvPr/>
          </p:nvSpPr>
          <p:spPr>
            <a:xfrm>
              <a:off x="-1532550"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29" y="733"/>
                    <a:pt x="692" y="570"/>
                    <a:pt x="692" y="367"/>
                  </a:cubicBezTo>
                  <a:cubicBezTo>
                    <a:pt x="692" y="163"/>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1"/>
            <p:cNvSpPr/>
            <p:nvPr/>
          </p:nvSpPr>
          <p:spPr>
            <a:xfrm>
              <a:off x="-1481675" y="1260625"/>
              <a:ext cx="17325" cy="18350"/>
            </a:xfrm>
            <a:custGeom>
              <a:avLst/>
              <a:gdLst/>
              <a:ahLst/>
              <a:cxnLst/>
              <a:rect l="l" t="t" r="r" b="b"/>
              <a:pathLst>
                <a:path w="693" h="734" extrusionOk="0">
                  <a:moveTo>
                    <a:pt x="326" y="1"/>
                  </a:moveTo>
                  <a:cubicBezTo>
                    <a:pt x="122" y="1"/>
                    <a:pt x="0" y="163"/>
                    <a:pt x="0" y="367"/>
                  </a:cubicBezTo>
                  <a:cubicBezTo>
                    <a:pt x="0" y="570"/>
                    <a:pt x="122" y="733"/>
                    <a:pt x="326" y="733"/>
                  </a:cubicBezTo>
                  <a:cubicBezTo>
                    <a:pt x="529" y="733"/>
                    <a:pt x="692" y="570"/>
                    <a:pt x="692" y="367"/>
                  </a:cubicBezTo>
                  <a:cubicBezTo>
                    <a:pt x="692" y="163"/>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1"/>
            <p:cNvSpPr/>
            <p:nvPr/>
          </p:nvSpPr>
          <p:spPr>
            <a:xfrm>
              <a:off x="-1431825" y="1260625"/>
              <a:ext cx="17325" cy="18350"/>
            </a:xfrm>
            <a:custGeom>
              <a:avLst/>
              <a:gdLst/>
              <a:ahLst/>
              <a:cxnLst/>
              <a:rect l="l" t="t" r="r" b="b"/>
              <a:pathLst>
                <a:path w="693" h="734" extrusionOk="0">
                  <a:moveTo>
                    <a:pt x="326" y="1"/>
                  </a:moveTo>
                  <a:cubicBezTo>
                    <a:pt x="123" y="1"/>
                    <a:pt x="0" y="163"/>
                    <a:pt x="0" y="367"/>
                  </a:cubicBezTo>
                  <a:cubicBezTo>
                    <a:pt x="0" y="570"/>
                    <a:pt x="123" y="733"/>
                    <a:pt x="326" y="733"/>
                  </a:cubicBezTo>
                  <a:cubicBezTo>
                    <a:pt x="530" y="733"/>
                    <a:pt x="692" y="570"/>
                    <a:pt x="692" y="367"/>
                  </a:cubicBezTo>
                  <a:cubicBezTo>
                    <a:pt x="692" y="163"/>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1"/>
            <p:cNvSpPr/>
            <p:nvPr/>
          </p:nvSpPr>
          <p:spPr>
            <a:xfrm>
              <a:off x="-1383000" y="1260625"/>
              <a:ext cx="18350" cy="18350"/>
            </a:xfrm>
            <a:custGeom>
              <a:avLst/>
              <a:gdLst/>
              <a:ahLst/>
              <a:cxnLst/>
              <a:rect l="l" t="t" r="r" b="b"/>
              <a:pathLst>
                <a:path w="734" h="734" extrusionOk="0">
                  <a:moveTo>
                    <a:pt x="367" y="1"/>
                  </a:moveTo>
                  <a:cubicBezTo>
                    <a:pt x="164" y="1"/>
                    <a:pt x="1" y="163"/>
                    <a:pt x="1" y="367"/>
                  </a:cubicBezTo>
                  <a:cubicBezTo>
                    <a:pt x="1" y="570"/>
                    <a:pt x="164" y="733"/>
                    <a:pt x="367" y="733"/>
                  </a:cubicBezTo>
                  <a:cubicBezTo>
                    <a:pt x="571" y="733"/>
                    <a:pt x="733" y="570"/>
                    <a:pt x="733" y="367"/>
                  </a:cubicBezTo>
                  <a:cubicBezTo>
                    <a:pt x="733" y="163"/>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1"/>
            <p:cNvSpPr/>
            <p:nvPr/>
          </p:nvSpPr>
          <p:spPr>
            <a:xfrm>
              <a:off x="-1582400" y="1305400"/>
              <a:ext cx="17325" cy="17325"/>
            </a:xfrm>
            <a:custGeom>
              <a:avLst/>
              <a:gdLst/>
              <a:ahLst/>
              <a:cxnLst/>
              <a:rect l="l" t="t" r="r" b="b"/>
              <a:pathLst>
                <a:path w="693" h="693" extrusionOk="0">
                  <a:moveTo>
                    <a:pt x="367" y="0"/>
                  </a:moveTo>
                  <a:cubicBezTo>
                    <a:pt x="163" y="0"/>
                    <a:pt x="0" y="122"/>
                    <a:pt x="0" y="367"/>
                  </a:cubicBezTo>
                  <a:cubicBezTo>
                    <a:pt x="0" y="570"/>
                    <a:pt x="163" y="692"/>
                    <a:pt x="367" y="692"/>
                  </a:cubicBezTo>
                  <a:cubicBezTo>
                    <a:pt x="570" y="692"/>
                    <a:pt x="692" y="570"/>
                    <a:pt x="692" y="367"/>
                  </a:cubicBezTo>
                  <a:cubicBezTo>
                    <a:pt x="692" y="204"/>
                    <a:pt x="570"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1"/>
            <p:cNvSpPr/>
            <p:nvPr/>
          </p:nvSpPr>
          <p:spPr>
            <a:xfrm>
              <a:off x="-1532550"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29" y="692"/>
                    <a:pt x="692" y="570"/>
                    <a:pt x="692" y="367"/>
                  </a:cubicBezTo>
                  <a:cubicBezTo>
                    <a:pt x="692" y="204"/>
                    <a:pt x="57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1"/>
            <p:cNvSpPr/>
            <p:nvPr/>
          </p:nvSpPr>
          <p:spPr>
            <a:xfrm>
              <a:off x="-1481675" y="1305400"/>
              <a:ext cx="17325" cy="17325"/>
            </a:xfrm>
            <a:custGeom>
              <a:avLst/>
              <a:gdLst/>
              <a:ahLst/>
              <a:cxnLst/>
              <a:rect l="l" t="t" r="r" b="b"/>
              <a:pathLst>
                <a:path w="693" h="693" extrusionOk="0">
                  <a:moveTo>
                    <a:pt x="326" y="0"/>
                  </a:moveTo>
                  <a:cubicBezTo>
                    <a:pt x="122" y="0"/>
                    <a:pt x="0" y="122"/>
                    <a:pt x="0" y="367"/>
                  </a:cubicBezTo>
                  <a:cubicBezTo>
                    <a:pt x="0" y="570"/>
                    <a:pt x="122" y="692"/>
                    <a:pt x="326" y="692"/>
                  </a:cubicBezTo>
                  <a:cubicBezTo>
                    <a:pt x="529" y="692"/>
                    <a:pt x="692" y="570"/>
                    <a:pt x="692" y="367"/>
                  </a:cubicBezTo>
                  <a:cubicBezTo>
                    <a:pt x="692" y="204"/>
                    <a:pt x="529"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1"/>
            <p:cNvSpPr/>
            <p:nvPr/>
          </p:nvSpPr>
          <p:spPr>
            <a:xfrm>
              <a:off x="-1431825" y="1305400"/>
              <a:ext cx="17325" cy="17325"/>
            </a:xfrm>
            <a:custGeom>
              <a:avLst/>
              <a:gdLst/>
              <a:ahLst/>
              <a:cxnLst/>
              <a:rect l="l" t="t" r="r" b="b"/>
              <a:pathLst>
                <a:path w="693" h="693" extrusionOk="0">
                  <a:moveTo>
                    <a:pt x="326" y="0"/>
                  </a:moveTo>
                  <a:cubicBezTo>
                    <a:pt x="123" y="0"/>
                    <a:pt x="0" y="122"/>
                    <a:pt x="0" y="367"/>
                  </a:cubicBezTo>
                  <a:cubicBezTo>
                    <a:pt x="0" y="570"/>
                    <a:pt x="123" y="692"/>
                    <a:pt x="326" y="692"/>
                  </a:cubicBezTo>
                  <a:cubicBezTo>
                    <a:pt x="530" y="692"/>
                    <a:pt x="692" y="570"/>
                    <a:pt x="692" y="367"/>
                  </a:cubicBezTo>
                  <a:cubicBezTo>
                    <a:pt x="692" y="204"/>
                    <a:pt x="530" y="0"/>
                    <a:pt x="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1"/>
            <p:cNvSpPr/>
            <p:nvPr/>
          </p:nvSpPr>
          <p:spPr>
            <a:xfrm>
              <a:off x="-1383000" y="1305400"/>
              <a:ext cx="18350" cy="17325"/>
            </a:xfrm>
            <a:custGeom>
              <a:avLst/>
              <a:gdLst/>
              <a:ahLst/>
              <a:cxnLst/>
              <a:rect l="l" t="t" r="r" b="b"/>
              <a:pathLst>
                <a:path w="734" h="693" extrusionOk="0">
                  <a:moveTo>
                    <a:pt x="367" y="0"/>
                  </a:moveTo>
                  <a:cubicBezTo>
                    <a:pt x="164" y="0"/>
                    <a:pt x="1" y="122"/>
                    <a:pt x="1" y="367"/>
                  </a:cubicBezTo>
                  <a:cubicBezTo>
                    <a:pt x="1" y="570"/>
                    <a:pt x="164" y="692"/>
                    <a:pt x="367" y="692"/>
                  </a:cubicBezTo>
                  <a:cubicBezTo>
                    <a:pt x="571" y="692"/>
                    <a:pt x="733" y="570"/>
                    <a:pt x="733" y="367"/>
                  </a:cubicBezTo>
                  <a:cubicBezTo>
                    <a:pt x="733" y="204"/>
                    <a:pt x="571" y="0"/>
                    <a:pt x="36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1"/>
            <p:cNvSpPr/>
            <p:nvPr/>
          </p:nvSpPr>
          <p:spPr>
            <a:xfrm>
              <a:off x="-1582400" y="1351175"/>
              <a:ext cx="17325" cy="17325"/>
            </a:xfrm>
            <a:custGeom>
              <a:avLst/>
              <a:gdLst/>
              <a:ahLst/>
              <a:cxnLst/>
              <a:rect l="l" t="t" r="r" b="b"/>
              <a:pathLst>
                <a:path w="693" h="693" extrusionOk="0">
                  <a:moveTo>
                    <a:pt x="367" y="1"/>
                  </a:moveTo>
                  <a:cubicBezTo>
                    <a:pt x="163" y="1"/>
                    <a:pt x="0" y="164"/>
                    <a:pt x="0" y="367"/>
                  </a:cubicBezTo>
                  <a:cubicBezTo>
                    <a:pt x="0" y="571"/>
                    <a:pt x="163" y="693"/>
                    <a:pt x="367" y="693"/>
                  </a:cubicBezTo>
                  <a:cubicBezTo>
                    <a:pt x="570" y="693"/>
                    <a:pt x="692" y="571"/>
                    <a:pt x="692" y="367"/>
                  </a:cubicBezTo>
                  <a:cubicBezTo>
                    <a:pt x="692" y="164"/>
                    <a:pt x="570"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1"/>
            <p:cNvSpPr/>
            <p:nvPr/>
          </p:nvSpPr>
          <p:spPr>
            <a:xfrm>
              <a:off x="-1532550"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29" y="693"/>
                    <a:pt x="692" y="571"/>
                    <a:pt x="692" y="367"/>
                  </a:cubicBezTo>
                  <a:cubicBezTo>
                    <a:pt x="692" y="164"/>
                    <a:pt x="57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1"/>
            <p:cNvSpPr/>
            <p:nvPr/>
          </p:nvSpPr>
          <p:spPr>
            <a:xfrm>
              <a:off x="-1481675" y="1351175"/>
              <a:ext cx="17325" cy="17325"/>
            </a:xfrm>
            <a:custGeom>
              <a:avLst/>
              <a:gdLst/>
              <a:ahLst/>
              <a:cxnLst/>
              <a:rect l="l" t="t" r="r" b="b"/>
              <a:pathLst>
                <a:path w="693" h="693" extrusionOk="0">
                  <a:moveTo>
                    <a:pt x="326" y="1"/>
                  </a:moveTo>
                  <a:cubicBezTo>
                    <a:pt x="122" y="1"/>
                    <a:pt x="0" y="164"/>
                    <a:pt x="0" y="367"/>
                  </a:cubicBezTo>
                  <a:cubicBezTo>
                    <a:pt x="0" y="571"/>
                    <a:pt x="122" y="693"/>
                    <a:pt x="326" y="693"/>
                  </a:cubicBezTo>
                  <a:cubicBezTo>
                    <a:pt x="529" y="693"/>
                    <a:pt x="692" y="571"/>
                    <a:pt x="692" y="367"/>
                  </a:cubicBezTo>
                  <a:cubicBezTo>
                    <a:pt x="692" y="164"/>
                    <a:pt x="529"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1"/>
            <p:cNvSpPr/>
            <p:nvPr/>
          </p:nvSpPr>
          <p:spPr>
            <a:xfrm>
              <a:off x="-1431825" y="1351175"/>
              <a:ext cx="17325" cy="17325"/>
            </a:xfrm>
            <a:custGeom>
              <a:avLst/>
              <a:gdLst/>
              <a:ahLst/>
              <a:cxnLst/>
              <a:rect l="l" t="t" r="r" b="b"/>
              <a:pathLst>
                <a:path w="693" h="693" extrusionOk="0">
                  <a:moveTo>
                    <a:pt x="326" y="1"/>
                  </a:moveTo>
                  <a:cubicBezTo>
                    <a:pt x="123" y="1"/>
                    <a:pt x="0" y="164"/>
                    <a:pt x="0" y="367"/>
                  </a:cubicBezTo>
                  <a:cubicBezTo>
                    <a:pt x="0" y="571"/>
                    <a:pt x="123" y="693"/>
                    <a:pt x="326" y="693"/>
                  </a:cubicBezTo>
                  <a:cubicBezTo>
                    <a:pt x="530" y="693"/>
                    <a:pt x="692" y="571"/>
                    <a:pt x="692" y="367"/>
                  </a:cubicBezTo>
                  <a:cubicBezTo>
                    <a:pt x="692" y="164"/>
                    <a:pt x="530" y="1"/>
                    <a:pt x="32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1"/>
            <p:cNvSpPr/>
            <p:nvPr/>
          </p:nvSpPr>
          <p:spPr>
            <a:xfrm>
              <a:off x="-1383000" y="1351175"/>
              <a:ext cx="18350" cy="17325"/>
            </a:xfrm>
            <a:custGeom>
              <a:avLst/>
              <a:gdLst/>
              <a:ahLst/>
              <a:cxnLst/>
              <a:rect l="l" t="t" r="r" b="b"/>
              <a:pathLst>
                <a:path w="734" h="693" extrusionOk="0">
                  <a:moveTo>
                    <a:pt x="367" y="1"/>
                  </a:moveTo>
                  <a:cubicBezTo>
                    <a:pt x="164" y="1"/>
                    <a:pt x="1" y="164"/>
                    <a:pt x="1" y="367"/>
                  </a:cubicBezTo>
                  <a:cubicBezTo>
                    <a:pt x="1" y="571"/>
                    <a:pt x="164" y="693"/>
                    <a:pt x="367" y="693"/>
                  </a:cubicBezTo>
                  <a:cubicBezTo>
                    <a:pt x="571" y="693"/>
                    <a:pt x="733" y="571"/>
                    <a:pt x="733" y="367"/>
                  </a:cubicBezTo>
                  <a:cubicBezTo>
                    <a:pt x="733" y="164"/>
                    <a:pt x="571" y="1"/>
                    <a:pt x="3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732"/>
        <p:cNvGrpSpPr/>
        <p:nvPr/>
      </p:nvGrpSpPr>
      <p:grpSpPr>
        <a:xfrm>
          <a:off x="0" y="0"/>
          <a:ext cx="0" cy="0"/>
          <a:chOff x="0" y="0"/>
          <a:chExt cx="0" cy="0"/>
        </a:xfrm>
      </p:grpSpPr>
      <p:grpSp>
        <p:nvGrpSpPr>
          <p:cNvPr id="10733" name="Google Shape;10733;p85"/>
          <p:cNvGrpSpPr/>
          <p:nvPr/>
        </p:nvGrpSpPr>
        <p:grpSpPr>
          <a:xfrm>
            <a:off x="846551" y="2273217"/>
            <a:ext cx="415546" cy="355053"/>
            <a:chOff x="866243" y="2291587"/>
            <a:chExt cx="415546" cy="355053"/>
          </a:xfrm>
        </p:grpSpPr>
        <p:sp>
          <p:nvSpPr>
            <p:cNvPr id="10734" name="Google Shape;10734;p85"/>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5"/>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5"/>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85"/>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85"/>
          <p:cNvGrpSpPr/>
          <p:nvPr/>
        </p:nvGrpSpPr>
        <p:grpSpPr>
          <a:xfrm>
            <a:off x="1938828" y="2284205"/>
            <a:ext cx="359213" cy="327807"/>
            <a:chOff x="1958520" y="2302574"/>
            <a:chExt cx="359213" cy="327807"/>
          </a:xfrm>
        </p:grpSpPr>
        <p:sp>
          <p:nvSpPr>
            <p:cNvPr id="10741" name="Google Shape;10741;p85"/>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85"/>
          <p:cNvGrpSpPr/>
          <p:nvPr/>
        </p:nvGrpSpPr>
        <p:grpSpPr>
          <a:xfrm>
            <a:off x="2560190" y="2269057"/>
            <a:ext cx="207582" cy="359594"/>
            <a:chOff x="2656082" y="2287427"/>
            <a:chExt cx="207582" cy="359594"/>
          </a:xfrm>
        </p:grpSpPr>
        <p:sp>
          <p:nvSpPr>
            <p:cNvPr id="10745" name="Google Shape;10745;p85"/>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5"/>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5"/>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85"/>
          <p:cNvGrpSpPr/>
          <p:nvPr/>
        </p:nvGrpSpPr>
        <p:grpSpPr>
          <a:xfrm>
            <a:off x="3029961" y="2303099"/>
            <a:ext cx="362991" cy="290018"/>
            <a:chOff x="3049653" y="2321468"/>
            <a:chExt cx="362991" cy="290018"/>
          </a:xfrm>
        </p:grpSpPr>
        <p:sp>
          <p:nvSpPr>
            <p:cNvPr id="10750" name="Google Shape;10750;p85"/>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5"/>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85"/>
          <p:cNvGrpSpPr/>
          <p:nvPr/>
        </p:nvGrpSpPr>
        <p:grpSpPr>
          <a:xfrm>
            <a:off x="3544551" y="2271534"/>
            <a:ext cx="422342" cy="355243"/>
            <a:chOff x="3564243" y="2289904"/>
            <a:chExt cx="422342" cy="355243"/>
          </a:xfrm>
        </p:grpSpPr>
        <p:sp>
          <p:nvSpPr>
            <p:cNvPr id="10755" name="Google Shape;10755;p85"/>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0" name="Google Shape;10760;p85"/>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1" name="Google Shape;10761;p85"/>
          <p:cNvGrpSpPr/>
          <p:nvPr/>
        </p:nvGrpSpPr>
        <p:grpSpPr>
          <a:xfrm>
            <a:off x="4668202" y="2271344"/>
            <a:ext cx="359594" cy="353909"/>
            <a:chOff x="4687894" y="2289713"/>
            <a:chExt cx="359594" cy="353909"/>
          </a:xfrm>
        </p:grpSpPr>
        <p:sp>
          <p:nvSpPr>
            <p:cNvPr id="10762" name="Google Shape;10762;p85"/>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5"/>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5"/>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85"/>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6" name="Google Shape;10766;p85"/>
          <p:cNvGrpSpPr/>
          <p:nvPr/>
        </p:nvGrpSpPr>
        <p:grpSpPr>
          <a:xfrm>
            <a:off x="6352932" y="2289857"/>
            <a:ext cx="263567" cy="317614"/>
            <a:chOff x="6421399" y="2308227"/>
            <a:chExt cx="263567" cy="317614"/>
          </a:xfrm>
        </p:grpSpPr>
        <p:sp>
          <p:nvSpPr>
            <p:cNvPr id="10767" name="Google Shape;10767;p85"/>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5"/>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5"/>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85"/>
          <p:cNvGrpSpPr/>
          <p:nvPr/>
        </p:nvGrpSpPr>
        <p:grpSpPr>
          <a:xfrm>
            <a:off x="6850501" y="2277250"/>
            <a:ext cx="360356" cy="343462"/>
            <a:chOff x="6870193" y="2295620"/>
            <a:chExt cx="360356" cy="343462"/>
          </a:xfrm>
        </p:grpSpPr>
        <p:sp>
          <p:nvSpPr>
            <p:cNvPr id="10772" name="Google Shape;10772;p85"/>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85"/>
          <p:cNvGrpSpPr/>
          <p:nvPr/>
        </p:nvGrpSpPr>
        <p:grpSpPr>
          <a:xfrm>
            <a:off x="7421773" y="2284490"/>
            <a:ext cx="342192" cy="327140"/>
            <a:chOff x="7441465" y="2302860"/>
            <a:chExt cx="342192" cy="327140"/>
          </a:xfrm>
        </p:grpSpPr>
        <p:sp>
          <p:nvSpPr>
            <p:cNvPr id="10775" name="Google Shape;10775;p85"/>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5"/>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85"/>
          <p:cNvGrpSpPr/>
          <p:nvPr/>
        </p:nvGrpSpPr>
        <p:grpSpPr>
          <a:xfrm>
            <a:off x="7969991" y="2331837"/>
            <a:ext cx="332761" cy="234066"/>
            <a:chOff x="7989683" y="2350207"/>
            <a:chExt cx="332761" cy="234066"/>
          </a:xfrm>
        </p:grpSpPr>
        <p:sp>
          <p:nvSpPr>
            <p:cNvPr id="10778" name="Google Shape;10778;p85"/>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5"/>
          <p:cNvGrpSpPr/>
          <p:nvPr/>
        </p:nvGrpSpPr>
        <p:grpSpPr>
          <a:xfrm>
            <a:off x="5803602" y="2291381"/>
            <a:ext cx="315327" cy="314978"/>
            <a:chOff x="5823294" y="2309751"/>
            <a:chExt cx="315327" cy="314978"/>
          </a:xfrm>
        </p:grpSpPr>
        <p:sp>
          <p:nvSpPr>
            <p:cNvPr id="10785" name="Google Shape;10785;p85"/>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5"/>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5"/>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5"/>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5"/>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85"/>
          <p:cNvGrpSpPr/>
          <p:nvPr/>
        </p:nvGrpSpPr>
        <p:grpSpPr>
          <a:xfrm>
            <a:off x="2477583" y="2725790"/>
            <a:ext cx="370930" cy="370549"/>
            <a:chOff x="2497275" y="2744159"/>
            <a:chExt cx="370930" cy="370549"/>
          </a:xfrm>
        </p:grpSpPr>
        <p:sp>
          <p:nvSpPr>
            <p:cNvPr id="10803" name="Google Shape;10803;p85"/>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5"/>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85"/>
          <p:cNvGrpSpPr/>
          <p:nvPr/>
        </p:nvGrpSpPr>
        <p:grpSpPr>
          <a:xfrm>
            <a:off x="841248" y="2728108"/>
            <a:ext cx="371883" cy="365691"/>
            <a:chOff x="860940" y="2746477"/>
            <a:chExt cx="371883" cy="365691"/>
          </a:xfrm>
        </p:grpSpPr>
        <p:sp>
          <p:nvSpPr>
            <p:cNvPr id="10810" name="Google Shape;10810;p85"/>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5"/>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5"/>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5"/>
          <p:cNvGrpSpPr/>
          <p:nvPr/>
        </p:nvGrpSpPr>
        <p:grpSpPr>
          <a:xfrm>
            <a:off x="1431144" y="2747889"/>
            <a:ext cx="283985" cy="341080"/>
            <a:chOff x="1493849" y="2775533"/>
            <a:chExt cx="283985" cy="341080"/>
          </a:xfrm>
        </p:grpSpPr>
        <p:sp>
          <p:nvSpPr>
            <p:cNvPr id="10816" name="Google Shape;10816;p85"/>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5"/>
          <p:cNvGrpSpPr/>
          <p:nvPr/>
        </p:nvGrpSpPr>
        <p:grpSpPr>
          <a:xfrm>
            <a:off x="1933144" y="2756052"/>
            <a:ext cx="372835" cy="342573"/>
            <a:chOff x="1952836" y="2774422"/>
            <a:chExt cx="372835" cy="342573"/>
          </a:xfrm>
        </p:grpSpPr>
        <p:sp>
          <p:nvSpPr>
            <p:cNvPr id="10819" name="Google Shape;10819;p85"/>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5"/>
          <p:cNvGrpSpPr/>
          <p:nvPr/>
        </p:nvGrpSpPr>
        <p:grpSpPr>
          <a:xfrm>
            <a:off x="3060224" y="2726107"/>
            <a:ext cx="332729" cy="372518"/>
            <a:chOff x="3079916" y="2744477"/>
            <a:chExt cx="332729" cy="372518"/>
          </a:xfrm>
        </p:grpSpPr>
        <p:sp>
          <p:nvSpPr>
            <p:cNvPr id="10823" name="Google Shape;10823;p85"/>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5"/>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85"/>
          <p:cNvGrpSpPr/>
          <p:nvPr/>
        </p:nvGrpSpPr>
        <p:grpSpPr>
          <a:xfrm>
            <a:off x="3600884" y="2727155"/>
            <a:ext cx="336889" cy="355592"/>
            <a:chOff x="3620576" y="2745525"/>
            <a:chExt cx="336889" cy="355592"/>
          </a:xfrm>
        </p:grpSpPr>
        <p:sp>
          <p:nvSpPr>
            <p:cNvPr id="10827" name="Google Shape;10827;p85"/>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85"/>
          <p:cNvGrpSpPr/>
          <p:nvPr/>
        </p:nvGrpSpPr>
        <p:grpSpPr>
          <a:xfrm>
            <a:off x="4107123" y="2742334"/>
            <a:ext cx="380393" cy="363118"/>
            <a:chOff x="4126815" y="2760704"/>
            <a:chExt cx="380393" cy="363118"/>
          </a:xfrm>
        </p:grpSpPr>
        <p:sp>
          <p:nvSpPr>
            <p:cNvPr id="10830" name="Google Shape;10830;p85"/>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5"/>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5"/>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85"/>
          <p:cNvGrpSpPr/>
          <p:nvPr/>
        </p:nvGrpSpPr>
        <p:grpSpPr>
          <a:xfrm>
            <a:off x="4656294" y="2727314"/>
            <a:ext cx="381346" cy="368644"/>
            <a:chOff x="4675986" y="2745684"/>
            <a:chExt cx="381346" cy="368644"/>
          </a:xfrm>
        </p:grpSpPr>
        <p:sp>
          <p:nvSpPr>
            <p:cNvPr id="10835" name="Google Shape;10835;p85"/>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5"/>
          <p:cNvGrpSpPr/>
          <p:nvPr/>
        </p:nvGrpSpPr>
        <p:grpSpPr>
          <a:xfrm>
            <a:off x="5200924" y="2772692"/>
            <a:ext cx="373185" cy="302466"/>
            <a:chOff x="5220616" y="2791061"/>
            <a:chExt cx="373185" cy="302466"/>
          </a:xfrm>
        </p:grpSpPr>
        <p:sp>
          <p:nvSpPr>
            <p:cNvPr id="10838" name="Google Shape;10838;p85"/>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5"/>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5"/>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5"/>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5"/>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5"/>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5"/>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85"/>
          <p:cNvGrpSpPr/>
          <p:nvPr/>
        </p:nvGrpSpPr>
        <p:grpSpPr>
          <a:xfrm>
            <a:off x="5768969" y="2754147"/>
            <a:ext cx="284366" cy="344097"/>
            <a:chOff x="5864861" y="2772517"/>
            <a:chExt cx="284366" cy="344097"/>
          </a:xfrm>
        </p:grpSpPr>
        <p:sp>
          <p:nvSpPr>
            <p:cNvPr id="10857" name="Google Shape;10857;p85"/>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5"/>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3" name="Google Shape;10863;p85"/>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4" name="Google Shape;10864;p85"/>
          <p:cNvGrpSpPr/>
          <p:nvPr/>
        </p:nvGrpSpPr>
        <p:grpSpPr>
          <a:xfrm>
            <a:off x="6954467" y="2771168"/>
            <a:ext cx="255247" cy="327458"/>
            <a:chOff x="6974158" y="2789537"/>
            <a:chExt cx="255247" cy="327458"/>
          </a:xfrm>
        </p:grpSpPr>
        <p:sp>
          <p:nvSpPr>
            <p:cNvPr id="10865" name="Google Shape;10865;p85"/>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5"/>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85"/>
          <p:cNvGrpSpPr/>
          <p:nvPr/>
        </p:nvGrpSpPr>
        <p:grpSpPr>
          <a:xfrm>
            <a:off x="7511005" y="2771930"/>
            <a:ext cx="244291" cy="326314"/>
            <a:chOff x="7530697" y="2790299"/>
            <a:chExt cx="244291" cy="326314"/>
          </a:xfrm>
        </p:grpSpPr>
        <p:sp>
          <p:nvSpPr>
            <p:cNvPr id="10872" name="Google Shape;10872;p85"/>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5"/>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5"/>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5"/>
          <p:cNvGrpSpPr/>
          <p:nvPr/>
        </p:nvGrpSpPr>
        <p:grpSpPr>
          <a:xfrm>
            <a:off x="7968499" y="2813878"/>
            <a:ext cx="332348" cy="283985"/>
            <a:chOff x="7988191" y="2832248"/>
            <a:chExt cx="332348" cy="283985"/>
          </a:xfrm>
        </p:grpSpPr>
        <p:sp>
          <p:nvSpPr>
            <p:cNvPr id="10879" name="Google Shape;10879;p85"/>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2" name="Google Shape;10882;p85"/>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3" name="Google Shape;10883;p85"/>
          <p:cNvGrpSpPr/>
          <p:nvPr/>
        </p:nvGrpSpPr>
        <p:grpSpPr>
          <a:xfrm>
            <a:off x="3568748" y="3239998"/>
            <a:ext cx="364484" cy="262423"/>
            <a:chOff x="3588440" y="3258368"/>
            <a:chExt cx="364484" cy="262423"/>
          </a:xfrm>
        </p:grpSpPr>
        <p:sp>
          <p:nvSpPr>
            <p:cNvPr id="10884" name="Google Shape;10884;p85"/>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5"/>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5"/>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0" name="Google Shape;10890;p85"/>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1" name="Google Shape;10891;p85"/>
          <p:cNvGrpSpPr/>
          <p:nvPr/>
        </p:nvGrpSpPr>
        <p:grpSpPr>
          <a:xfrm>
            <a:off x="5746125" y="3209355"/>
            <a:ext cx="364865" cy="324822"/>
            <a:chOff x="5765817" y="3227724"/>
            <a:chExt cx="364865" cy="324822"/>
          </a:xfrm>
        </p:grpSpPr>
        <p:sp>
          <p:nvSpPr>
            <p:cNvPr id="10892" name="Google Shape;10892;p85"/>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5"/>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5"/>
          <p:cNvGrpSpPr/>
          <p:nvPr/>
        </p:nvGrpSpPr>
        <p:grpSpPr>
          <a:xfrm>
            <a:off x="6208891" y="3219294"/>
            <a:ext cx="446539" cy="303895"/>
            <a:chOff x="6228583" y="3237664"/>
            <a:chExt cx="446539" cy="303895"/>
          </a:xfrm>
        </p:grpSpPr>
        <p:sp>
          <p:nvSpPr>
            <p:cNvPr id="10896" name="Google Shape;10896;p85"/>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5"/>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5"/>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5"/>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5"/>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5"/>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5"/>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5"/>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85"/>
          <p:cNvGrpSpPr/>
          <p:nvPr/>
        </p:nvGrpSpPr>
        <p:grpSpPr>
          <a:xfrm>
            <a:off x="846170" y="3188936"/>
            <a:ext cx="364484" cy="364897"/>
            <a:chOff x="865862" y="3207306"/>
            <a:chExt cx="364484" cy="364897"/>
          </a:xfrm>
        </p:grpSpPr>
        <p:sp>
          <p:nvSpPr>
            <p:cNvPr id="10914" name="Google Shape;10914;p85"/>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5"/>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5"/>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5"/>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5"/>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5"/>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5"/>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5"/>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85"/>
          <p:cNvGrpSpPr/>
          <p:nvPr/>
        </p:nvGrpSpPr>
        <p:grpSpPr>
          <a:xfrm>
            <a:off x="1384925" y="3208593"/>
            <a:ext cx="370168" cy="325965"/>
            <a:chOff x="1404617" y="3226962"/>
            <a:chExt cx="370168" cy="325965"/>
          </a:xfrm>
        </p:grpSpPr>
        <p:sp>
          <p:nvSpPr>
            <p:cNvPr id="10929" name="Google Shape;10929;p85"/>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5"/>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5"/>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5"/>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5"/>
          <p:cNvGrpSpPr/>
          <p:nvPr/>
        </p:nvGrpSpPr>
        <p:grpSpPr>
          <a:xfrm>
            <a:off x="1933711" y="3197724"/>
            <a:ext cx="366389" cy="354481"/>
            <a:chOff x="1954741" y="3212419"/>
            <a:chExt cx="366389" cy="354481"/>
          </a:xfrm>
        </p:grpSpPr>
        <p:sp>
          <p:nvSpPr>
            <p:cNvPr id="10939" name="Google Shape;10939;p85"/>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5"/>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5"/>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5"/>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5"/>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5"/>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5"/>
          <p:cNvGrpSpPr/>
          <p:nvPr/>
        </p:nvGrpSpPr>
        <p:grpSpPr>
          <a:xfrm>
            <a:off x="3023547" y="3197256"/>
            <a:ext cx="366008" cy="348670"/>
            <a:chOff x="3043239" y="3215626"/>
            <a:chExt cx="366008" cy="348670"/>
          </a:xfrm>
        </p:grpSpPr>
        <p:sp>
          <p:nvSpPr>
            <p:cNvPr id="10947" name="Google Shape;10947;p85"/>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5"/>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5"/>
          <p:cNvGrpSpPr/>
          <p:nvPr/>
        </p:nvGrpSpPr>
        <p:grpSpPr>
          <a:xfrm>
            <a:off x="4198641" y="3166613"/>
            <a:ext cx="209107" cy="383442"/>
            <a:chOff x="4218333" y="3184982"/>
            <a:chExt cx="209107" cy="383442"/>
          </a:xfrm>
        </p:grpSpPr>
        <p:sp>
          <p:nvSpPr>
            <p:cNvPr id="10950" name="Google Shape;10950;p85"/>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5"/>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2" name="Google Shape;10952;p85"/>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3" name="Google Shape;10953;p85"/>
          <p:cNvGrpSpPr/>
          <p:nvPr/>
        </p:nvGrpSpPr>
        <p:grpSpPr>
          <a:xfrm>
            <a:off x="6876953" y="3197637"/>
            <a:ext cx="322917" cy="347876"/>
            <a:chOff x="6896644" y="3216007"/>
            <a:chExt cx="322917" cy="347876"/>
          </a:xfrm>
        </p:grpSpPr>
        <p:sp>
          <p:nvSpPr>
            <p:cNvPr id="10954" name="Google Shape;10954;p85"/>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5"/>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5"/>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5"/>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5"/>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5"/>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5"/>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5"/>
          <p:cNvGrpSpPr/>
          <p:nvPr/>
        </p:nvGrpSpPr>
        <p:grpSpPr>
          <a:xfrm>
            <a:off x="7409674" y="3204814"/>
            <a:ext cx="334634" cy="333904"/>
            <a:chOff x="7429366" y="3223183"/>
            <a:chExt cx="334634" cy="333904"/>
          </a:xfrm>
        </p:grpSpPr>
        <p:sp>
          <p:nvSpPr>
            <p:cNvPr id="10962" name="Google Shape;10962;p85"/>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5"/>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4" name="Google Shape;10964;p85"/>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5" name="Google Shape;10965;p85"/>
          <p:cNvGrpSpPr/>
          <p:nvPr/>
        </p:nvGrpSpPr>
        <p:grpSpPr>
          <a:xfrm>
            <a:off x="5196764" y="3707114"/>
            <a:ext cx="356196" cy="265631"/>
            <a:chOff x="5216456" y="3725484"/>
            <a:chExt cx="356196" cy="265631"/>
          </a:xfrm>
        </p:grpSpPr>
        <p:sp>
          <p:nvSpPr>
            <p:cNvPr id="10966" name="Google Shape;10966;p85"/>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5"/>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85"/>
          <p:cNvGrpSpPr/>
          <p:nvPr/>
        </p:nvGrpSpPr>
        <p:grpSpPr>
          <a:xfrm>
            <a:off x="6829701" y="3715625"/>
            <a:ext cx="355053" cy="248038"/>
            <a:chOff x="6849393" y="3733994"/>
            <a:chExt cx="355053" cy="248038"/>
          </a:xfrm>
        </p:grpSpPr>
        <p:sp>
          <p:nvSpPr>
            <p:cNvPr id="10969" name="Google Shape;10969;p85"/>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5"/>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5"/>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5"/>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5"/>
          <p:cNvGrpSpPr/>
          <p:nvPr/>
        </p:nvGrpSpPr>
        <p:grpSpPr>
          <a:xfrm>
            <a:off x="7899305" y="3696318"/>
            <a:ext cx="392111" cy="280206"/>
            <a:chOff x="7918997" y="3714687"/>
            <a:chExt cx="392111" cy="280206"/>
          </a:xfrm>
        </p:grpSpPr>
        <p:sp>
          <p:nvSpPr>
            <p:cNvPr id="10975" name="Google Shape;10975;p85"/>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5"/>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5"/>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5"/>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5"/>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0" name="Google Shape;10980;p85"/>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1" name="Google Shape;10981;p85"/>
          <p:cNvGrpSpPr/>
          <p:nvPr/>
        </p:nvGrpSpPr>
        <p:grpSpPr>
          <a:xfrm>
            <a:off x="1389085" y="3662594"/>
            <a:ext cx="357720" cy="355148"/>
            <a:chOff x="1408777" y="3680964"/>
            <a:chExt cx="357720" cy="355148"/>
          </a:xfrm>
        </p:grpSpPr>
        <p:sp>
          <p:nvSpPr>
            <p:cNvPr id="10982" name="Google Shape;10982;p85"/>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5"/>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5"/>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5"/>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5"/>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5"/>
          <p:cNvGrpSpPr/>
          <p:nvPr/>
        </p:nvGrpSpPr>
        <p:grpSpPr>
          <a:xfrm>
            <a:off x="1933144" y="3662594"/>
            <a:ext cx="357720" cy="355148"/>
            <a:chOff x="1952836" y="3680964"/>
            <a:chExt cx="357720" cy="355148"/>
          </a:xfrm>
        </p:grpSpPr>
        <p:sp>
          <p:nvSpPr>
            <p:cNvPr id="10988" name="Google Shape;10988;p85"/>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5"/>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5"/>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5"/>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85"/>
          <p:cNvGrpSpPr/>
          <p:nvPr/>
        </p:nvGrpSpPr>
        <p:grpSpPr>
          <a:xfrm>
            <a:off x="2477202" y="3662594"/>
            <a:ext cx="357720" cy="355148"/>
            <a:chOff x="2496894" y="3680964"/>
            <a:chExt cx="357720" cy="355148"/>
          </a:xfrm>
        </p:grpSpPr>
        <p:sp>
          <p:nvSpPr>
            <p:cNvPr id="10994" name="Google Shape;10994;p85"/>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5"/>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5"/>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5"/>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5"/>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85"/>
          <p:cNvGrpSpPr/>
          <p:nvPr/>
        </p:nvGrpSpPr>
        <p:grpSpPr>
          <a:xfrm>
            <a:off x="3021292" y="3662689"/>
            <a:ext cx="356164" cy="355815"/>
            <a:chOff x="3040984" y="3681059"/>
            <a:chExt cx="356164" cy="355815"/>
          </a:xfrm>
        </p:grpSpPr>
        <p:sp>
          <p:nvSpPr>
            <p:cNvPr id="11000" name="Google Shape;11000;p85"/>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5"/>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5"/>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85"/>
          <p:cNvGrpSpPr/>
          <p:nvPr/>
        </p:nvGrpSpPr>
        <p:grpSpPr>
          <a:xfrm>
            <a:off x="3564589" y="3680821"/>
            <a:ext cx="358069" cy="317995"/>
            <a:chOff x="3584280" y="3699191"/>
            <a:chExt cx="358069" cy="317995"/>
          </a:xfrm>
        </p:grpSpPr>
        <p:sp>
          <p:nvSpPr>
            <p:cNvPr id="11004" name="Google Shape;11004;p85"/>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5"/>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5"/>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5"/>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5"/>
          <p:cNvGrpSpPr/>
          <p:nvPr/>
        </p:nvGrpSpPr>
        <p:grpSpPr>
          <a:xfrm>
            <a:off x="4109790" y="3662689"/>
            <a:ext cx="355402" cy="354291"/>
            <a:chOff x="4129482" y="3681059"/>
            <a:chExt cx="355402" cy="354291"/>
          </a:xfrm>
        </p:grpSpPr>
        <p:sp>
          <p:nvSpPr>
            <p:cNvPr id="11009" name="Google Shape;11009;p85"/>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5"/>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5"/>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5"/>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85"/>
          <p:cNvGrpSpPr/>
          <p:nvPr/>
        </p:nvGrpSpPr>
        <p:grpSpPr>
          <a:xfrm>
            <a:off x="4653849" y="3661927"/>
            <a:ext cx="355434" cy="355815"/>
            <a:chOff x="4673540" y="3680297"/>
            <a:chExt cx="355434" cy="355815"/>
          </a:xfrm>
        </p:grpSpPr>
        <p:sp>
          <p:nvSpPr>
            <p:cNvPr id="11014" name="Google Shape;11014;p85"/>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5"/>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85"/>
          <p:cNvGrpSpPr/>
          <p:nvPr/>
        </p:nvGrpSpPr>
        <p:grpSpPr>
          <a:xfrm>
            <a:off x="5759716" y="3680821"/>
            <a:ext cx="317645" cy="318757"/>
            <a:chOff x="5779408" y="3699191"/>
            <a:chExt cx="317645" cy="318757"/>
          </a:xfrm>
        </p:grpSpPr>
        <p:sp>
          <p:nvSpPr>
            <p:cNvPr id="11018" name="Google Shape;11018;p85"/>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5"/>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0" name="Google Shape;11020;p85"/>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1" name="Google Shape;11021;p85"/>
          <p:cNvGrpSpPr/>
          <p:nvPr/>
        </p:nvGrpSpPr>
        <p:grpSpPr>
          <a:xfrm>
            <a:off x="7370743" y="3662499"/>
            <a:ext cx="372073" cy="355243"/>
            <a:chOff x="7390435" y="3680868"/>
            <a:chExt cx="372073" cy="355243"/>
          </a:xfrm>
        </p:grpSpPr>
        <p:sp>
          <p:nvSpPr>
            <p:cNvPr id="11022" name="Google Shape;11022;p85"/>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5"/>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5"/>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5"/>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5"/>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5"/>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85"/>
          <p:cNvGrpSpPr/>
          <p:nvPr/>
        </p:nvGrpSpPr>
        <p:grpSpPr>
          <a:xfrm>
            <a:off x="1392301" y="4119346"/>
            <a:ext cx="374709" cy="374010"/>
            <a:chOff x="1421638" y="4125629"/>
            <a:chExt cx="374709" cy="374010"/>
          </a:xfrm>
        </p:grpSpPr>
        <p:sp>
          <p:nvSpPr>
            <p:cNvPr id="11029" name="Google Shape;11029;p85"/>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5"/>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85"/>
          <p:cNvGrpSpPr/>
          <p:nvPr/>
        </p:nvGrpSpPr>
        <p:grpSpPr>
          <a:xfrm>
            <a:off x="1943917" y="4135255"/>
            <a:ext cx="357720" cy="342192"/>
            <a:chOff x="1973254" y="4156304"/>
            <a:chExt cx="357720" cy="342192"/>
          </a:xfrm>
        </p:grpSpPr>
        <p:sp>
          <p:nvSpPr>
            <p:cNvPr id="11032" name="Google Shape;11032;p85"/>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5"/>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5"/>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5"/>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5"/>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85"/>
          <p:cNvGrpSpPr/>
          <p:nvPr/>
        </p:nvGrpSpPr>
        <p:grpSpPr>
          <a:xfrm>
            <a:off x="2494422" y="4136192"/>
            <a:ext cx="341049" cy="340318"/>
            <a:chOff x="2523759" y="4135505"/>
            <a:chExt cx="341049" cy="340318"/>
          </a:xfrm>
        </p:grpSpPr>
        <p:sp>
          <p:nvSpPr>
            <p:cNvPr id="11039" name="Google Shape;11039;p85"/>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5"/>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5"/>
          <p:cNvGrpSpPr/>
          <p:nvPr/>
        </p:nvGrpSpPr>
        <p:grpSpPr>
          <a:xfrm>
            <a:off x="3011266" y="4131175"/>
            <a:ext cx="392079" cy="350353"/>
            <a:chOff x="3040603" y="4130360"/>
            <a:chExt cx="392079" cy="350353"/>
          </a:xfrm>
        </p:grpSpPr>
        <p:sp>
          <p:nvSpPr>
            <p:cNvPr id="11042" name="Google Shape;11042;p85"/>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5"/>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5"/>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5"/>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5"/>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5"/>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5"/>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5"/>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5"/>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85"/>
          <p:cNvGrpSpPr/>
          <p:nvPr/>
        </p:nvGrpSpPr>
        <p:grpSpPr>
          <a:xfrm>
            <a:off x="3632807" y="4136192"/>
            <a:ext cx="232955" cy="340318"/>
            <a:chOff x="3662144" y="4135505"/>
            <a:chExt cx="232955" cy="340318"/>
          </a:xfrm>
        </p:grpSpPr>
        <p:sp>
          <p:nvSpPr>
            <p:cNvPr id="11053" name="Google Shape;11053;p85"/>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5"/>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5"/>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5"/>
          <p:cNvGrpSpPr/>
          <p:nvPr/>
        </p:nvGrpSpPr>
        <p:grpSpPr>
          <a:xfrm>
            <a:off x="4119801" y="4122029"/>
            <a:ext cx="344065" cy="368644"/>
            <a:chOff x="4149138" y="4121151"/>
            <a:chExt cx="344065" cy="368644"/>
          </a:xfrm>
        </p:grpSpPr>
        <p:sp>
          <p:nvSpPr>
            <p:cNvPr id="11058" name="Google Shape;11058;p85"/>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5"/>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5"/>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5"/>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5"/>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5"/>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5"/>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5"/>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5"/>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5"/>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5"/>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0" name="Google Shape;11070;p85"/>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1" name="Google Shape;11071;p85"/>
          <p:cNvGrpSpPr/>
          <p:nvPr/>
        </p:nvGrpSpPr>
        <p:grpSpPr>
          <a:xfrm>
            <a:off x="5176925" y="4174949"/>
            <a:ext cx="397763" cy="262804"/>
            <a:chOff x="5206262" y="4174817"/>
            <a:chExt cx="397763" cy="262804"/>
          </a:xfrm>
        </p:grpSpPr>
        <p:sp>
          <p:nvSpPr>
            <p:cNvPr id="11072" name="Google Shape;11072;p85"/>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5"/>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5"/>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5"/>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5"/>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5"/>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5"/>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85"/>
          <p:cNvGrpSpPr/>
          <p:nvPr/>
        </p:nvGrpSpPr>
        <p:grpSpPr>
          <a:xfrm>
            <a:off x="5698279" y="4161342"/>
            <a:ext cx="440505" cy="290018"/>
            <a:chOff x="5727616" y="4204699"/>
            <a:chExt cx="440505" cy="290018"/>
          </a:xfrm>
        </p:grpSpPr>
        <p:sp>
          <p:nvSpPr>
            <p:cNvPr id="11080" name="Google Shape;11080;p85"/>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5"/>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5"/>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5"/>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5"/>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5"/>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5"/>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5"/>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85"/>
          <p:cNvGrpSpPr/>
          <p:nvPr/>
        </p:nvGrpSpPr>
        <p:grpSpPr>
          <a:xfrm>
            <a:off x="6380726" y="4124093"/>
            <a:ext cx="159950" cy="364516"/>
            <a:chOff x="6410063" y="4135124"/>
            <a:chExt cx="159950" cy="364516"/>
          </a:xfrm>
        </p:grpSpPr>
        <p:sp>
          <p:nvSpPr>
            <p:cNvPr id="11089" name="Google Shape;11089;p85"/>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5"/>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5"/>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5"/>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85"/>
          <p:cNvGrpSpPr/>
          <p:nvPr/>
        </p:nvGrpSpPr>
        <p:grpSpPr>
          <a:xfrm>
            <a:off x="6641065" y="4124284"/>
            <a:ext cx="214378" cy="364135"/>
            <a:chOff x="6924652" y="4135505"/>
            <a:chExt cx="214378" cy="364135"/>
          </a:xfrm>
        </p:grpSpPr>
        <p:sp>
          <p:nvSpPr>
            <p:cNvPr id="11094" name="Google Shape;11094;p85"/>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5"/>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5"/>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5"/>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85"/>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099" name="Google Shape;11099;p8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100" name="Google Shape;11100;p85"/>
          <p:cNvGrpSpPr/>
          <p:nvPr/>
        </p:nvGrpSpPr>
        <p:grpSpPr>
          <a:xfrm>
            <a:off x="841240" y="4119220"/>
            <a:ext cx="374177" cy="374263"/>
            <a:chOff x="775325" y="4143525"/>
            <a:chExt cx="468776" cy="468884"/>
          </a:xfrm>
        </p:grpSpPr>
        <p:sp>
          <p:nvSpPr>
            <p:cNvPr id="11101" name="Google Shape;11101;p85"/>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5"/>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5"/>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5"/>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85"/>
          <p:cNvGrpSpPr/>
          <p:nvPr/>
        </p:nvGrpSpPr>
        <p:grpSpPr>
          <a:xfrm>
            <a:off x="7015917" y="4114633"/>
            <a:ext cx="219464" cy="383437"/>
            <a:chOff x="1426400" y="1814750"/>
            <a:chExt cx="407850" cy="712575"/>
          </a:xfrm>
        </p:grpSpPr>
        <p:sp>
          <p:nvSpPr>
            <p:cNvPr id="11106" name="Google Shape;11106;p85"/>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5"/>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5"/>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85"/>
          <p:cNvGrpSpPr/>
          <p:nvPr/>
        </p:nvGrpSpPr>
        <p:grpSpPr>
          <a:xfrm>
            <a:off x="7391519" y="4149408"/>
            <a:ext cx="313833" cy="313887"/>
            <a:chOff x="1910075" y="2021700"/>
            <a:chExt cx="583225" cy="583325"/>
          </a:xfrm>
        </p:grpSpPr>
        <p:sp>
          <p:nvSpPr>
            <p:cNvPr id="11110" name="Google Shape;11110;p85"/>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5"/>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5"/>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85"/>
          <p:cNvGrpSpPr/>
          <p:nvPr/>
        </p:nvGrpSpPr>
        <p:grpSpPr>
          <a:xfrm>
            <a:off x="7861486" y="4189187"/>
            <a:ext cx="441255" cy="234329"/>
            <a:chOff x="2749275" y="2099575"/>
            <a:chExt cx="820025" cy="435475"/>
          </a:xfrm>
        </p:grpSpPr>
        <p:sp>
          <p:nvSpPr>
            <p:cNvPr id="11114" name="Google Shape;11114;p85"/>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5"/>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5"/>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5"/>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11121"/>
        <p:cNvGrpSpPr/>
        <p:nvPr/>
      </p:nvGrpSpPr>
      <p:grpSpPr>
        <a:xfrm>
          <a:off x="0" y="0"/>
          <a:ext cx="0" cy="0"/>
          <a:chOff x="0" y="0"/>
          <a:chExt cx="0" cy="0"/>
        </a:xfrm>
      </p:grpSpPr>
      <p:grpSp>
        <p:nvGrpSpPr>
          <p:cNvPr id="11122" name="Google Shape;11122;p86"/>
          <p:cNvGrpSpPr/>
          <p:nvPr/>
        </p:nvGrpSpPr>
        <p:grpSpPr>
          <a:xfrm>
            <a:off x="1989449" y="4101269"/>
            <a:ext cx="374774" cy="346073"/>
            <a:chOff x="1989449" y="4282269"/>
            <a:chExt cx="374774" cy="346073"/>
          </a:xfrm>
        </p:grpSpPr>
        <p:sp>
          <p:nvSpPr>
            <p:cNvPr id="11123" name="Google Shape;11123;p86"/>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6"/>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6"/>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86"/>
          <p:cNvGrpSpPr/>
          <p:nvPr/>
        </p:nvGrpSpPr>
        <p:grpSpPr>
          <a:xfrm>
            <a:off x="2487439" y="4099740"/>
            <a:ext cx="198775" cy="348972"/>
            <a:chOff x="2487439" y="4280740"/>
            <a:chExt cx="198775" cy="348972"/>
          </a:xfrm>
        </p:grpSpPr>
        <p:sp>
          <p:nvSpPr>
            <p:cNvPr id="11129" name="Google Shape;11129;p86"/>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6"/>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6"/>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6"/>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86"/>
          <p:cNvGrpSpPr/>
          <p:nvPr/>
        </p:nvGrpSpPr>
        <p:grpSpPr>
          <a:xfrm>
            <a:off x="2810958" y="4092923"/>
            <a:ext cx="353145" cy="361873"/>
            <a:chOff x="2810958" y="4273923"/>
            <a:chExt cx="353145" cy="361873"/>
          </a:xfrm>
        </p:grpSpPr>
        <p:sp>
          <p:nvSpPr>
            <p:cNvPr id="11134" name="Google Shape;11134;p86"/>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6"/>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6"/>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86"/>
          <p:cNvGrpSpPr/>
          <p:nvPr/>
        </p:nvGrpSpPr>
        <p:grpSpPr>
          <a:xfrm>
            <a:off x="6275635" y="4101651"/>
            <a:ext cx="209383" cy="366778"/>
            <a:chOff x="6275635" y="4282651"/>
            <a:chExt cx="209383" cy="366778"/>
          </a:xfrm>
        </p:grpSpPr>
        <p:sp>
          <p:nvSpPr>
            <p:cNvPr id="11142" name="Google Shape;11142;p86"/>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86"/>
          <p:cNvGrpSpPr/>
          <p:nvPr/>
        </p:nvGrpSpPr>
        <p:grpSpPr>
          <a:xfrm>
            <a:off x="6701186" y="4102033"/>
            <a:ext cx="280292" cy="366396"/>
            <a:chOff x="6701186" y="4283033"/>
            <a:chExt cx="280292" cy="366396"/>
          </a:xfrm>
        </p:grpSpPr>
        <p:sp>
          <p:nvSpPr>
            <p:cNvPr id="11145" name="Google Shape;11145;p86"/>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6"/>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86"/>
          <p:cNvGrpSpPr/>
          <p:nvPr/>
        </p:nvGrpSpPr>
        <p:grpSpPr>
          <a:xfrm>
            <a:off x="2609571" y="3643958"/>
            <a:ext cx="373627" cy="347347"/>
            <a:chOff x="2609571" y="3824958"/>
            <a:chExt cx="373627" cy="347347"/>
          </a:xfrm>
        </p:grpSpPr>
        <p:sp>
          <p:nvSpPr>
            <p:cNvPr id="11148" name="Google Shape;11148;p86"/>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0" name="Google Shape;11150;p86"/>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1" name="Google Shape;11151;p86"/>
          <p:cNvGrpSpPr/>
          <p:nvPr/>
        </p:nvGrpSpPr>
        <p:grpSpPr>
          <a:xfrm>
            <a:off x="916127" y="3626056"/>
            <a:ext cx="221902" cy="380795"/>
            <a:chOff x="916127" y="3807056"/>
            <a:chExt cx="221902" cy="380795"/>
          </a:xfrm>
        </p:grpSpPr>
        <p:sp>
          <p:nvSpPr>
            <p:cNvPr id="11152" name="Google Shape;11152;p86"/>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6" name="Google Shape;11156;p86"/>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8" name="Google Shape;11158;p86"/>
          <p:cNvGrpSpPr/>
          <p:nvPr/>
        </p:nvGrpSpPr>
        <p:grpSpPr>
          <a:xfrm>
            <a:off x="3513010" y="3635134"/>
            <a:ext cx="362223" cy="361108"/>
            <a:chOff x="3513010" y="3816134"/>
            <a:chExt cx="362223" cy="361108"/>
          </a:xfrm>
        </p:grpSpPr>
        <p:sp>
          <p:nvSpPr>
            <p:cNvPr id="11159" name="Google Shape;11159;p86"/>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6"/>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6"/>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86"/>
          <p:cNvGrpSpPr/>
          <p:nvPr/>
        </p:nvGrpSpPr>
        <p:grpSpPr>
          <a:xfrm>
            <a:off x="3950316" y="3639307"/>
            <a:ext cx="369805" cy="353782"/>
            <a:chOff x="3950316" y="3820307"/>
            <a:chExt cx="369805" cy="353782"/>
          </a:xfrm>
        </p:grpSpPr>
        <p:sp>
          <p:nvSpPr>
            <p:cNvPr id="11164" name="Google Shape;11164;p86"/>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6"/>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6"/>
          <p:cNvGrpSpPr/>
          <p:nvPr/>
        </p:nvGrpSpPr>
        <p:grpSpPr>
          <a:xfrm>
            <a:off x="1761909" y="3630961"/>
            <a:ext cx="307974" cy="371716"/>
            <a:chOff x="1761909" y="3811961"/>
            <a:chExt cx="307974" cy="371716"/>
          </a:xfrm>
        </p:grpSpPr>
        <p:sp>
          <p:nvSpPr>
            <p:cNvPr id="11169" name="Google Shape;11169;p86"/>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6"/>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6"/>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6"/>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86"/>
          <p:cNvGrpSpPr/>
          <p:nvPr/>
        </p:nvGrpSpPr>
        <p:grpSpPr>
          <a:xfrm>
            <a:off x="5373342" y="3627935"/>
            <a:ext cx="231395" cy="353145"/>
            <a:chOff x="5373342" y="3808935"/>
            <a:chExt cx="231395" cy="353145"/>
          </a:xfrm>
        </p:grpSpPr>
        <p:sp>
          <p:nvSpPr>
            <p:cNvPr id="11180" name="Google Shape;11180;p86"/>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6"/>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6"/>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6"/>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6"/>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9" name="Google Shape;11189;p86"/>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0" name="Google Shape;11190;p86"/>
          <p:cNvGrpSpPr/>
          <p:nvPr/>
        </p:nvGrpSpPr>
        <p:grpSpPr>
          <a:xfrm>
            <a:off x="5833775" y="3628445"/>
            <a:ext cx="235185" cy="352253"/>
            <a:chOff x="5833775" y="3809445"/>
            <a:chExt cx="235185" cy="352253"/>
          </a:xfrm>
        </p:grpSpPr>
        <p:sp>
          <p:nvSpPr>
            <p:cNvPr id="11191" name="Google Shape;11191;p86"/>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6"/>
          <p:cNvGrpSpPr/>
          <p:nvPr/>
        </p:nvGrpSpPr>
        <p:grpSpPr>
          <a:xfrm>
            <a:off x="4942472" y="3628318"/>
            <a:ext cx="238976" cy="352762"/>
            <a:chOff x="4942472" y="3809318"/>
            <a:chExt cx="238976" cy="352762"/>
          </a:xfrm>
        </p:grpSpPr>
        <p:sp>
          <p:nvSpPr>
            <p:cNvPr id="11195" name="Google Shape;11195;p86"/>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6"/>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6"/>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6"/>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6"/>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86"/>
          <p:cNvGrpSpPr/>
          <p:nvPr/>
        </p:nvGrpSpPr>
        <p:grpSpPr>
          <a:xfrm>
            <a:off x="6266525" y="3626788"/>
            <a:ext cx="260223" cy="353527"/>
            <a:chOff x="6266525" y="3807788"/>
            <a:chExt cx="260223" cy="353527"/>
          </a:xfrm>
        </p:grpSpPr>
        <p:sp>
          <p:nvSpPr>
            <p:cNvPr id="11203" name="Google Shape;11203;p86"/>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7" name="Google Shape;11207;p86"/>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8" name="Google Shape;11208;p86"/>
          <p:cNvGrpSpPr/>
          <p:nvPr/>
        </p:nvGrpSpPr>
        <p:grpSpPr>
          <a:xfrm>
            <a:off x="7184363" y="3628604"/>
            <a:ext cx="202184" cy="352762"/>
            <a:chOff x="7184363" y="3809604"/>
            <a:chExt cx="202184" cy="352762"/>
          </a:xfrm>
        </p:grpSpPr>
        <p:sp>
          <p:nvSpPr>
            <p:cNvPr id="11209" name="Google Shape;11209;p86"/>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6"/>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86"/>
          <p:cNvGrpSpPr/>
          <p:nvPr/>
        </p:nvGrpSpPr>
        <p:grpSpPr>
          <a:xfrm>
            <a:off x="7571624" y="3627935"/>
            <a:ext cx="292047" cy="352762"/>
            <a:chOff x="7571624" y="3808935"/>
            <a:chExt cx="292047" cy="352762"/>
          </a:xfrm>
        </p:grpSpPr>
        <p:sp>
          <p:nvSpPr>
            <p:cNvPr id="11212" name="Google Shape;11212;p86"/>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6"/>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6"/>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6"/>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86"/>
          <p:cNvGrpSpPr/>
          <p:nvPr/>
        </p:nvGrpSpPr>
        <p:grpSpPr>
          <a:xfrm>
            <a:off x="2174559" y="3175116"/>
            <a:ext cx="364135" cy="359930"/>
            <a:chOff x="2174559" y="3356116"/>
            <a:chExt cx="364135" cy="359930"/>
          </a:xfrm>
        </p:grpSpPr>
        <p:sp>
          <p:nvSpPr>
            <p:cNvPr id="11219" name="Google Shape;11219;p86"/>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86"/>
          <p:cNvGrpSpPr/>
          <p:nvPr/>
        </p:nvGrpSpPr>
        <p:grpSpPr>
          <a:xfrm>
            <a:off x="1731934" y="3174639"/>
            <a:ext cx="368371" cy="361554"/>
            <a:chOff x="1731934" y="3355639"/>
            <a:chExt cx="368371" cy="361554"/>
          </a:xfrm>
        </p:grpSpPr>
        <p:sp>
          <p:nvSpPr>
            <p:cNvPr id="11222" name="Google Shape;11222;p86"/>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6"/>
          <p:cNvGrpSpPr/>
          <p:nvPr/>
        </p:nvGrpSpPr>
        <p:grpSpPr>
          <a:xfrm>
            <a:off x="3990517" y="3173173"/>
            <a:ext cx="279559" cy="363402"/>
            <a:chOff x="3990517" y="3354173"/>
            <a:chExt cx="279559" cy="363402"/>
          </a:xfrm>
        </p:grpSpPr>
        <p:sp>
          <p:nvSpPr>
            <p:cNvPr id="11225" name="Google Shape;11225;p86"/>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86"/>
          <p:cNvGrpSpPr/>
          <p:nvPr/>
        </p:nvGrpSpPr>
        <p:grpSpPr>
          <a:xfrm>
            <a:off x="3497847" y="3236374"/>
            <a:ext cx="379680" cy="237606"/>
            <a:chOff x="3497847" y="3417374"/>
            <a:chExt cx="379680" cy="237606"/>
          </a:xfrm>
        </p:grpSpPr>
        <p:sp>
          <p:nvSpPr>
            <p:cNvPr id="11229" name="Google Shape;11229;p86"/>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86"/>
          <p:cNvGrpSpPr/>
          <p:nvPr/>
        </p:nvGrpSpPr>
        <p:grpSpPr>
          <a:xfrm>
            <a:off x="2612597" y="3186075"/>
            <a:ext cx="376271" cy="337982"/>
            <a:chOff x="2612597" y="3367075"/>
            <a:chExt cx="376271" cy="337982"/>
          </a:xfrm>
        </p:grpSpPr>
        <p:sp>
          <p:nvSpPr>
            <p:cNvPr id="11234" name="Google Shape;11234;p86"/>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86"/>
          <p:cNvGrpSpPr/>
          <p:nvPr/>
        </p:nvGrpSpPr>
        <p:grpSpPr>
          <a:xfrm>
            <a:off x="3071914" y="3183431"/>
            <a:ext cx="343652" cy="342505"/>
            <a:chOff x="3071914" y="3364431"/>
            <a:chExt cx="343652" cy="342505"/>
          </a:xfrm>
        </p:grpSpPr>
        <p:sp>
          <p:nvSpPr>
            <p:cNvPr id="11237" name="Google Shape;11237;p86"/>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6"/>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86"/>
          <p:cNvGrpSpPr/>
          <p:nvPr/>
        </p:nvGrpSpPr>
        <p:grpSpPr>
          <a:xfrm>
            <a:off x="897141" y="3178875"/>
            <a:ext cx="257962" cy="352762"/>
            <a:chOff x="897141" y="3359875"/>
            <a:chExt cx="257962" cy="352762"/>
          </a:xfrm>
        </p:grpSpPr>
        <p:sp>
          <p:nvSpPr>
            <p:cNvPr id="11243" name="Google Shape;11243;p86"/>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6"/>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6"/>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6"/>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6"/>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86"/>
          <p:cNvGrpSpPr/>
          <p:nvPr/>
        </p:nvGrpSpPr>
        <p:grpSpPr>
          <a:xfrm>
            <a:off x="1333682" y="3163330"/>
            <a:ext cx="271213" cy="383088"/>
            <a:chOff x="1333682" y="3344330"/>
            <a:chExt cx="271213" cy="383088"/>
          </a:xfrm>
        </p:grpSpPr>
        <p:sp>
          <p:nvSpPr>
            <p:cNvPr id="11252" name="Google Shape;11252;p86"/>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6"/>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6"/>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6"/>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6"/>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6"/>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6"/>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86"/>
          <p:cNvGrpSpPr/>
          <p:nvPr/>
        </p:nvGrpSpPr>
        <p:grpSpPr>
          <a:xfrm>
            <a:off x="6664394" y="3165974"/>
            <a:ext cx="353113" cy="351998"/>
            <a:chOff x="6664394" y="3346974"/>
            <a:chExt cx="353113" cy="351998"/>
          </a:xfrm>
        </p:grpSpPr>
        <p:sp>
          <p:nvSpPr>
            <p:cNvPr id="11264" name="Google Shape;11264;p86"/>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6"/>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6"/>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6"/>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6"/>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86"/>
          <p:cNvGrpSpPr/>
          <p:nvPr/>
        </p:nvGrpSpPr>
        <p:grpSpPr>
          <a:xfrm>
            <a:off x="849741" y="1778307"/>
            <a:ext cx="399398" cy="375443"/>
            <a:chOff x="849741" y="1959307"/>
            <a:chExt cx="399398" cy="375443"/>
          </a:xfrm>
        </p:grpSpPr>
        <p:sp>
          <p:nvSpPr>
            <p:cNvPr id="11270" name="Google Shape;11270;p86"/>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6"/>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86"/>
          <p:cNvGrpSpPr/>
          <p:nvPr/>
        </p:nvGrpSpPr>
        <p:grpSpPr>
          <a:xfrm>
            <a:off x="1284212" y="1782766"/>
            <a:ext cx="379489" cy="366046"/>
            <a:chOff x="1284212" y="1963766"/>
            <a:chExt cx="379489" cy="366046"/>
          </a:xfrm>
        </p:grpSpPr>
        <p:sp>
          <p:nvSpPr>
            <p:cNvPr id="11273" name="Google Shape;11273;p86"/>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6"/>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86"/>
          <p:cNvGrpSpPr/>
          <p:nvPr/>
        </p:nvGrpSpPr>
        <p:grpSpPr>
          <a:xfrm>
            <a:off x="3037766" y="1788564"/>
            <a:ext cx="370219" cy="354928"/>
            <a:chOff x="3037766" y="1969564"/>
            <a:chExt cx="370219" cy="354928"/>
          </a:xfrm>
        </p:grpSpPr>
        <p:sp>
          <p:nvSpPr>
            <p:cNvPr id="11276" name="Google Shape;11276;p86"/>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86"/>
          <p:cNvGrpSpPr/>
          <p:nvPr/>
        </p:nvGrpSpPr>
        <p:grpSpPr>
          <a:xfrm>
            <a:off x="3982553" y="1790730"/>
            <a:ext cx="304566" cy="350501"/>
            <a:chOff x="3982553" y="1971730"/>
            <a:chExt cx="304566" cy="350501"/>
          </a:xfrm>
        </p:grpSpPr>
        <p:sp>
          <p:nvSpPr>
            <p:cNvPr id="11281" name="Google Shape;11281;p86"/>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6"/>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86"/>
          <p:cNvGrpSpPr/>
          <p:nvPr/>
        </p:nvGrpSpPr>
        <p:grpSpPr>
          <a:xfrm>
            <a:off x="2567841" y="1813124"/>
            <a:ext cx="399812" cy="306477"/>
            <a:chOff x="2567841" y="1994124"/>
            <a:chExt cx="399812" cy="306477"/>
          </a:xfrm>
        </p:grpSpPr>
        <p:sp>
          <p:nvSpPr>
            <p:cNvPr id="11284" name="Google Shape;11284;p86"/>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6"/>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6"/>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6"/>
          <p:cNvGrpSpPr/>
          <p:nvPr/>
        </p:nvGrpSpPr>
        <p:grpSpPr>
          <a:xfrm>
            <a:off x="2212084" y="1779358"/>
            <a:ext cx="324698" cy="372863"/>
            <a:chOff x="2212084" y="1960358"/>
            <a:chExt cx="324698" cy="372863"/>
          </a:xfrm>
        </p:grpSpPr>
        <p:sp>
          <p:nvSpPr>
            <p:cNvPr id="11288" name="Google Shape;11288;p86"/>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86"/>
          <p:cNvGrpSpPr/>
          <p:nvPr/>
        </p:nvGrpSpPr>
        <p:grpSpPr>
          <a:xfrm>
            <a:off x="1805901" y="1779358"/>
            <a:ext cx="284847" cy="373627"/>
            <a:chOff x="1805901" y="1960358"/>
            <a:chExt cx="284847" cy="373627"/>
          </a:xfrm>
        </p:grpSpPr>
        <p:sp>
          <p:nvSpPr>
            <p:cNvPr id="11292" name="Google Shape;11292;p86"/>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4" name="Google Shape;11294;p86"/>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7" name="Google Shape;11297;p86"/>
          <p:cNvGrpSpPr/>
          <p:nvPr/>
        </p:nvGrpSpPr>
        <p:grpSpPr>
          <a:xfrm>
            <a:off x="6656812" y="1848388"/>
            <a:ext cx="368690" cy="245793"/>
            <a:chOff x="6656812" y="2029388"/>
            <a:chExt cx="368690" cy="245793"/>
          </a:xfrm>
        </p:grpSpPr>
        <p:sp>
          <p:nvSpPr>
            <p:cNvPr id="11298" name="Google Shape;11298;p86"/>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6"/>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6"/>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6"/>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6"/>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6"/>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6"/>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6"/>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86"/>
          <p:cNvGrpSpPr/>
          <p:nvPr/>
        </p:nvGrpSpPr>
        <p:grpSpPr>
          <a:xfrm>
            <a:off x="4869651" y="1831218"/>
            <a:ext cx="376654" cy="281566"/>
            <a:chOff x="4869651" y="2012218"/>
            <a:chExt cx="376654" cy="281566"/>
          </a:xfrm>
        </p:grpSpPr>
        <p:sp>
          <p:nvSpPr>
            <p:cNvPr id="11309" name="Google Shape;11309;p86"/>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6"/>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86"/>
          <p:cNvGrpSpPr/>
          <p:nvPr/>
        </p:nvGrpSpPr>
        <p:grpSpPr>
          <a:xfrm>
            <a:off x="5306224" y="1831313"/>
            <a:ext cx="367925" cy="281694"/>
            <a:chOff x="5306224" y="2012313"/>
            <a:chExt cx="367925" cy="281694"/>
          </a:xfrm>
        </p:grpSpPr>
        <p:sp>
          <p:nvSpPr>
            <p:cNvPr id="11314" name="Google Shape;11314;p86"/>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6"/>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6" name="Google Shape;11316;p86"/>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7" name="Google Shape;11317;p86"/>
          <p:cNvGrpSpPr/>
          <p:nvPr/>
        </p:nvGrpSpPr>
        <p:grpSpPr>
          <a:xfrm>
            <a:off x="6195998" y="1802102"/>
            <a:ext cx="368308" cy="338746"/>
            <a:chOff x="6195998" y="1983102"/>
            <a:chExt cx="368308" cy="338746"/>
          </a:xfrm>
        </p:grpSpPr>
        <p:sp>
          <p:nvSpPr>
            <p:cNvPr id="11318" name="Google Shape;11318;p86"/>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6"/>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86"/>
          <p:cNvGrpSpPr/>
          <p:nvPr/>
        </p:nvGrpSpPr>
        <p:grpSpPr>
          <a:xfrm>
            <a:off x="7542031" y="1830835"/>
            <a:ext cx="369072" cy="280037"/>
            <a:chOff x="7542031" y="2011835"/>
            <a:chExt cx="369072" cy="280037"/>
          </a:xfrm>
        </p:grpSpPr>
        <p:sp>
          <p:nvSpPr>
            <p:cNvPr id="11322" name="Google Shape;11322;p86"/>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6"/>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86"/>
          <p:cNvGrpSpPr/>
          <p:nvPr/>
        </p:nvGrpSpPr>
        <p:grpSpPr>
          <a:xfrm>
            <a:off x="8010427" y="3167503"/>
            <a:ext cx="278795" cy="351615"/>
            <a:chOff x="8010427" y="3348503"/>
            <a:chExt cx="278795" cy="351615"/>
          </a:xfrm>
        </p:grpSpPr>
        <p:sp>
          <p:nvSpPr>
            <p:cNvPr id="11332" name="Google Shape;11332;p86"/>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6" name="Google Shape;11336;p86"/>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7" name="Google Shape;11337;p86"/>
          <p:cNvGrpSpPr/>
          <p:nvPr/>
        </p:nvGrpSpPr>
        <p:grpSpPr>
          <a:xfrm>
            <a:off x="7141900" y="3168204"/>
            <a:ext cx="281057" cy="351010"/>
            <a:chOff x="7141900" y="3349204"/>
            <a:chExt cx="281057" cy="351010"/>
          </a:xfrm>
        </p:grpSpPr>
        <p:sp>
          <p:nvSpPr>
            <p:cNvPr id="11338" name="Google Shape;11338;p86"/>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6"/>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6"/>
          <p:cNvGrpSpPr/>
          <p:nvPr/>
        </p:nvGrpSpPr>
        <p:grpSpPr>
          <a:xfrm>
            <a:off x="5314188" y="3169032"/>
            <a:ext cx="363752" cy="353113"/>
            <a:chOff x="5314188" y="3350032"/>
            <a:chExt cx="363752" cy="353113"/>
          </a:xfrm>
        </p:grpSpPr>
        <p:sp>
          <p:nvSpPr>
            <p:cNvPr id="11342" name="Google Shape;11342;p86"/>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6"/>
          <p:cNvGrpSpPr/>
          <p:nvPr/>
        </p:nvGrpSpPr>
        <p:grpSpPr>
          <a:xfrm>
            <a:off x="5829984" y="3169032"/>
            <a:ext cx="220755" cy="352348"/>
            <a:chOff x="5829984" y="3350032"/>
            <a:chExt cx="220755" cy="352348"/>
          </a:xfrm>
        </p:grpSpPr>
        <p:sp>
          <p:nvSpPr>
            <p:cNvPr id="11345" name="Google Shape;11345;p86"/>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6"/>
          <p:cNvGrpSpPr/>
          <p:nvPr/>
        </p:nvGrpSpPr>
        <p:grpSpPr>
          <a:xfrm>
            <a:off x="4882170" y="3168841"/>
            <a:ext cx="358464" cy="352316"/>
            <a:chOff x="4882170" y="3349841"/>
            <a:chExt cx="358464" cy="352316"/>
          </a:xfrm>
        </p:grpSpPr>
        <p:sp>
          <p:nvSpPr>
            <p:cNvPr id="11350" name="Google Shape;11350;p86"/>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6"/>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2" name="Google Shape;11352;p86"/>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4" name="Google Shape;11354;p86"/>
          <p:cNvGrpSpPr/>
          <p:nvPr/>
        </p:nvGrpSpPr>
        <p:grpSpPr>
          <a:xfrm>
            <a:off x="3044965" y="2254220"/>
            <a:ext cx="400194" cy="324316"/>
            <a:chOff x="3044965" y="2435220"/>
            <a:chExt cx="400194" cy="324316"/>
          </a:xfrm>
        </p:grpSpPr>
        <p:sp>
          <p:nvSpPr>
            <p:cNvPr id="11355" name="Google Shape;11355;p86"/>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6"/>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6"/>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6"/>
          <p:cNvGrpSpPr/>
          <p:nvPr/>
        </p:nvGrpSpPr>
        <p:grpSpPr>
          <a:xfrm>
            <a:off x="6203579" y="3167981"/>
            <a:ext cx="351615" cy="350373"/>
            <a:chOff x="6203579" y="3348981"/>
            <a:chExt cx="351615" cy="350373"/>
          </a:xfrm>
        </p:grpSpPr>
        <p:sp>
          <p:nvSpPr>
            <p:cNvPr id="11359" name="Google Shape;11359;p86"/>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6"/>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6"/>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6"/>
          <p:cNvGrpSpPr/>
          <p:nvPr/>
        </p:nvGrpSpPr>
        <p:grpSpPr>
          <a:xfrm>
            <a:off x="4878379" y="2292892"/>
            <a:ext cx="367161" cy="287523"/>
            <a:chOff x="4878379" y="2473892"/>
            <a:chExt cx="367161" cy="287523"/>
          </a:xfrm>
        </p:grpSpPr>
        <p:sp>
          <p:nvSpPr>
            <p:cNvPr id="11365" name="Google Shape;11365;p86"/>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86"/>
          <p:cNvGrpSpPr/>
          <p:nvPr/>
        </p:nvGrpSpPr>
        <p:grpSpPr>
          <a:xfrm>
            <a:off x="1325719" y="2706689"/>
            <a:ext cx="290581" cy="372481"/>
            <a:chOff x="1325719" y="2887689"/>
            <a:chExt cx="290581" cy="372481"/>
          </a:xfrm>
        </p:grpSpPr>
        <p:sp>
          <p:nvSpPr>
            <p:cNvPr id="11371" name="Google Shape;11371;p86"/>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3" name="Google Shape;11373;p86"/>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4" name="Google Shape;11374;p86"/>
          <p:cNvGrpSpPr/>
          <p:nvPr/>
        </p:nvGrpSpPr>
        <p:grpSpPr>
          <a:xfrm>
            <a:off x="3510335" y="2711499"/>
            <a:ext cx="360726" cy="361204"/>
            <a:chOff x="3510335" y="2892499"/>
            <a:chExt cx="360726" cy="361204"/>
          </a:xfrm>
        </p:grpSpPr>
        <p:sp>
          <p:nvSpPr>
            <p:cNvPr id="11375" name="Google Shape;11375;p86"/>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6"/>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6"/>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6"/>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6"/>
          <p:cNvGrpSpPr/>
          <p:nvPr/>
        </p:nvGrpSpPr>
        <p:grpSpPr>
          <a:xfrm>
            <a:off x="3086313" y="2696049"/>
            <a:ext cx="320143" cy="392581"/>
            <a:chOff x="3086313" y="2877049"/>
            <a:chExt cx="320143" cy="392581"/>
          </a:xfrm>
        </p:grpSpPr>
        <p:sp>
          <p:nvSpPr>
            <p:cNvPr id="11381" name="Google Shape;11381;p86"/>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3" name="Google Shape;11393;p86"/>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4" name="Google Shape;11394;p86"/>
          <p:cNvGrpSpPr/>
          <p:nvPr/>
        </p:nvGrpSpPr>
        <p:grpSpPr>
          <a:xfrm>
            <a:off x="861113" y="2704746"/>
            <a:ext cx="333809" cy="373277"/>
            <a:chOff x="861113" y="2885746"/>
            <a:chExt cx="333809" cy="373277"/>
          </a:xfrm>
        </p:grpSpPr>
        <p:sp>
          <p:nvSpPr>
            <p:cNvPr id="11395" name="Google Shape;11395;p86"/>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8" name="Google Shape;11398;p86"/>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0" name="Google Shape;11400;p86"/>
          <p:cNvGrpSpPr/>
          <p:nvPr/>
        </p:nvGrpSpPr>
        <p:grpSpPr>
          <a:xfrm>
            <a:off x="1297654" y="1323481"/>
            <a:ext cx="349354" cy="362223"/>
            <a:chOff x="1297654" y="1504481"/>
            <a:chExt cx="349354" cy="362223"/>
          </a:xfrm>
        </p:grpSpPr>
        <p:sp>
          <p:nvSpPr>
            <p:cNvPr id="11401" name="Google Shape;11401;p86"/>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86"/>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86"/>
          <p:cNvGrpSpPr/>
          <p:nvPr/>
        </p:nvGrpSpPr>
        <p:grpSpPr>
          <a:xfrm>
            <a:off x="852385" y="1329916"/>
            <a:ext cx="353145" cy="351998"/>
            <a:chOff x="852385" y="1510916"/>
            <a:chExt cx="353145" cy="351998"/>
          </a:xfrm>
        </p:grpSpPr>
        <p:sp>
          <p:nvSpPr>
            <p:cNvPr id="11406" name="Google Shape;11406;p86"/>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86"/>
          <p:cNvGrpSpPr/>
          <p:nvPr/>
        </p:nvGrpSpPr>
        <p:grpSpPr>
          <a:xfrm>
            <a:off x="1745217" y="1334471"/>
            <a:ext cx="343269" cy="342505"/>
            <a:chOff x="1745217" y="1515471"/>
            <a:chExt cx="343269" cy="342505"/>
          </a:xfrm>
        </p:grpSpPr>
        <p:sp>
          <p:nvSpPr>
            <p:cNvPr id="11410" name="Google Shape;11410;p86"/>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6"/>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6"/>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4" name="Google Shape;11414;p86"/>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86"/>
          <p:cNvGrpSpPr/>
          <p:nvPr/>
        </p:nvGrpSpPr>
        <p:grpSpPr>
          <a:xfrm>
            <a:off x="3042703" y="1348137"/>
            <a:ext cx="411535" cy="315587"/>
            <a:chOff x="3042703" y="1529137"/>
            <a:chExt cx="411535" cy="315587"/>
          </a:xfrm>
        </p:grpSpPr>
        <p:sp>
          <p:nvSpPr>
            <p:cNvPr id="11416" name="Google Shape;11416;p86"/>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6"/>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6"/>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6"/>
          <p:cNvGrpSpPr/>
          <p:nvPr/>
        </p:nvGrpSpPr>
        <p:grpSpPr>
          <a:xfrm>
            <a:off x="2629289" y="1363682"/>
            <a:ext cx="350501" cy="284497"/>
            <a:chOff x="2629289" y="1544682"/>
            <a:chExt cx="350501" cy="284497"/>
          </a:xfrm>
        </p:grpSpPr>
        <p:sp>
          <p:nvSpPr>
            <p:cNvPr id="11427" name="Google Shape;11427;p86"/>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86"/>
          <p:cNvGrpSpPr/>
          <p:nvPr/>
        </p:nvGrpSpPr>
        <p:grpSpPr>
          <a:xfrm>
            <a:off x="5305077" y="1321633"/>
            <a:ext cx="367893" cy="365218"/>
            <a:chOff x="5305077" y="1502633"/>
            <a:chExt cx="367893" cy="365218"/>
          </a:xfrm>
        </p:grpSpPr>
        <p:sp>
          <p:nvSpPr>
            <p:cNvPr id="11433" name="Google Shape;11433;p86"/>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86"/>
          <p:cNvGrpSpPr/>
          <p:nvPr/>
        </p:nvGrpSpPr>
        <p:grpSpPr>
          <a:xfrm>
            <a:off x="7100170" y="1319117"/>
            <a:ext cx="368308" cy="367033"/>
            <a:chOff x="7100170" y="1500117"/>
            <a:chExt cx="368308" cy="367033"/>
          </a:xfrm>
        </p:grpSpPr>
        <p:sp>
          <p:nvSpPr>
            <p:cNvPr id="11436" name="Google Shape;11436;p86"/>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6"/>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6"/>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6"/>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6"/>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9" name="Google Shape;11449;p86"/>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0" name="Google Shape;11450;p86"/>
          <p:cNvGrpSpPr/>
          <p:nvPr/>
        </p:nvGrpSpPr>
        <p:grpSpPr>
          <a:xfrm>
            <a:off x="6649231" y="1319021"/>
            <a:ext cx="390287" cy="367065"/>
            <a:chOff x="6649231" y="1500021"/>
            <a:chExt cx="390287" cy="367065"/>
          </a:xfrm>
        </p:grpSpPr>
        <p:sp>
          <p:nvSpPr>
            <p:cNvPr id="11451" name="Google Shape;11451;p86"/>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6"/>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6"/>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86"/>
          <p:cNvGrpSpPr/>
          <p:nvPr/>
        </p:nvGrpSpPr>
        <p:grpSpPr>
          <a:xfrm>
            <a:off x="5746938" y="1362503"/>
            <a:ext cx="387261" cy="280356"/>
            <a:chOff x="5746938" y="1543503"/>
            <a:chExt cx="387261" cy="280356"/>
          </a:xfrm>
        </p:grpSpPr>
        <p:sp>
          <p:nvSpPr>
            <p:cNvPr id="11464" name="Google Shape;11464;p86"/>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6"/>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86"/>
          <p:cNvGrpSpPr/>
          <p:nvPr/>
        </p:nvGrpSpPr>
        <p:grpSpPr>
          <a:xfrm>
            <a:off x="6196730" y="1344346"/>
            <a:ext cx="369072" cy="317467"/>
            <a:chOff x="6196730" y="1525346"/>
            <a:chExt cx="369072" cy="317467"/>
          </a:xfrm>
        </p:grpSpPr>
        <p:sp>
          <p:nvSpPr>
            <p:cNvPr id="11467" name="Google Shape;11467;p86"/>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86"/>
          <p:cNvGrpSpPr/>
          <p:nvPr/>
        </p:nvGrpSpPr>
        <p:grpSpPr>
          <a:xfrm>
            <a:off x="4940592" y="1319690"/>
            <a:ext cx="246558" cy="367161"/>
            <a:chOff x="4940592" y="1500690"/>
            <a:chExt cx="246558" cy="367161"/>
          </a:xfrm>
        </p:grpSpPr>
        <p:sp>
          <p:nvSpPr>
            <p:cNvPr id="11471" name="Google Shape;11471;p86"/>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86"/>
          <p:cNvGrpSpPr/>
          <p:nvPr/>
        </p:nvGrpSpPr>
        <p:grpSpPr>
          <a:xfrm>
            <a:off x="7964906" y="1318894"/>
            <a:ext cx="380858" cy="367575"/>
            <a:chOff x="7964906" y="1499894"/>
            <a:chExt cx="380858" cy="367575"/>
          </a:xfrm>
        </p:grpSpPr>
        <p:sp>
          <p:nvSpPr>
            <p:cNvPr id="11476" name="Google Shape;11476;p86"/>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9" name="Google Shape;11479;p86"/>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0" name="Google Shape;11480;p86"/>
          <p:cNvGrpSpPr/>
          <p:nvPr/>
        </p:nvGrpSpPr>
        <p:grpSpPr>
          <a:xfrm>
            <a:off x="8007400" y="2721278"/>
            <a:ext cx="285230" cy="355597"/>
            <a:chOff x="8007400" y="2902278"/>
            <a:chExt cx="285230" cy="355597"/>
          </a:xfrm>
        </p:grpSpPr>
        <p:sp>
          <p:nvSpPr>
            <p:cNvPr id="11481" name="Google Shape;11481;p86"/>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6"/>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86"/>
          <p:cNvGrpSpPr/>
          <p:nvPr/>
        </p:nvGrpSpPr>
        <p:grpSpPr>
          <a:xfrm>
            <a:off x="6219124" y="2721788"/>
            <a:ext cx="318231" cy="355470"/>
            <a:chOff x="6219124" y="2902788"/>
            <a:chExt cx="318231" cy="355470"/>
          </a:xfrm>
        </p:grpSpPr>
        <p:sp>
          <p:nvSpPr>
            <p:cNvPr id="11484" name="Google Shape;11484;p86"/>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6"/>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6"/>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6"/>
          <p:cNvGrpSpPr/>
          <p:nvPr/>
        </p:nvGrpSpPr>
        <p:grpSpPr>
          <a:xfrm>
            <a:off x="4969421" y="2721852"/>
            <a:ext cx="185109" cy="355406"/>
            <a:chOff x="4969421" y="2902852"/>
            <a:chExt cx="185109" cy="355406"/>
          </a:xfrm>
        </p:grpSpPr>
        <p:sp>
          <p:nvSpPr>
            <p:cNvPr id="11488" name="Google Shape;11488;p86"/>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4" name="Google Shape;11494;p86"/>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6" name="Google Shape;11496;p86"/>
          <p:cNvGrpSpPr/>
          <p:nvPr/>
        </p:nvGrpSpPr>
        <p:grpSpPr>
          <a:xfrm>
            <a:off x="6685259" y="2721852"/>
            <a:ext cx="311414" cy="355406"/>
            <a:chOff x="6685259" y="2902852"/>
            <a:chExt cx="311414" cy="355406"/>
          </a:xfrm>
        </p:grpSpPr>
        <p:sp>
          <p:nvSpPr>
            <p:cNvPr id="11497" name="Google Shape;11497;p86"/>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86"/>
          <p:cNvGrpSpPr/>
          <p:nvPr/>
        </p:nvGrpSpPr>
        <p:grpSpPr>
          <a:xfrm>
            <a:off x="5309250" y="2722170"/>
            <a:ext cx="359579" cy="355852"/>
            <a:chOff x="5309250" y="2903170"/>
            <a:chExt cx="359579" cy="355852"/>
          </a:xfrm>
        </p:grpSpPr>
        <p:sp>
          <p:nvSpPr>
            <p:cNvPr id="11501" name="Google Shape;11501;p86"/>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6"/>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4" name="Google Shape;11504;p86"/>
          <p:cNvGrpSpPr/>
          <p:nvPr/>
        </p:nvGrpSpPr>
        <p:grpSpPr>
          <a:xfrm>
            <a:off x="2199565" y="2240172"/>
            <a:ext cx="312179" cy="353431"/>
            <a:chOff x="2199565" y="2421172"/>
            <a:chExt cx="312179" cy="353431"/>
          </a:xfrm>
        </p:grpSpPr>
        <p:sp>
          <p:nvSpPr>
            <p:cNvPr id="11505" name="Google Shape;11505;p86"/>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86"/>
          <p:cNvGrpSpPr/>
          <p:nvPr/>
        </p:nvGrpSpPr>
        <p:grpSpPr>
          <a:xfrm>
            <a:off x="1750887" y="2244727"/>
            <a:ext cx="320143" cy="343269"/>
            <a:chOff x="1750887" y="2425727"/>
            <a:chExt cx="320143" cy="343269"/>
          </a:xfrm>
        </p:grpSpPr>
        <p:sp>
          <p:nvSpPr>
            <p:cNvPr id="11508" name="Google Shape;11508;p86"/>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6"/>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86"/>
          <p:cNvGrpSpPr/>
          <p:nvPr/>
        </p:nvGrpSpPr>
        <p:grpSpPr>
          <a:xfrm>
            <a:off x="1298037" y="2244727"/>
            <a:ext cx="338364" cy="342887"/>
            <a:chOff x="1298037" y="2425727"/>
            <a:chExt cx="338364" cy="342887"/>
          </a:xfrm>
        </p:grpSpPr>
        <p:sp>
          <p:nvSpPr>
            <p:cNvPr id="11511" name="Google Shape;11511;p86"/>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6"/>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6"/>
          <p:cNvGrpSpPr/>
          <p:nvPr/>
        </p:nvGrpSpPr>
        <p:grpSpPr>
          <a:xfrm>
            <a:off x="3974207" y="2248009"/>
            <a:ext cx="320143" cy="338491"/>
            <a:chOff x="3974207" y="2429009"/>
            <a:chExt cx="320143" cy="338491"/>
          </a:xfrm>
        </p:grpSpPr>
        <p:sp>
          <p:nvSpPr>
            <p:cNvPr id="11517" name="Google Shape;11517;p86"/>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86"/>
          <p:cNvGrpSpPr/>
          <p:nvPr/>
        </p:nvGrpSpPr>
        <p:grpSpPr>
          <a:xfrm>
            <a:off x="2623237" y="2250047"/>
            <a:ext cx="355024" cy="332630"/>
            <a:chOff x="2623237" y="2431047"/>
            <a:chExt cx="355024" cy="332630"/>
          </a:xfrm>
        </p:grpSpPr>
        <p:sp>
          <p:nvSpPr>
            <p:cNvPr id="11520" name="Google Shape;11520;p86"/>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86"/>
          <p:cNvGrpSpPr/>
          <p:nvPr/>
        </p:nvGrpSpPr>
        <p:grpSpPr>
          <a:xfrm>
            <a:off x="6657194" y="2253073"/>
            <a:ext cx="375507" cy="367925"/>
            <a:chOff x="6657194" y="2434073"/>
            <a:chExt cx="375507" cy="367925"/>
          </a:xfrm>
        </p:grpSpPr>
        <p:sp>
          <p:nvSpPr>
            <p:cNvPr id="11525" name="Google Shape;11525;p86"/>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6"/>
          <p:cNvGrpSpPr/>
          <p:nvPr/>
        </p:nvGrpSpPr>
        <p:grpSpPr>
          <a:xfrm>
            <a:off x="7101317" y="2260655"/>
            <a:ext cx="367925" cy="352380"/>
            <a:chOff x="7101317" y="2441655"/>
            <a:chExt cx="367925" cy="352380"/>
          </a:xfrm>
        </p:grpSpPr>
        <p:sp>
          <p:nvSpPr>
            <p:cNvPr id="11529" name="Google Shape;11529;p86"/>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86"/>
          <p:cNvGrpSpPr/>
          <p:nvPr/>
        </p:nvGrpSpPr>
        <p:grpSpPr>
          <a:xfrm>
            <a:off x="5756399" y="2253456"/>
            <a:ext cx="367925" cy="367161"/>
            <a:chOff x="5756399" y="2434456"/>
            <a:chExt cx="367925" cy="367161"/>
          </a:xfrm>
        </p:grpSpPr>
        <p:sp>
          <p:nvSpPr>
            <p:cNvPr id="11532" name="Google Shape;11532;p86"/>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6"/>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9" name="Google Shape;11539;p86"/>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6"/>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1" name="Google Shape;11541;p86"/>
          <p:cNvGrpSpPr/>
          <p:nvPr/>
        </p:nvGrpSpPr>
        <p:grpSpPr>
          <a:xfrm>
            <a:off x="7964906" y="2253073"/>
            <a:ext cx="373627" cy="367925"/>
            <a:chOff x="7964906" y="2434073"/>
            <a:chExt cx="373627" cy="367925"/>
          </a:xfrm>
        </p:grpSpPr>
        <p:sp>
          <p:nvSpPr>
            <p:cNvPr id="11542" name="Google Shape;11542;p86"/>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86"/>
          <p:cNvGrpSpPr/>
          <p:nvPr/>
        </p:nvGrpSpPr>
        <p:grpSpPr>
          <a:xfrm>
            <a:off x="6194086" y="2256737"/>
            <a:ext cx="369837" cy="360471"/>
            <a:chOff x="6194086" y="2437737"/>
            <a:chExt cx="369837" cy="360471"/>
          </a:xfrm>
        </p:grpSpPr>
        <p:sp>
          <p:nvSpPr>
            <p:cNvPr id="11545" name="Google Shape;11545;p86"/>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7" name="Google Shape;11547;p86"/>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548" name="Google Shape;11548;p86"/>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52"/>
        <p:cNvGrpSpPr/>
        <p:nvPr/>
      </p:nvGrpSpPr>
      <p:grpSpPr>
        <a:xfrm>
          <a:off x="0" y="0"/>
          <a:ext cx="0" cy="0"/>
          <a:chOff x="0" y="0"/>
          <a:chExt cx="0" cy="0"/>
        </a:xfrm>
      </p:grpSpPr>
      <p:grpSp>
        <p:nvGrpSpPr>
          <p:cNvPr id="11553" name="Google Shape;11553;p87"/>
          <p:cNvGrpSpPr/>
          <p:nvPr/>
        </p:nvGrpSpPr>
        <p:grpSpPr>
          <a:xfrm>
            <a:off x="3122257" y="1334344"/>
            <a:ext cx="294850" cy="349434"/>
            <a:chOff x="3122257" y="1508594"/>
            <a:chExt cx="294850" cy="349434"/>
          </a:xfrm>
        </p:grpSpPr>
        <p:sp>
          <p:nvSpPr>
            <p:cNvPr id="11554" name="Google Shape;11554;p87"/>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7"/>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7"/>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7"/>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7"/>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87"/>
          <p:cNvGrpSpPr/>
          <p:nvPr/>
        </p:nvGrpSpPr>
        <p:grpSpPr>
          <a:xfrm>
            <a:off x="910723" y="1333962"/>
            <a:ext cx="251660" cy="350166"/>
            <a:chOff x="910723" y="1508212"/>
            <a:chExt cx="251660" cy="350166"/>
          </a:xfrm>
        </p:grpSpPr>
        <p:sp>
          <p:nvSpPr>
            <p:cNvPr id="11560" name="Google Shape;11560;p87"/>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7"/>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7"/>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7"/>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7"/>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7"/>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7"/>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7"/>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7"/>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7"/>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7"/>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7"/>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7"/>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7"/>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7"/>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7"/>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7"/>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87"/>
          <p:cNvGrpSpPr/>
          <p:nvPr/>
        </p:nvGrpSpPr>
        <p:grpSpPr>
          <a:xfrm>
            <a:off x="1308631" y="1333580"/>
            <a:ext cx="350166" cy="350198"/>
            <a:chOff x="1308631" y="1507830"/>
            <a:chExt cx="350166" cy="350198"/>
          </a:xfrm>
        </p:grpSpPr>
        <p:sp>
          <p:nvSpPr>
            <p:cNvPr id="11578" name="Google Shape;11578;p87"/>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7"/>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7"/>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7"/>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87"/>
          <p:cNvGrpSpPr/>
          <p:nvPr/>
        </p:nvGrpSpPr>
        <p:grpSpPr>
          <a:xfrm>
            <a:off x="1756921" y="1335489"/>
            <a:ext cx="345997" cy="345997"/>
            <a:chOff x="1756921" y="1509739"/>
            <a:chExt cx="345997" cy="345997"/>
          </a:xfrm>
        </p:grpSpPr>
        <p:sp>
          <p:nvSpPr>
            <p:cNvPr id="11583" name="Google Shape;11583;p87"/>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7"/>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7"/>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7"/>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7"/>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7"/>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7"/>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7"/>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7"/>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7"/>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7"/>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7"/>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7"/>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7"/>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7"/>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7"/>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7"/>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87"/>
          <p:cNvGrpSpPr/>
          <p:nvPr/>
        </p:nvGrpSpPr>
        <p:grpSpPr>
          <a:xfrm>
            <a:off x="2216956" y="1336253"/>
            <a:ext cx="318721" cy="345615"/>
            <a:chOff x="2216956" y="1510503"/>
            <a:chExt cx="318721" cy="345615"/>
          </a:xfrm>
        </p:grpSpPr>
        <p:sp>
          <p:nvSpPr>
            <p:cNvPr id="11601" name="Google Shape;11601;p87"/>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7"/>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7"/>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7"/>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7"/>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87"/>
          <p:cNvGrpSpPr/>
          <p:nvPr/>
        </p:nvGrpSpPr>
        <p:grpSpPr>
          <a:xfrm>
            <a:off x="3988156" y="1394211"/>
            <a:ext cx="349052" cy="230049"/>
            <a:chOff x="3988156" y="1568461"/>
            <a:chExt cx="349052" cy="230049"/>
          </a:xfrm>
        </p:grpSpPr>
        <p:sp>
          <p:nvSpPr>
            <p:cNvPr id="11607" name="Google Shape;11607;p87"/>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7"/>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7"/>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7"/>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7"/>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7"/>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7"/>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87"/>
          <p:cNvGrpSpPr/>
          <p:nvPr/>
        </p:nvGrpSpPr>
        <p:grpSpPr>
          <a:xfrm>
            <a:off x="2633037" y="1325623"/>
            <a:ext cx="379002" cy="366112"/>
            <a:chOff x="2633037" y="1499873"/>
            <a:chExt cx="379002" cy="366112"/>
          </a:xfrm>
        </p:grpSpPr>
        <p:sp>
          <p:nvSpPr>
            <p:cNvPr id="11615" name="Google Shape;11615;p87"/>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7"/>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7"/>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7"/>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7"/>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7"/>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7"/>
          <p:cNvGrpSpPr/>
          <p:nvPr/>
        </p:nvGrpSpPr>
        <p:grpSpPr>
          <a:xfrm>
            <a:off x="6675256" y="1341919"/>
            <a:ext cx="327823" cy="357009"/>
            <a:chOff x="6675256" y="1516169"/>
            <a:chExt cx="327823" cy="357009"/>
          </a:xfrm>
        </p:grpSpPr>
        <p:sp>
          <p:nvSpPr>
            <p:cNvPr id="11622" name="Google Shape;11622;p87"/>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7"/>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7"/>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7"/>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7"/>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7"/>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7"/>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7"/>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7"/>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87"/>
          <p:cNvGrpSpPr/>
          <p:nvPr/>
        </p:nvGrpSpPr>
        <p:grpSpPr>
          <a:xfrm>
            <a:off x="8020159" y="1342301"/>
            <a:ext cx="300897" cy="356627"/>
            <a:chOff x="8020159" y="1516551"/>
            <a:chExt cx="300897" cy="356627"/>
          </a:xfrm>
        </p:grpSpPr>
        <p:sp>
          <p:nvSpPr>
            <p:cNvPr id="11632" name="Google Shape;11632;p87"/>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7"/>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7"/>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7"/>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7"/>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87"/>
          <p:cNvGrpSpPr/>
          <p:nvPr/>
        </p:nvGrpSpPr>
        <p:grpSpPr>
          <a:xfrm>
            <a:off x="5377363" y="1341919"/>
            <a:ext cx="257357" cy="356627"/>
            <a:chOff x="5377363" y="1516169"/>
            <a:chExt cx="257357" cy="356627"/>
          </a:xfrm>
        </p:grpSpPr>
        <p:sp>
          <p:nvSpPr>
            <p:cNvPr id="11638" name="Google Shape;11638;p87"/>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7"/>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7"/>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7"/>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7"/>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7"/>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7"/>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7"/>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7"/>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7"/>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7"/>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7"/>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7"/>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7"/>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7"/>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7"/>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7"/>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87"/>
          <p:cNvGrpSpPr/>
          <p:nvPr/>
        </p:nvGrpSpPr>
        <p:grpSpPr>
          <a:xfrm>
            <a:off x="4880567" y="1361620"/>
            <a:ext cx="356245" cy="317607"/>
            <a:chOff x="4880567" y="1535870"/>
            <a:chExt cx="356245" cy="317607"/>
          </a:xfrm>
        </p:grpSpPr>
        <p:sp>
          <p:nvSpPr>
            <p:cNvPr id="11656" name="Google Shape;11656;p87"/>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7"/>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7"/>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7"/>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7"/>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87"/>
          <p:cNvGrpSpPr/>
          <p:nvPr/>
        </p:nvGrpSpPr>
        <p:grpSpPr>
          <a:xfrm>
            <a:off x="5771483" y="1341537"/>
            <a:ext cx="357359" cy="357391"/>
            <a:chOff x="5771483" y="1515787"/>
            <a:chExt cx="357359" cy="357391"/>
          </a:xfrm>
        </p:grpSpPr>
        <p:sp>
          <p:nvSpPr>
            <p:cNvPr id="11662" name="Google Shape;11662;p87"/>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7"/>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7"/>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7"/>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87"/>
          <p:cNvGrpSpPr/>
          <p:nvPr/>
        </p:nvGrpSpPr>
        <p:grpSpPr>
          <a:xfrm>
            <a:off x="7121669" y="1359360"/>
            <a:ext cx="321362" cy="321362"/>
            <a:chOff x="7121669" y="1533610"/>
            <a:chExt cx="321362" cy="321362"/>
          </a:xfrm>
        </p:grpSpPr>
        <p:sp>
          <p:nvSpPr>
            <p:cNvPr id="11667" name="Google Shape;11667;p87"/>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7"/>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7"/>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7"/>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87"/>
          <p:cNvGrpSpPr/>
          <p:nvPr/>
        </p:nvGrpSpPr>
        <p:grpSpPr>
          <a:xfrm>
            <a:off x="7562766" y="1340614"/>
            <a:ext cx="327059" cy="360192"/>
            <a:chOff x="7562766" y="1514864"/>
            <a:chExt cx="327059" cy="360192"/>
          </a:xfrm>
        </p:grpSpPr>
        <p:sp>
          <p:nvSpPr>
            <p:cNvPr id="11672" name="Google Shape;11672;p87"/>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7"/>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7"/>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7"/>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87"/>
          <p:cNvGrpSpPr/>
          <p:nvPr/>
        </p:nvGrpSpPr>
        <p:grpSpPr>
          <a:xfrm>
            <a:off x="6221229" y="1324423"/>
            <a:ext cx="361636" cy="362183"/>
            <a:chOff x="6259175" y="1559008"/>
            <a:chExt cx="271743" cy="272093"/>
          </a:xfrm>
        </p:grpSpPr>
        <p:sp>
          <p:nvSpPr>
            <p:cNvPr id="11677" name="Google Shape;11677;p87"/>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7"/>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7"/>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7"/>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7"/>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7"/>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7"/>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7"/>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7"/>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7"/>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7"/>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7"/>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7"/>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7"/>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7"/>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7"/>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7"/>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87"/>
          <p:cNvGrpSpPr/>
          <p:nvPr/>
        </p:nvGrpSpPr>
        <p:grpSpPr>
          <a:xfrm>
            <a:off x="6671087" y="1835054"/>
            <a:ext cx="332757" cy="281833"/>
            <a:chOff x="6671087" y="2009304"/>
            <a:chExt cx="332757" cy="281833"/>
          </a:xfrm>
        </p:grpSpPr>
        <p:sp>
          <p:nvSpPr>
            <p:cNvPr id="11695" name="Google Shape;11695;p87"/>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7"/>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7" name="Google Shape;11697;p87"/>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8" name="Google Shape;11698;p87"/>
          <p:cNvGrpSpPr/>
          <p:nvPr/>
        </p:nvGrpSpPr>
        <p:grpSpPr>
          <a:xfrm>
            <a:off x="2201806" y="1802335"/>
            <a:ext cx="349784" cy="349434"/>
            <a:chOff x="2201806" y="1976585"/>
            <a:chExt cx="349784" cy="349434"/>
          </a:xfrm>
        </p:grpSpPr>
        <p:sp>
          <p:nvSpPr>
            <p:cNvPr id="11699" name="Google Shape;11699;p87"/>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7"/>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7"/>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7"/>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87"/>
          <p:cNvGrpSpPr/>
          <p:nvPr/>
        </p:nvGrpSpPr>
        <p:grpSpPr>
          <a:xfrm>
            <a:off x="3094217" y="1802335"/>
            <a:ext cx="350198" cy="350548"/>
            <a:chOff x="3094217" y="1976585"/>
            <a:chExt cx="350198" cy="350548"/>
          </a:xfrm>
        </p:grpSpPr>
        <p:sp>
          <p:nvSpPr>
            <p:cNvPr id="11704" name="Google Shape;11704;p87"/>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7"/>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7"/>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7"/>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7"/>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7"/>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7"/>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7"/>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7"/>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7"/>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7"/>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7"/>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7"/>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7" name="Google Shape;11717;p87"/>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8" name="Google Shape;11718;p87"/>
          <p:cNvGrpSpPr/>
          <p:nvPr/>
        </p:nvGrpSpPr>
        <p:grpSpPr>
          <a:xfrm>
            <a:off x="3979435" y="1802335"/>
            <a:ext cx="345265" cy="349848"/>
            <a:chOff x="3979435" y="1976585"/>
            <a:chExt cx="345265" cy="349848"/>
          </a:xfrm>
        </p:grpSpPr>
        <p:sp>
          <p:nvSpPr>
            <p:cNvPr id="11719" name="Google Shape;11719;p87"/>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7"/>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7"/>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7"/>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7"/>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7"/>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7"/>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7"/>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7"/>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7"/>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7"/>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7"/>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7"/>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7"/>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7"/>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7"/>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7"/>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87"/>
          <p:cNvGrpSpPr/>
          <p:nvPr/>
        </p:nvGrpSpPr>
        <p:grpSpPr>
          <a:xfrm>
            <a:off x="3541011" y="1334344"/>
            <a:ext cx="350166" cy="349434"/>
            <a:chOff x="3541011" y="1508594"/>
            <a:chExt cx="350166" cy="349434"/>
          </a:xfrm>
        </p:grpSpPr>
        <p:sp>
          <p:nvSpPr>
            <p:cNvPr id="11737" name="Google Shape;11737;p87"/>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7"/>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7"/>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7"/>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7"/>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7"/>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7"/>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7"/>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7"/>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7"/>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7"/>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7"/>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7"/>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87"/>
          <p:cNvGrpSpPr/>
          <p:nvPr/>
        </p:nvGrpSpPr>
        <p:grpSpPr>
          <a:xfrm>
            <a:off x="3576626" y="1801571"/>
            <a:ext cx="284251" cy="351694"/>
            <a:chOff x="3576626" y="1975821"/>
            <a:chExt cx="284251" cy="351694"/>
          </a:xfrm>
        </p:grpSpPr>
        <p:sp>
          <p:nvSpPr>
            <p:cNvPr id="11751" name="Google Shape;11751;p87"/>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7"/>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7"/>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87"/>
          <p:cNvGrpSpPr/>
          <p:nvPr/>
        </p:nvGrpSpPr>
        <p:grpSpPr>
          <a:xfrm>
            <a:off x="2722090" y="2715912"/>
            <a:ext cx="238770" cy="371841"/>
            <a:chOff x="2722090" y="2890162"/>
            <a:chExt cx="238770" cy="371841"/>
          </a:xfrm>
        </p:grpSpPr>
        <p:sp>
          <p:nvSpPr>
            <p:cNvPr id="11755" name="Google Shape;11755;p87"/>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7"/>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7"/>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8" name="Google Shape;11758;p87"/>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9" name="Google Shape;11759;p87"/>
          <p:cNvGrpSpPr/>
          <p:nvPr/>
        </p:nvGrpSpPr>
        <p:grpSpPr>
          <a:xfrm>
            <a:off x="6216367" y="1795906"/>
            <a:ext cx="361147" cy="361147"/>
            <a:chOff x="6216367" y="1970156"/>
            <a:chExt cx="361147" cy="361147"/>
          </a:xfrm>
        </p:grpSpPr>
        <p:sp>
          <p:nvSpPr>
            <p:cNvPr id="11760" name="Google Shape;11760;p87"/>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7"/>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7"/>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87"/>
          <p:cNvGrpSpPr/>
          <p:nvPr/>
        </p:nvGrpSpPr>
        <p:grpSpPr>
          <a:xfrm>
            <a:off x="1289311" y="2751972"/>
            <a:ext cx="408156" cy="299783"/>
            <a:chOff x="1289311" y="2926222"/>
            <a:chExt cx="408156" cy="299783"/>
          </a:xfrm>
        </p:grpSpPr>
        <p:sp>
          <p:nvSpPr>
            <p:cNvPr id="11765" name="Google Shape;11765;p87"/>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87"/>
          <p:cNvGrpSpPr/>
          <p:nvPr/>
        </p:nvGrpSpPr>
        <p:grpSpPr>
          <a:xfrm>
            <a:off x="7978465" y="1795142"/>
            <a:ext cx="361147" cy="360797"/>
            <a:chOff x="7978465" y="1969392"/>
            <a:chExt cx="361147" cy="360797"/>
          </a:xfrm>
        </p:grpSpPr>
        <p:sp>
          <p:nvSpPr>
            <p:cNvPr id="11768" name="Google Shape;11768;p87"/>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7"/>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7"/>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7"/>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7"/>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7"/>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7" name="Google Shape;11777;p87"/>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8" name="Google Shape;11778;p87"/>
          <p:cNvGrpSpPr/>
          <p:nvPr/>
        </p:nvGrpSpPr>
        <p:grpSpPr>
          <a:xfrm>
            <a:off x="854261" y="2734563"/>
            <a:ext cx="377474" cy="335748"/>
            <a:chOff x="854261" y="2908813"/>
            <a:chExt cx="377474" cy="335748"/>
          </a:xfrm>
        </p:grpSpPr>
        <p:sp>
          <p:nvSpPr>
            <p:cNvPr id="11779" name="Google Shape;11779;p87"/>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7"/>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7"/>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87"/>
          <p:cNvGrpSpPr/>
          <p:nvPr/>
        </p:nvGrpSpPr>
        <p:grpSpPr>
          <a:xfrm>
            <a:off x="1749728" y="2720527"/>
            <a:ext cx="386927" cy="363438"/>
            <a:chOff x="1749728" y="2894777"/>
            <a:chExt cx="386927" cy="363438"/>
          </a:xfrm>
        </p:grpSpPr>
        <p:sp>
          <p:nvSpPr>
            <p:cNvPr id="11785" name="Google Shape;11785;p87"/>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7"/>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7"/>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7"/>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7"/>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7"/>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87"/>
          <p:cNvGrpSpPr/>
          <p:nvPr/>
        </p:nvGrpSpPr>
        <p:grpSpPr>
          <a:xfrm>
            <a:off x="7098912" y="1795142"/>
            <a:ext cx="359651" cy="361560"/>
            <a:chOff x="7098912" y="1969392"/>
            <a:chExt cx="359651" cy="361560"/>
          </a:xfrm>
        </p:grpSpPr>
        <p:sp>
          <p:nvSpPr>
            <p:cNvPr id="11793" name="Google Shape;11793;p8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6" name="Google Shape;11806;p87"/>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7" name="Google Shape;11807;p87"/>
          <p:cNvGrpSpPr/>
          <p:nvPr/>
        </p:nvGrpSpPr>
        <p:grpSpPr>
          <a:xfrm>
            <a:off x="5352728" y="1815989"/>
            <a:ext cx="327091" cy="322508"/>
            <a:chOff x="5352728" y="1990239"/>
            <a:chExt cx="327091" cy="322508"/>
          </a:xfrm>
        </p:grpSpPr>
        <p:sp>
          <p:nvSpPr>
            <p:cNvPr id="11808" name="Google Shape;11808;p87"/>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7"/>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7"/>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87"/>
          <p:cNvGrpSpPr/>
          <p:nvPr/>
        </p:nvGrpSpPr>
        <p:grpSpPr>
          <a:xfrm>
            <a:off x="7538896" y="1795906"/>
            <a:ext cx="361147" cy="361529"/>
            <a:chOff x="7538896" y="1970156"/>
            <a:chExt cx="361147" cy="361529"/>
          </a:xfrm>
        </p:grpSpPr>
        <p:sp>
          <p:nvSpPr>
            <p:cNvPr id="11812" name="Google Shape;11812;p87"/>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7"/>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7"/>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7"/>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87"/>
          <p:cNvGrpSpPr/>
          <p:nvPr/>
        </p:nvGrpSpPr>
        <p:grpSpPr>
          <a:xfrm>
            <a:off x="4896099" y="1796670"/>
            <a:ext cx="358155" cy="358123"/>
            <a:chOff x="4896099" y="1970920"/>
            <a:chExt cx="358155" cy="358123"/>
          </a:xfrm>
        </p:grpSpPr>
        <p:sp>
          <p:nvSpPr>
            <p:cNvPr id="11819" name="Google Shape;11819;p87"/>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7"/>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87"/>
          <p:cNvGrpSpPr/>
          <p:nvPr/>
        </p:nvGrpSpPr>
        <p:grpSpPr>
          <a:xfrm>
            <a:off x="4048787" y="2802769"/>
            <a:ext cx="283488" cy="198604"/>
            <a:chOff x="4048787" y="2977019"/>
            <a:chExt cx="283488" cy="198604"/>
          </a:xfrm>
        </p:grpSpPr>
        <p:sp>
          <p:nvSpPr>
            <p:cNvPr id="11823" name="Google Shape;11823;p87"/>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7"/>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7"/>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7"/>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87"/>
          <p:cNvGrpSpPr/>
          <p:nvPr/>
        </p:nvGrpSpPr>
        <p:grpSpPr>
          <a:xfrm>
            <a:off x="4054103" y="2255941"/>
            <a:ext cx="218687" cy="349052"/>
            <a:chOff x="4054103" y="2430191"/>
            <a:chExt cx="218687" cy="349052"/>
          </a:xfrm>
        </p:grpSpPr>
        <p:sp>
          <p:nvSpPr>
            <p:cNvPr id="11830" name="Google Shape;11830;p87"/>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7"/>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87"/>
          <p:cNvGrpSpPr/>
          <p:nvPr/>
        </p:nvGrpSpPr>
        <p:grpSpPr>
          <a:xfrm>
            <a:off x="2185128" y="2253299"/>
            <a:ext cx="382758" cy="356595"/>
            <a:chOff x="2185128" y="2427549"/>
            <a:chExt cx="382758" cy="356595"/>
          </a:xfrm>
        </p:grpSpPr>
        <p:sp>
          <p:nvSpPr>
            <p:cNvPr id="11833" name="Google Shape;11833;p87"/>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7"/>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87"/>
          <p:cNvGrpSpPr/>
          <p:nvPr/>
        </p:nvGrpSpPr>
        <p:grpSpPr>
          <a:xfrm>
            <a:off x="2656907" y="2265043"/>
            <a:ext cx="332757" cy="332343"/>
            <a:chOff x="2656907" y="2439293"/>
            <a:chExt cx="332757" cy="332343"/>
          </a:xfrm>
        </p:grpSpPr>
        <p:sp>
          <p:nvSpPr>
            <p:cNvPr id="11838" name="Google Shape;11838;p87"/>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7"/>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7"/>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7"/>
          <p:cNvGrpSpPr/>
          <p:nvPr/>
        </p:nvGrpSpPr>
        <p:grpSpPr>
          <a:xfrm>
            <a:off x="1731523" y="2248366"/>
            <a:ext cx="399435" cy="365698"/>
            <a:chOff x="1731523" y="2422616"/>
            <a:chExt cx="399435" cy="365698"/>
          </a:xfrm>
        </p:grpSpPr>
        <p:sp>
          <p:nvSpPr>
            <p:cNvPr id="11846" name="Google Shape;11846;p87"/>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7"/>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7"/>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7"/>
          <p:cNvGrpSpPr/>
          <p:nvPr/>
        </p:nvGrpSpPr>
        <p:grpSpPr>
          <a:xfrm>
            <a:off x="3097241" y="2259314"/>
            <a:ext cx="344883" cy="343387"/>
            <a:chOff x="3097241" y="2433564"/>
            <a:chExt cx="344883" cy="343387"/>
          </a:xfrm>
        </p:grpSpPr>
        <p:sp>
          <p:nvSpPr>
            <p:cNvPr id="11850" name="Google Shape;11850;p87"/>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7"/>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7"/>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7"/>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7"/>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7"/>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87"/>
          <p:cNvGrpSpPr/>
          <p:nvPr/>
        </p:nvGrpSpPr>
        <p:grpSpPr>
          <a:xfrm>
            <a:off x="1278299" y="2265043"/>
            <a:ext cx="410829" cy="332343"/>
            <a:chOff x="1278299" y="2439293"/>
            <a:chExt cx="410829" cy="332343"/>
          </a:xfrm>
        </p:grpSpPr>
        <p:sp>
          <p:nvSpPr>
            <p:cNvPr id="11860" name="Google Shape;11860;p87"/>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7"/>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7"/>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7"/>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7"/>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7"/>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7"/>
          <p:cNvGrpSpPr/>
          <p:nvPr/>
        </p:nvGrpSpPr>
        <p:grpSpPr>
          <a:xfrm>
            <a:off x="2661459" y="1840751"/>
            <a:ext cx="322508" cy="273494"/>
            <a:chOff x="2661459" y="2015001"/>
            <a:chExt cx="322508" cy="273494"/>
          </a:xfrm>
        </p:grpSpPr>
        <p:sp>
          <p:nvSpPr>
            <p:cNvPr id="11869" name="Google Shape;11869;p87"/>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7"/>
          <p:cNvGrpSpPr/>
          <p:nvPr/>
        </p:nvGrpSpPr>
        <p:grpSpPr>
          <a:xfrm>
            <a:off x="870939" y="2265043"/>
            <a:ext cx="331993" cy="331993"/>
            <a:chOff x="870939" y="2439293"/>
            <a:chExt cx="331993" cy="331993"/>
          </a:xfrm>
        </p:grpSpPr>
        <p:sp>
          <p:nvSpPr>
            <p:cNvPr id="11872" name="Google Shape;11872;p87"/>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7"/>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7"/>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7"/>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7"/>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7"/>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7"/>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7"/>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7"/>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87"/>
          <p:cNvGrpSpPr/>
          <p:nvPr/>
        </p:nvGrpSpPr>
        <p:grpSpPr>
          <a:xfrm>
            <a:off x="6644957" y="2282103"/>
            <a:ext cx="371395" cy="278904"/>
            <a:chOff x="6644957" y="2456353"/>
            <a:chExt cx="371395" cy="278904"/>
          </a:xfrm>
        </p:grpSpPr>
        <p:sp>
          <p:nvSpPr>
            <p:cNvPr id="11889" name="Google Shape;11889;p87"/>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7"/>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87"/>
          <p:cNvGrpSpPr/>
          <p:nvPr/>
        </p:nvGrpSpPr>
        <p:grpSpPr>
          <a:xfrm>
            <a:off x="5388757" y="2240409"/>
            <a:ext cx="260349" cy="362292"/>
            <a:chOff x="5388757" y="2414659"/>
            <a:chExt cx="260349" cy="362292"/>
          </a:xfrm>
        </p:grpSpPr>
        <p:sp>
          <p:nvSpPr>
            <p:cNvPr id="11895" name="Google Shape;11895;p87"/>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7"/>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7"/>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7"/>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7"/>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7"/>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7"/>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7"/>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7"/>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7"/>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7"/>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87"/>
          <p:cNvGrpSpPr/>
          <p:nvPr/>
        </p:nvGrpSpPr>
        <p:grpSpPr>
          <a:xfrm>
            <a:off x="3567142" y="2731507"/>
            <a:ext cx="348288" cy="340331"/>
            <a:chOff x="3567142" y="2905757"/>
            <a:chExt cx="348288" cy="340331"/>
          </a:xfrm>
        </p:grpSpPr>
        <p:sp>
          <p:nvSpPr>
            <p:cNvPr id="11916" name="Google Shape;11916;p87"/>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7"/>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7"/>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87"/>
          <p:cNvGrpSpPr/>
          <p:nvPr/>
        </p:nvGrpSpPr>
        <p:grpSpPr>
          <a:xfrm>
            <a:off x="870939" y="1801571"/>
            <a:ext cx="332375" cy="350071"/>
            <a:chOff x="870939" y="1975821"/>
            <a:chExt cx="332375" cy="350071"/>
          </a:xfrm>
        </p:grpSpPr>
        <p:sp>
          <p:nvSpPr>
            <p:cNvPr id="11922" name="Google Shape;11922;p87"/>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7"/>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7"/>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7"/>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87"/>
          <p:cNvGrpSpPr/>
          <p:nvPr/>
        </p:nvGrpSpPr>
        <p:grpSpPr>
          <a:xfrm>
            <a:off x="7967103" y="2240791"/>
            <a:ext cx="355863" cy="361911"/>
            <a:chOff x="7967103" y="2415041"/>
            <a:chExt cx="355863" cy="361911"/>
          </a:xfrm>
        </p:grpSpPr>
        <p:sp>
          <p:nvSpPr>
            <p:cNvPr id="11927" name="Google Shape;11927;p87"/>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7"/>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7"/>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7"/>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7"/>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87"/>
          <p:cNvGrpSpPr/>
          <p:nvPr/>
        </p:nvGrpSpPr>
        <p:grpSpPr>
          <a:xfrm>
            <a:off x="7529411" y="2240409"/>
            <a:ext cx="355863" cy="362292"/>
            <a:chOff x="7529411" y="2414659"/>
            <a:chExt cx="355863" cy="362292"/>
          </a:xfrm>
        </p:grpSpPr>
        <p:sp>
          <p:nvSpPr>
            <p:cNvPr id="11939" name="Google Shape;11939;p87"/>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7"/>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7"/>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7"/>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7"/>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7"/>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87"/>
          <p:cNvGrpSpPr/>
          <p:nvPr/>
        </p:nvGrpSpPr>
        <p:grpSpPr>
          <a:xfrm>
            <a:off x="5733194" y="2257468"/>
            <a:ext cx="446826" cy="327059"/>
            <a:chOff x="5733194" y="2431718"/>
            <a:chExt cx="446826" cy="327059"/>
          </a:xfrm>
        </p:grpSpPr>
        <p:sp>
          <p:nvSpPr>
            <p:cNvPr id="11952" name="Google Shape;11952;p87"/>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87"/>
          <p:cNvGrpSpPr/>
          <p:nvPr/>
        </p:nvGrpSpPr>
        <p:grpSpPr>
          <a:xfrm>
            <a:off x="4876780" y="2243814"/>
            <a:ext cx="407774" cy="356627"/>
            <a:chOff x="4876780" y="2418064"/>
            <a:chExt cx="407774" cy="356627"/>
          </a:xfrm>
        </p:grpSpPr>
        <p:sp>
          <p:nvSpPr>
            <p:cNvPr id="11956" name="Google Shape;11956;p87"/>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7"/>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7"/>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7"/>
          <p:cNvGrpSpPr/>
          <p:nvPr/>
        </p:nvGrpSpPr>
        <p:grpSpPr>
          <a:xfrm>
            <a:off x="7070872" y="2236621"/>
            <a:ext cx="398321" cy="371013"/>
            <a:chOff x="7070872" y="2410871"/>
            <a:chExt cx="398321" cy="371013"/>
          </a:xfrm>
        </p:grpSpPr>
        <p:sp>
          <p:nvSpPr>
            <p:cNvPr id="11965" name="Google Shape;11965;p87"/>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7"/>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7"/>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9" name="Google Shape;11969;p87"/>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0" name="Google Shape;11970;p87"/>
          <p:cNvGrpSpPr/>
          <p:nvPr/>
        </p:nvGrpSpPr>
        <p:grpSpPr>
          <a:xfrm>
            <a:off x="5318259" y="2807861"/>
            <a:ext cx="371013" cy="220787"/>
            <a:chOff x="5318259" y="2982111"/>
            <a:chExt cx="371013" cy="220787"/>
          </a:xfrm>
        </p:grpSpPr>
        <p:sp>
          <p:nvSpPr>
            <p:cNvPr id="11971" name="Google Shape;11971;p87"/>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7"/>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7"/>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87"/>
          <p:cNvGrpSpPr/>
          <p:nvPr/>
        </p:nvGrpSpPr>
        <p:grpSpPr>
          <a:xfrm>
            <a:off x="7073928" y="2731507"/>
            <a:ext cx="371395" cy="371809"/>
            <a:chOff x="7073928" y="2905757"/>
            <a:chExt cx="371395" cy="371809"/>
          </a:xfrm>
        </p:grpSpPr>
        <p:sp>
          <p:nvSpPr>
            <p:cNvPr id="11980" name="Google Shape;11980;p87"/>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7"/>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7"/>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87"/>
          <p:cNvGrpSpPr/>
          <p:nvPr/>
        </p:nvGrpSpPr>
        <p:grpSpPr>
          <a:xfrm>
            <a:off x="6188327" y="2781158"/>
            <a:ext cx="371395" cy="272857"/>
            <a:chOff x="6188327" y="2955408"/>
            <a:chExt cx="371395" cy="272857"/>
          </a:xfrm>
        </p:grpSpPr>
        <p:sp>
          <p:nvSpPr>
            <p:cNvPr id="11984" name="Google Shape;11984;p87"/>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7"/>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87"/>
          <p:cNvGrpSpPr/>
          <p:nvPr/>
        </p:nvGrpSpPr>
        <p:grpSpPr>
          <a:xfrm>
            <a:off x="7521454" y="2731889"/>
            <a:ext cx="359651" cy="371013"/>
            <a:chOff x="7521454" y="2906139"/>
            <a:chExt cx="359651" cy="371013"/>
          </a:xfrm>
        </p:grpSpPr>
        <p:sp>
          <p:nvSpPr>
            <p:cNvPr id="11987" name="Google Shape;11987;p87"/>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7"/>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87"/>
          <p:cNvGrpSpPr/>
          <p:nvPr/>
        </p:nvGrpSpPr>
        <p:grpSpPr>
          <a:xfrm>
            <a:off x="5782845" y="2732271"/>
            <a:ext cx="301661" cy="371013"/>
            <a:chOff x="5782845" y="2906521"/>
            <a:chExt cx="301661" cy="371013"/>
          </a:xfrm>
        </p:grpSpPr>
        <p:sp>
          <p:nvSpPr>
            <p:cNvPr id="11993" name="Google Shape;11993;p87"/>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87"/>
          <p:cNvGrpSpPr/>
          <p:nvPr/>
        </p:nvGrpSpPr>
        <p:grpSpPr>
          <a:xfrm>
            <a:off x="3539102" y="2253299"/>
            <a:ext cx="355099" cy="355481"/>
            <a:chOff x="3539102" y="2427549"/>
            <a:chExt cx="355099" cy="355481"/>
          </a:xfrm>
        </p:grpSpPr>
        <p:sp>
          <p:nvSpPr>
            <p:cNvPr id="11997" name="Google Shape;11997;p87"/>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7"/>
          <p:cNvGrpSpPr/>
          <p:nvPr/>
        </p:nvGrpSpPr>
        <p:grpSpPr>
          <a:xfrm>
            <a:off x="6630539" y="2743252"/>
            <a:ext cx="371777" cy="349434"/>
            <a:chOff x="6630539" y="2917502"/>
            <a:chExt cx="371777" cy="349434"/>
          </a:xfrm>
        </p:grpSpPr>
        <p:sp>
          <p:nvSpPr>
            <p:cNvPr id="12000" name="Google Shape;12000;p87"/>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7"/>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7"/>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7"/>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87"/>
          <p:cNvGrpSpPr/>
          <p:nvPr/>
        </p:nvGrpSpPr>
        <p:grpSpPr>
          <a:xfrm>
            <a:off x="2171474" y="3194979"/>
            <a:ext cx="408156" cy="343737"/>
            <a:chOff x="2171474" y="3369229"/>
            <a:chExt cx="408156" cy="343737"/>
          </a:xfrm>
        </p:grpSpPr>
        <p:sp>
          <p:nvSpPr>
            <p:cNvPr id="12008" name="Google Shape;12008;p87"/>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87"/>
          <p:cNvGrpSpPr/>
          <p:nvPr/>
        </p:nvGrpSpPr>
        <p:grpSpPr>
          <a:xfrm>
            <a:off x="4891198" y="2750858"/>
            <a:ext cx="334634" cy="334634"/>
            <a:chOff x="4891198" y="2925108"/>
            <a:chExt cx="334634" cy="334634"/>
          </a:xfrm>
        </p:grpSpPr>
        <p:sp>
          <p:nvSpPr>
            <p:cNvPr id="12013" name="Google Shape;12013;p87"/>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7"/>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7"/>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7"/>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7"/>
          <p:cNvGrpSpPr/>
          <p:nvPr/>
        </p:nvGrpSpPr>
        <p:grpSpPr>
          <a:xfrm>
            <a:off x="7976174" y="2750858"/>
            <a:ext cx="334666" cy="334634"/>
            <a:chOff x="7976174" y="2925108"/>
            <a:chExt cx="334666" cy="334634"/>
          </a:xfrm>
        </p:grpSpPr>
        <p:sp>
          <p:nvSpPr>
            <p:cNvPr id="12022" name="Google Shape;12022;p87"/>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7"/>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7"/>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87"/>
          <p:cNvGrpSpPr/>
          <p:nvPr/>
        </p:nvGrpSpPr>
        <p:grpSpPr>
          <a:xfrm>
            <a:off x="3091957" y="3199881"/>
            <a:ext cx="354717" cy="332757"/>
            <a:chOff x="3091957" y="3374131"/>
            <a:chExt cx="354717" cy="332757"/>
          </a:xfrm>
        </p:grpSpPr>
        <p:sp>
          <p:nvSpPr>
            <p:cNvPr id="12032" name="Google Shape;12032;p87"/>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7"/>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7"/>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7"/>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87"/>
          <p:cNvGrpSpPr/>
          <p:nvPr/>
        </p:nvGrpSpPr>
        <p:grpSpPr>
          <a:xfrm>
            <a:off x="3988156" y="3205960"/>
            <a:ext cx="353954" cy="318880"/>
            <a:chOff x="3988156" y="3380210"/>
            <a:chExt cx="353954" cy="318880"/>
          </a:xfrm>
        </p:grpSpPr>
        <p:sp>
          <p:nvSpPr>
            <p:cNvPr id="12039" name="Google Shape;12039;p87"/>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7"/>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87"/>
          <p:cNvGrpSpPr/>
          <p:nvPr/>
        </p:nvGrpSpPr>
        <p:grpSpPr>
          <a:xfrm>
            <a:off x="3541011" y="3193070"/>
            <a:ext cx="348257" cy="346188"/>
            <a:chOff x="3541011" y="3367320"/>
            <a:chExt cx="348257" cy="346188"/>
          </a:xfrm>
        </p:grpSpPr>
        <p:sp>
          <p:nvSpPr>
            <p:cNvPr id="12045" name="Google Shape;12045;p8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9" name="Google Shape;12049;p87"/>
          <p:cNvGrpSpPr/>
          <p:nvPr/>
        </p:nvGrpSpPr>
        <p:grpSpPr>
          <a:xfrm>
            <a:off x="1314678" y="3183967"/>
            <a:ext cx="334666" cy="365348"/>
            <a:chOff x="1314678" y="3358217"/>
            <a:chExt cx="334666" cy="365348"/>
          </a:xfrm>
        </p:grpSpPr>
        <p:sp>
          <p:nvSpPr>
            <p:cNvPr id="12050" name="Google Shape;12050;p87"/>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87"/>
          <p:cNvGrpSpPr/>
          <p:nvPr/>
        </p:nvGrpSpPr>
        <p:grpSpPr>
          <a:xfrm>
            <a:off x="1748582" y="3198385"/>
            <a:ext cx="359269" cy="335780"/>
            <a:chOff x="1748582" y="3372635"/>
            <a:chExt cx="359269" cy="335780"/>
          </a:xfrm>
        </p:grpSpPr>
        <p:sp>
          <p:nvSpPr>
            <p:cNvPr id="12056" name="Google Shape;12056;p87"/>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7" name="Google Shape;12057;p87"/>
            <p:cNvGrpSpPr/>
            <p:nvPr/>
          </p:nvGrpSpPr>
          <p:grpSpPr>
            <a:xfrm>
              <a:off x="1748582" y="3372635"/>
              <a:ext cx="333520" cy="335780"/>
              <a:chOff x="1748582" y="3372635"/>
              <a:chExt cx="333520" cy="335780"/>
            </a:xfrm>
          </p:grpSpPr>
          <p:sp>
            <p:nvSpPr>
              <p:cNvPr id="12058" name="Google Shape;12058;p87"/>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7"/>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7"/>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61" name="Google Shape;12061;p87"/>
          <p:cNvGrpSpPr/>
          <p:nvPr/>
        </p:nvGrpSpPr>
        <p:grpSpPr>
          <a:xfrm>
            <a:off x="2640993" y="3183585"/>
            <a:ext cx="365348" cy="364966"/>
            <a:chOff x="2640993" y="3357835"/>
            <a:chExt cx="365348" cy="364966"/>
          </a:xfrm>
        </p:grpSpPr>
        <p:sp>
          <p:nvSpPr>
            <p:cNvPr id="12062" name="Google Shape;12062;p87"/>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7"/>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7"/>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7"/>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7"/>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7"/>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7"/>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7"/>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7"/>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7"/>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87"/>
          <p:cNvGrpSpPr/>
          <p:nvPr/>
        </p:nvGrpSpPr>
        <p:grpSpPr>
          <a:xfrm>
            <a:off x="4886264" y="3191924"/>
            <a:ext cx="350548" cy="350198"/>
            <a:chOff x="4886264" y="3366174"/>
            <a:chExt cx="350548" cy="350198"/>
          </a:xfrm>
        </p:grpSpPr>
        <p:sp>
          <p:nvSpPr>
            <p:cNvPr id="12073" name="Google Shape;12073;p87"/>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7"/>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7"/>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7"/>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7"/>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7"/>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7"/>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7"/>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7"/>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7"/>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7"/>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7"/>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7"/>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87"/>
          <p:cNvGrpSpPr/>
          <p:nvPr/>
        </p:nvGrpSpPr>
        <p:grpSpPr>
          <a:xfrm>
            <a:off x="5331913" y="3239697"/>
            <a:ext cx="347143" cy="254684"/>
            <a:chOff x="5331913" y="3413947"/>
            <a:chExt cx="347143" cy="254684"/>
          </a:xfrm>
        </p:grpSpPr>
        <p:sp>
          <p:nvSpPr>
            <p:cNvPr id="12087" name="Google Shape;12087;p87"/>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7"/>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7"/>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7"/>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7"/>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7"/>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7"/>
          <p:cNvGrpSpPr/>
          <p:nvPr/>
        </p:nvGrpSpPr>
        <p:grpSpPr>
          <a:xfrm>
            <a:off x="5776798" y="3235528"/>
            <a:ext cx="346379" cy="264518"/>
            <a:chOff x="5776798" y="3409778"/>
            <a:chExt cx="346379" cy="264518"/>
          </a:xfrm>
        </p:grpSpPr>
        <p:sp>
          <p:nvSpPr>
            <p:cNvPr id="12094" name="Google Shape;12094;p87"/>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7"/>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7"/>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7"/>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7"/>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7"/>
          <p:cNvGrpSpPr/>
          <p:nvPr/>
        </p:nvGrpSpPr>
        <p:grpSpPr>
          <a:xfrm>
            <a:off x="7108015" y="3222255"/>
            <a:ext cx="344883" cy="290299"/>
            <a:chOff x="7108015" y="3396505"/>
            <a:chExt cx="344883" cy="290299"/>
          </a:xfrm>
        </p:grpSpPr>
        <p:sp>
          <p:nvSpPr>
            <p:cNvPr id="12101" name="Google Shape;12101;p87"/>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7"/>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7"/>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87"/>
          <p:cNvGrpSpPr/>
          <p:nvPr/>
        </p:nvGrpSpPr>
        <p:grpSpPr>
          <a:xfrm>
            <a:off x="7551754" y="3216558"/>
            <a:ext cx="344883" cy="301311"/>
            <a:chOff x="7551754" y="3390808"/>
            <a:chExt cx="344883" cy="301311"/>
          </a:xfrm>
        </p:grpSpPr>
        <p:sp>
          <p:nvSpPr>
            <p:cNvPr id="12106" name="Google Shape;12106;p87"/>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7"/>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7"/>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7"/>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7"/>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7"/>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7"/>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7"/>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7"/>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7"/>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87"/>
          <p:cNvGrpSpPr/>
          <p:nvPr/>
        </p:nvGrpSpPr>
        <p:grpSpPr>
          <a:xfrm>
            <a:off x="6707084" y="3213153"/>
            <a:ext cx="261145" cy="308504"/>
            <a:chOff x="6707084" y="3387403"/>
            <a:chExt cx="261145" cy="308504"/>
          </a:xfrm>
        </p:grpSpPr>
        <p:sp>
          <p:nvSpPr>
            <p:cNvPr id="12118" name="Google Shape;12118;p87"/>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7"/>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7"/>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7"/>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87"/>
          <p:cNvGrpSpPr/>
          <p:nvPr/>
        </p:nvGrpSpPr>
        <p:grpSpPr>
          <a:xfrm>
            <a:off x="848978" y="4123387"/>
            <a:ext cx="377824" cy="324418"/>
            <a:chOff x="848978" y="4297637"/>
            <a:chExt cx="377824" cy="324418"/>
          </a:xfrm>
        </p:grpSpPr>
        <p:sp>
          <p:nvSpPr>
            <p:cNvPr id="12123" name="Google Shape;12123;p87"/>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7"/>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5" name="Google Shape;12125;p87"/>
          <p:cNvGrpSpPr/>
          <p:nvPr/>
        </p:nvGrpSpPr>
        <p:grpSpPr>
          <a:xfrm>
            <a:off x="1754279" y="4112343"/>
            <a:ext cx="351439" cy="345965"/>
            <a:chOff x="1754279" y="4286593"/>
            <a:chExt cx="351439" cy="345965"/>
          </a:xfrm>
        </p:grpSpPr>
        <p:sp>
          <p:nvSpPr>
            <p:cNvPr id="12126" name="Google Shape;12126;p87"/>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7"/>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7"/>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87"/>
          <p:cNvGrpSpPr/>
          <p:nvPr/>
        </p:nvGrpSpPr>
        <p:grpSpPr>
          <a:xfrm>
            <a:off x="3996113" y="4116926"/>
            <a:ext cx="336512" cy="335048"/>
            <a:chOff x="3996113" y="4291176"/>
            <a:chExt cx="336512" cy="335048"/>
          </a:xfrm>
        </p:grpSpPr>
        <p:sp>
          <p:nvSpPr>
            <p:cNvPr id="12132" name="Google Shape;12132;p87"/>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7"/>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7"/>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5" name="Google Shape;12135;p87"/>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6" name="Google Shape;12136;p87"/>
          <p:cNvGrpSpPr/>
          <p:nvPr/>
        </p:nvGrpSpPr>
        <p:grpSpPr>
          <a:xfrm>
            <a:off x="2179081" y="4111261"/>
            <a:ext cx="397525" cy="348670"/>
            <a:chOff x="2179081" y="4285511"/>
            <a:chExt cx="397525" cy="348670"/>
          </a:xfrm>
        </p:grpSpPr>
        <p:sp>
          <p:nvSpPr>
            <p:cNvPr id="12137" name="Google Shape;12137;p87"/>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7"/>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87"/>
          <p:cNvGrpSpPr/>
          <p:nvPr/>
        </p:nvGrpSpPr>
        <p:grpSpPr>
          <a:xfrm>
            <a:off x="3584201" y="4120746"/>
            <a:ext cx="267574" cy="329415"/>
            <a:chOff x="3584201" y="4294996"/>
            <a:chExt cx="267574" cy="329415"/>
          </a:xfrm>
        </p:grpSpPr>
        <p:sp>
          <p:nvSpPr>
            <p:cNvPr id="12140" name="Google Shape;12140;p87"/>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7"/>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7"/>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87"/>
          <p:cNvGrpSpPr/>
          <p:nvPr/>
        </p:nvGrpSpPr>
        <p:grpSpPr>
          <a:xfrm>
            <a:off x="3082855" y="4121478"/>
            <a:ext cx="375946" cy="327823"/>
            <a:chOff x="3082855" y="4295728"/>
            <a:chExt cx="375946" cy="327823"/>
          </a:xfrm>
        </p:grpSpPr>
        <p:sp>
          <p:nvSpPr>
            <p:cNvPr id="12145" name="Google Shape;12145;p87"/>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7"/>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7"/>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7"/>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7"/>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7"/>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7"/>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7"/>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7"/>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7"/>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7"/>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87"/>
          <p:cNvGrpSpPr/>
          <p:nvPr/>
        </p:nvGrpSpPr>
        <p:grpSpPr>
          <a:xfrm>
            <a:off x="2749016" y="4116926"/>
            <a:ext cx="150831" cy="336926"/>
            <a:chOff x="2749016" y="4291176"/>
            <a:chExt cx="150831" cy="336926"/>
          </a:xfrm>
        </p:grpSpPr>
        <p:sp>
          <p:nvSpPr>
            <p:cNvPr id="12157" name="Google Shape;12157;p87"/>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7"/>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87"/>
          <p:cNvGrpSpPr/>
          <p:nvPr/>
        </p:nvGrpSpPr>
        <p:grpSpPr>
          <a:xfrm>
            <a:off x="7127716" y="4105182"/>
            <a:ext cx="248254" cy="361942"/>
            <a:chOff x="7127716" y="4279432"/>
            <a:chExt cx="248254" cy="361942"/>
          </a:xfrm>
        </p:grpSpPr>
        <p:sp>
          <p:nvSpPr>
            <p:cNvPr id="12162" name="Google Shape;12162;p87"/>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7"/>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7"/>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7"/>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7"/>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7"/>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87"/>
          <p:cNvGrpSpPr/>
          <p:nvPr/>
        </p:nvGrpSpPr>
        <p:grpSpPr>
          <a:xfrm>
            <a:off x="7565408" y="4105182"/>
            <a:ext cx="248255" cy="361942"/>
            <a:chOff x="7565408" y="4279432"/>
            <a:chExt cx="248255" cy="361942"/>
          </a:xfrm>
        </p:grpSpPr>
        <p:sp>
          <p:nvSpPr>
            <p:cNvPr id="12172" name="Google Shape;12172;p87"/>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7"/>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7"/>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7"/>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7"/>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7"/>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87"/>
          <p:cNvGrpSpPr/>
          <p:nvPr/>
        </p:nvGrpSpPr>
        <p:grpSpPr>
          <a:xfrm>
            <a:off x="6264109" y="4105182"/>
            <a:ext cx="225498" cy="361560"/>
            <a:chOff x="6264109" y="4279432"/>
            <a:chExt cx="225498" cy="361560"/>
          </a:xfrm>
        </p:grpSpPr>
        <p:sp>
          <p:nvSpPr>
            <p:cNvPr id="12181" name="Google Shape;12181;p87"/>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87"/>
          <p:cNvGrpSpPr/>
          <p:nvPr/>
        </p:nvGrpSpPr>
        <p:grpSpPr>
          <a:xfrm>
            <a:off x="7929578" y="4110115"/>
            <a:ext cx="395266" cy="351312"/>
            <a:chOff x="7929578" y="4284365"/>
            <a:chExt cx="395266" cy="351312"/>
          </a:xfrm>
        </p:grpSpPr>
        <p:sp>
          <p:nvSpPr>
            <p:cNvPr id="12184" name="Google Shape;12184;p87"/>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7"/>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7"/>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7"/>
          <p:cNvGrpSpPr/>
          <p:nvPr/>
        </p:nvGrpSpPr>
        <p:grpSpPr>
          <a:xfrm>
            <a:off x="6595502" y="4149527"/>
            <a:ext cx="426315" cy="332826"/>
            <a:chOff x="6639652" y="4323777"/>
            <a:chExt cx="426315" cy="332826"/>
          </a:xfrm>
        </p:grpSpPr>
        <p:sp>
          <p:nvSpPr>
            <p:cNvPr id="12189" name="Google Shape;12189;p87"/>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7"/>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7"/>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7"/>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7"/>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7"/>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7"/>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87"/>
          <p:cNvGrpSpPr/>
          <p:nvPr/>
        </p:nvGrpSpPr>
        <p:grpSpPr>
          <a:xfrm>
            <a:off x="5357662" y="4123387"/>
            <a:ext cx="287275" cy="326296"/>
            <a:chOff x="5357662" y="4297637"/>
            <a:chExt cx="287275" cy="326296"/>
          </a:xfrm>
        </p:grpSpPr>
        <p:sp>
          <p:nvSpPr>
            <p:cNvPr id="12200" name="Google Shape;12200;p87"/>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7"/>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7"/>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87"/>
          <p:cNvGrpSpPr/>
          <p:nvPr/>
        </p:nvGrpSpPr>
        <p:grpSpPr>
          <a:xfrm>
            <a:off x="5774124" y="4120300"/>
            <a:ext cx="331611" cy="331674"/>
            <a:chOff x="5774124" y="4294550"/>
            <a:chExt cx="331611" cy="331674"/>
          </a:xfrm>
        </p:grpSpPr>
        <p:sp>
          <p:nvSpPr>
            <p:cNvPr id="12206" name="Google Shape;12206;p87"/>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7"/>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87"/>
          <p:cNvGrpSpPr/>
          <p:nvPr/>
        </p:nvGrpSpPr>
        <p:grpSpPr>
          <a:xfrm>
            <a:off x="4890434" y="4113139"/>
            <a:ext cx="345997" cy="346029"/>
            <a:chOff x="4890434" y="4287389"/>
            <a:chExt cx="345997" cy="346029"/>
          </a:xfrm>
        </p:grpSpPr>
        <p:sp>
          <p:nvSpPr>
            <p:cNvPr id="12209" name="Google Shape;12209;p87"/>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7"/>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7"/>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87"/>
          <p:cNvGrpSpPr/>
          <p:nvPr/>
        </p:nvGrpSpPr>
        <p:grpSpPr>
          <a:xfrm>
            <a:off x="2165809" y="3636809"/>
            <a:ext cx="422542" cy="342973"/>
            <a:chOff x="2165809" y="3811059"/>
            <a:chExt cx="422542" cy="342973"/>
          </a:xfrm>
        </p:grpSpPr>
        <p:sp>
          <p:nvSpPr>
            <p:cNvPr id="12217" name="Google Shape;12217;p87"/>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7"/>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7"/>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7"/>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7"/>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7"/>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7"/>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7"/>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7"/>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7"/>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7"/>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7"/>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7"/>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7"/>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7"/>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7"/>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5" name="Google Shape;12235;p87"/>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6" name="Google Shape;12236;p87"/>
          <p:cNvGrpSpPr/>
          <p:nvPr/>
        </p:nvGrpSpPr>
        <p:grpSpPr>
          <a:xfrm>
            <a:off x="903530" y="3631875"/>
            <a:ext cx="264550" cy="353222"/>
            <a:chOff x="903530" y="3806125"/>
            <a:chExt cx="264550" cy="353222"/>
          </a:xfrm>
        </p:grpSpPr>
        <p:sp>
          <p:nvSpPr>
            <p:cNvPr id="12237" name="Google Shape;12237;p87"/>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7"/>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7"/>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7"/>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87"/>
          <p:cNvGrpSpPr/>
          <p:nvPr/>
        </p:nvGrpSpPr>
        <p:grpSpPr>
          <a:xfrm>
            <a:off x="850092" y="3178684"/>
            <a:ext cx="369517" cy="375660"/>
            <a:chOff x="850092" y="3352934"/>
            <a:chExt cx="369517" cy="375660"/>
          </a:xfrm>
        </p:grpSpPr>
        <p:sp>
          <p:nvSpPr>
            <p:cNvPr id="12242" name="Google Shape;12242;p87"/>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7"/>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7"/>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87"/>
          <p:cNvGrpSpPr/>
          <p:nvPr/>
        </p:nvGrpSpPr>
        <p:grpSpPr>
          <a:xfrm>
            <a:off x="2611458" y="3642124"/>
            <a:ext cx="426329" cy="332375"/>
            <a:chOff x="2611458" y="3816374"/>
            <a:chExt cx="426329" cy="332375"/>
          </a:xfrm>
        </p:grpSpPr>
        <p:sp>
          <p:nvSpPr>
            <p:cNvPr id="12248" name="Google Shape;12248;p87"/>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7"/>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7"/>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7"/>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7"/>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8" name="Google Shape;12258;p87"/>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9" name="Google Shape;12259;p87"/>
          <p:cNvGrpSpPr/>
          <p:nvPr/>
        </p:nvGrpSpPr>
        <p:grpSpPr>
          <a:xfrm>
            <a:off x="4019984" y="3631143"/>
            <a:ext cx="293704" cy="353954"/>
            <a:chOff x="4019984" y="3805393"/>
            <a:chExt cx="293704" cy="353954"/>
          </a:xfrm>
        </p:grpSpPr>
        <p:sp>
          <p:nvSpPr>
            <p:cNvPr id="12260" name="Google Shape;12260;p87"/>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87"/>
          <p:cNvGrpSpPr/>
          <p:nvPr/>
        </p:nvGrpSpPr>
        <p:grpSpPr>
          <a:xfrm>
            <a:off x="8006505" y="3215794"/>
            <a:ext cx="323654" cy="303189"/>
            <a:chOff x="8006505" y="3390044"/>
            <a:chExt cx="323654" cy="303189"/>
          </a:xfrm>
        </p:grpSpPr>
        <p:sp>
          <p:nvSpPr>
            <p:cNvPr id="12263" name="Google Shape;12263;p87"/>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7"/>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7"/>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7"/>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7"/>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87"/>
          <p:cNvGrpSpPr/>
          <p:nvPr/>
        </p:nvGrpSpPr>
        <p:grpSpPr>
          <a:xfrm>
            <a:off x="1299146" y="3632257"/>
            <a:ext cx="367990" cy="351312"/>
            <a:chOff x="1299146" y="3806507"/>
            <a:chExt cx="367990" cy="351312"/>
          </a:xfrm>
        </p:grpSpPr>
        <p:sp>
          <p:nvSpPr>
            <p:cNvPr id="12270" name="Google Shape;12270;p87"/>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2" name="Google Shape;12272;p87"/>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3" name="Google Shape;12273;p87"/>
          <p:cNvGrpSpPr/>
          <p:nvPr/>
        </p:nvGrpSpPr>
        <p:grpSpPr>
          <a:xfrm>
            <a:off x="7550258" y="3658420"/>
            <a:ext cx="371395" cy="301279"/>
            <a:chOff x="7550258" y="3832670"/>
            <a:chExt cx="371395" cy="301279"/>
          </a:xfrm>
        </p:grpSpPr>
        <p:sp>
          <p:nvSpPr>
            <p:cNvPr id="12274" name="Google Shape;12274;p87"/>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7"/>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7"/>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7"/>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7"/>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7"/>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7"/>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7"/>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7"/>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2" name="Google Shape;12292;p87"/>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3" name="Google Shape;12293;p87"/>
          <p:cNvGrpSpPr/>
          <p:nvPr/>
        </p:nvGrpSpPr>
        <p:grpSpPr>
          <a:xfrm>
            <a:off x="6659725" y="3633785"/>
            <a:ext cx="367608" cy="350548"/>
            <a:chOff x="6659725" y="3808035"/>
            <a:chExt cx="367608" cy="350548"/>
          </a:xfrm>
        </p:grpSpPr>
        <p:sp>
          <p:nvSpPr>
            <p:cNvPr id="12294" name="Google Shape;12294;p87"/>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87"/>
          <p:cNvGrpSpPr/>
          <p:nvPr/>
        </p:nvGrpSpPr>
        <p:grpSpPr>
          <a:xfrm>
            <a:off x="6219391" y="3642506"/>
            <a:ext cx="356627" cy="334252"/>
            <a:chOff x="6219391" y="3816756"/>
            <a:chExt cx="356627" cy="334252"/>
          </a:xfrm>
        </p:grpSpPr>
        <p:sp>
          <p:nvSpPr>
            <p:cNvPr id="12297" name="Google Shape;12297;p87"/>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7"/>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7"/>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87"/>
          <p:cNvGrpSpPr/>
          <p:nvPr/>
        </p:nvGrpSpPr>
        <p:grpSpPr>
          <a:xfrm>
            <a:off x="5778676" y="3652722"/>
            <a:ext cx="349052" cy="313055"/>
            <a:chOff x="5778676" y="3826972"/>
            <a:chExt cx="349052" cy="313055"/>
          </a:xfrm>
        </p:grpSpPr>
        <p:sp>
          <p:nvSpPr>
            <p:cNvPr id="12302" name="Google Shape;12302;p87"/>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7"/>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7"/>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87"/>
          <p:cNvGrpSpPr/>
          <p:nvPr/>
        </p:nvGrpSpPr>
        <p:grpSpPr>
          <a:xfrm>
            <a:off x="5355784" y="3660297"/>
            <a:ext cx="299019" cy="297905"/>
            <a:chOff x="5355784" y="3834547"/>
            <a:chExt cx="299019" cy="297905"/>
          </a:xfrm>
        </p:grpSpPr>
        <p:sp>
          <p:nvSpPr>
            <p:cNvPr id="12308" name="Google Shape;12308;p87"/>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7"/>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7"/>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87"/>
          <p:cNvGrpSpPr/>
          <p:nvPr/>
        </p:nvGrpSpPr>
        <p:grpSpPr>
          <a:xfrm>
            <a:off x="8036455" y="3633021"/>
            <a:ext cx="292176" cy="353985"/>
            <a:chOff x="8036455" y="3807271"/>
            <a:chExt cx="292176" cy="353985"/>
          </a:xfrm>
        </p:grpSpPr>
        <p:sp>
          <p:nvSpPr>
            <p:cNvPr id="12313" name="Google Shape;12313;p87"/>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7"/>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5" name="Google Shape;12315;p87"/>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316" name="Google Shape;12316;p87"/>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317" name="Google Shape;12317;p87"/>
          <p:cNvGrpSpPr/>
          <p:nvPr/>
        </p:nvGrpSpPr>
        <p:grpSpPr>
          <a:xfrm>
            <a:off x="4874902" y="3634549"/>
            <a:ext cx="345615" cy="350835"/>
            <a:chOff x="4874902" y="3808799"/>
            <a:chExt cx="345615" cy="350835"/>
          </a:xfrm>
        </p:grpSpPr>
        <p:sp>
          <p:nvSpPr>
            <p:cNvPr id="12318" name="Google Shape;12318;p87"/>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7"/>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7"/>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7"/>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7"/>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7"/>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7"/>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7"/>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7"/>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7"/>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7"/>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87"/>
          <p:cNvGrpSpPr/>
          <p:nvPr/>
        </p:nvGrpSpPr>
        <p:grpSpPr>
          <a:xfrm>
            <a:off x="3095745" y="3631143"/>
            <a:ext cx="352840" cy="354717"/>
            <a:chOff x="3095745" y="3805393"/>
            <a:chExt cx="352840" cy="354717"/>
          </a:xfrm>
        </p:grpSpPr>
        <p:sp>
          <p:nvSpPr>
            <p:cNvPr id="12336" name="Google Shape;12336;p8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345"/>
        <p:cNvGrpSpPr/>
        <p:nvPr/>
      </p:nvGrpSpPr>
      <p:grpSpPr>
        <a:xfrm>
          <a:off x="0" y="0"/>
          <a:ext cx="0" cy="0"/>
          <a:chOff x="0" y="0"/>
          <a:chExt cx="0" cy="0"/>
        </a:xfrm>
      </p:grpSpPr>
      <p:grpSp>
        <p:nvGrpSpPr>
          <p:cNvPr id="12346" name="Google Shape;12346;p88"/>
          <p:cNvGrpSpPr/>
          <p:nvPr/>
        </p:nvGrpSpPr>
        <p:grpSpPr>
          <a:xfrm>
            <a:off x="2733780" y="4039081"/>
            <a:ext cx="342144" cy="362704"/>
            <a:chOff x="2704005" y="4258781"/>
            <a:chExt cx="342144" cy="362704"/>
          </a:xfrm>
        </p:grpSpPr>
        <p:sp>
          <p:nvSpPr>
            <p:cNvPr id="12347" name="Google Shape;12347;p88"/>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8"/>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8"/>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8"/>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8"/>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8"/>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8"/>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88"/>
          <p:cNvGrpSpPr/>
          <p:nvPr/>
        </p:nvGrpSpPr>
        <p:grpSpPr>
          <a:xfrm>
            <a:off x="2157462" y="4083096"/>
            <a:ext cx="347435" cy="363370"/>
            <a:chOff x="2157462" y="4258496"/>
            <a:chExt cx="347435" cy="363370"/>
          </a:xfrm>
        </p:grpSpPr>
        <p:sp>
          <p:nvSpPr>
            <p:cNvPr id="12355" name="Google Shape;12355;p88"/>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8"/>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8"/>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88"/>
          <p:cNvGrpSpPr/>
          <p:nvPr/>
        </p:nvGrpSpPr>
        <p:grpSpPr>
          <a:xfrm>
            <a:off x="4010963" y="3588381"/>
            <a:ext cx="343665" cy="363211"/>
            <a:chOff x="4010963" y="3763781"/>
            <a:chExt cx="343665" cy="363211"/>
          </a:xfrm>
        </p:grpSpPr>
        <p:sp>
          <p:nvSpPr>
            <p:cNvPr id="12359" name="Google Shape;12359;p88"/>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8"/>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8"/>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8"/>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8"/>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88"/>
          <p:cNvGrpSpPr/>
          <p:nvPr/>
        </p:nvGrpSpPr>
        <p:grpSpPr>
          <a:xfrm>
            <a:off x="2214042" y="3635109"/>
            <a:ext cx="368153" cy="311193"/>
            <a:chOff x="2214042" y="3810509"/>
            <a:chExt cx="368153" cy="311193"/>
          </a:xfrm>
        </p:grpSpPr>
        <p:sp>
          <p:nvSpPr>
            <p:cNvPr id="12365" name="Google Shape;12365;p88"/>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8"/>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88"/>
          <p:cNvGrpSpPr/>
          <p:nvPr/>
        </p:nvGrpSpPr>
        <p:grpSpPr>
          <a:xfrm>
            <a:off x="1797413" y="3606819"/>
            <a:ext cx="367805" cy="367773"/>
            <a:chOff x="1768938" y="3782219"/>
            <a:chExt cx="367805" cy="367773"/>
          </a:xfrm>
        </p:grpSpPr>
        <p:sp>
          <p:nvSpPr>
            <p:cNvPr id="12368" name="Google Shape;12368;p88"/>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8"/>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8"/>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8"/>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8"/>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88"/>
          <p:cNvGrpSpPr/>
          <p:nvPr/>
        </p:nvGrpSpPr>
        <p:grpSpPr>
          <a:xfrm>
            <a:off x="2681385" y="3623039"/>
            <a:ext cx="325544" cy="327413"/>
            <a:chOff x="2681385" y="3798439"/>
            <a:chExt cx="325544" cy="327413"/>
          </a:xfrm>
        </p:grpSpPr>
        <p:sp>
          <p:nvSpPr>
            <p:cNvPr id="12374" name="Google Shape;12374;p88"/>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8"/>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8"/>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8"/>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8"/>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8"/>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8"/>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88"/>
          <p:cNvGrpSpPr/>
          <p:nvPr/>
        </p:nvGrpSpPr>
        <p:grpSpPr>
          <a:xfrm>
            <a:off x="6243928" y="4088102"/>
            <a:ext cx="274254" cy="350824"/>
            <a:chOff x="6243928" y="4263502"/>
            <a:chExt cx="274254" cy="350824"/>
          </a:xfrm>
        </p:grpSpPr>
        <p:sp>
          <p:nvSpPr>
            <p:cNvPr id="12382" name="Google Shape;12382;p88"/>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8"/>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8"/>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8"/>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8"/>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8"/>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8"/>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88"/>
          <p:cNvGrpSpPr/>
          <p:nvPr/>
        </p:nvGrpSpPr>
        <p:grpSpPr>
          <a:xfrm>
            <a:off x="3560600" y="3587938"/>
            <a:ext cx="352345" cy="363655"/>
            <a:chOff x="3560600" y="3763338"/>
            <a:chExt cx="352345" cy="363655"/>
          </a:xfrm>
        </p:grpSpPr>
        <p:sp>
          <p:nvSpPr>
            <p:cNvPr id="12391" name="Google Shape;12391;p88"/>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8"/>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8"/>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4" name="Google Shape;12394;p88"/>
          <p:cNvGrpSpPr/>
          <p:nvPr/>
        </p:nvGrpSpPr>
        <p:grpSpPr>
          <a:xfrm>
            <a:off x="5790556" y="4085852"/>
            <a:ext cx="279513" cy="356083"/>
            <a:chOff x="5790556" y="4261252"/>
            <a:chExt cx="279513" cy="356083"/>
          </a:xfrm>
        </p:grpSpPr>
        <p:sp>
          <p:nvSpPr>
            <p:cNvPr id="12395" name="Google Shape;12395;p88"/>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8"/>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8"/>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8"/>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8"/>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8"/>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88"/>
          <p:cNvGrpSpPr/>
          <p:nvPr/>
        </p:nvGrpSpPr>
        <p:grpSpPr>
          <a:xfrm>
            <a:off x="5341333" y="4085852"/>
            <a:ext cx="278752" cy="356463"/>
            <a:chOff x="5341333" y="4261252"/>
            <a:chExt cx="278752" cy="356463"/>
          </a:xfrm>
        </p:grpSpPr>
        <p:sp>
          <p:nvSpPr>
            <p:cNvPr id="12403" name="Google Shape;12403;p88"/>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8"/>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8"/>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8"/>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8"/>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8"/>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8"/>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0" name="Google Shape;12410;p88"/>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1" name="Google Shape;12411;p88"/>
          <p:cNvGrpSpPr/>
          <p:nvPr/>
        </p:nvGrpSpPr>
        <p:grpSpPr>
          <a:xfrm>
            <a:off x="3103646" y="3590676"/>
            <a:ext cx="360233" cy="362451"/>
            <a:chOff x="3107608" y="3763401"/>
            <a:chExt cx="360233" cy="362451"/>
          </a:xfrm>
        </p:grpSpPr>
        <p:sp>
          <p:nvSpPr>
            <p:cNvPr id="12412" name="Google Shape;12412;p88"/>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8"/>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8"/>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88"/>
          <p:cNvGrpSpPr/>
          <p:nvPr/>
        </p:nvGrpSpPr>
        <p:grpSpPr>
          <a:xfrm>
            <a:off x="889343" y="3625827"/>
            <a:ext cx="351585" cy="339705"/>
            <a:chOff x="889343" y="3801227"/>
            <a:chExt cx="351585" cy="339705"/>
          </a:xfrm>
        </p:grpSpPr>
        <p:sp>
          <p:nvSpPr>
            <p:cNvPr id="12416" name="Google Shape;12416;p88"/>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8"/>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8"/>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8"/>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8"/>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88"/>
          <p:cNvGrpSpPr/>
          <p:nvPr/>
        </p:nvGrpSpPr>
        <p:grpSpPr>
          <a:xfrm>
            <a:off x="4896609" y="4085472"/>
            <a:ext cx="278784" cy="355323"/>
            <a:chOff x="4896609" y="4260872"/>
            <a:chExt cx="278784" cy="355323"/>
          </a:xfrm>
        </p:grpSpPr>
        <p:sp>
          <p:nvSpPr>
            <p:cNvPr id="12422" name="Google Shape;12422;p88"/>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8"/>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8"/>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8"/>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88"/>
          <p:cNvGrpSpPr/>
          <p:nvPr/>
        </p:nvGrpSpPr>
        <p:grpSpPr>
          <a:xfrm>
            <a:off x="7598438" y="4090731"/>
            <a:ext cx="260283" cy="345914"/>
            <a:chOff x="7598438" y="4266131"/>
            <a:chExt cx="260283" cy="345914"/>
          </a:xfrm>
        </p:grpSpPr>
        <p:sp>
          <p:nvSpPr>
            <p:cNvPr id="12429" name="Google Shape;12429;p88"/>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8"/>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8"/>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8"/>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8"/>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8"/>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88"/>
          <p:cNvGrpSpPr/>
          <p:nvPr/>
        </p:nvGrpSpPr>
        <p:grpSpPr>
          <a:xfrm>
            <a:off x="1767069" y="3184746"/>
            <a:ext cx="286324" cy="348163"/>
            <a:chOff x="1767069" y="3360146"/>
            <a:chExt cx="286324" cy="348163"/>
          </a:xfrm>
        </p:grpSpPr>
        <p:sp>
          <p:nvSpPr>
            <p:cNvPr id="12437" name="Google Shape;12437;p88"/>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8"/>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8"/>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8"/>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8"/>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8"/>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88"/>
          <p:cNvGrpSpPr/>
          <p:nvPr/>
        </p:nvGrpSpPr>
        <p:grpSpPr>
          <a:xfrm>
            <a:off x="7149944" y="4090731"/>
            <a:ext cx="260283" cy="345914"/>
            <a:chOff x="7149944" y="4266131"/>
            <a:chExt cx="260283" cy="345914"/>
          </a:xfrm>
        </p:grpSpPr>
        <p:sp>
          <p:nvSpPr>
            <p:cNvPr id="12445" name="Google Shape;12445;p88"/>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8"/>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8"/>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8"/>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8"/>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8"/>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1" name="Google Shape;12451;p88"/>
          <p:cNvGrpSpPr/>
          <p:nvPr/>
        </p:nvGrpSpPr>
        <p:grpSpPr>
          <a:xfrm>
            <a:off x="6695051" y="4083951"/>
            <a:ext cx="270104" cy="360233"/>
            <a:chOff x="6695051" y="4259351"/>
            <a:chExt cx="270104" cy="360233"/>
          </a:xfrm>
        </p:grpSpPr>
        <p:sp>
          <p:nvSpPr>
            <p:cNvPr id="12452" name="Google Shape;12452;p88"/>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8"/>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8"/>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88"/>
          <p:cNvGrpSpPr/>
          <p:nvPr/>
        </p:nvGrpSpPr>
        <p:grpSpPr>
          <a:xfrm>
            <a:off x="8047661" y="4082051"/>
            <a:ext cx="277263" cy="362514"/>
            <a:chOff x="8047661" y="4257451"/>
            <a:chExt cx="277263" cy="362514"/>
          </a:xfrm>
        </p:grpSpPr>
        <p:sp>
          <p:nvSpPr>
            <p:cNvPr id="12457" name="Google Shape;12457;p88"/>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8"/>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8"/>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1" name="Google Shape;12461;p88"/>
          <p:cNvGrpSpPr/>
          <p:nvPr/>
        </p:nvGrpSpPr>
        <p:grpSpPr>
          <a:xfrm>
            <a:off x="6248078" y="3609068"/>
            <a:ext cx="277263" cy="356115"/>
            <a:chOff x="6248078" y="3784468"/>
            <a:chExt cx="277263" cy="356115"/>
          </a:xfrm>
        </p:grpSpPr>
        <p:sp>
          <p:nvSpPr>
            <p:cNvPr id="12462" name="Google Shape;12462;p88"/>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8"/>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8"/>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88"/>
          <p:cNvGrpSpPr/>
          <p:nvPr/>
        </p:nvGrpSpPr>
        <p:grpSpPr>
          <a:xfrm>
            <a:off x="5800725" y="3610589"/>
            <a:ext cx="277644" cy="354594"/>
            <a:chOff x="5800725" y="3785989"/>
            <a:chExt cx="277644" cy="354594"/>
          </a:xfrm>
        </p:grpSpPr>
        <p:sp>
          <p:nvSpPr>
            <p:cNvPr id="12468" name="Google Shape;12468;p88"/>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8"/>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8"/>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8"/>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8"/>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8"/>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8"/>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88"/>
          <p:cNvGrpSpPr/>
          <p:nvPr/>
        </p:nvGrpSpPr>
        <p:grpSpPr>
          <a:xfrm>
            <a:off x="2206122" y="3185348"/>
            <a:ext cx="308183" cy="347561"/>
            <a:chOff x="2206122" y="3360748"/>
            <a:chExt cx="308183" cy="347561"/>
          </a:xfrm>
        </p:grpSpPr>
        <p:sp>
          <p:nvSpPr>
            <p:cNvPr id="12476" name="Google Shape;12476;p88"/>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8"/>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8"/>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8"/>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88"/>
          <p:cNvGrpSpPr/>
          <p:nvPr/>
        </p:nvGrpSpPr>
        <p:grpSpPr>
          <a:xfrm>
            <a:off x="5353403" y="3610209"/>
            <a:ext cx="277992" cy="354974"/>
            <a:chOff x="5353403" y="3785609"/>
            <a:chExt cx="277992" cy="354974"/>
          </a:xfrm>
        </p:grpSpPr>
        <p:sp>
          <p:nvSpPr>
            <p:cNvPr id="12482" name="Google Shape;12482;p88"/>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8"/>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8"/>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8"/>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8"/>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8"/>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88"/>
          <p:cNvGrpSpPr/>
          <p:nvPr/>
        </p:nvGrpSpPr>
        <p:grpSpPr>
          <a:xfrm>
            <a:off x="4896229" y="3610589"/>
            <a:ext cx="278784" cy="354594"/>
            <a:chOff x="4896229" y="3785989"/>
            <a:chExt cx="278784" cy="354594"/>
          </a:xfrm>
        </p:grpSpPr>
        <p:sp>
          <p:nvSpPr>
            <p:cNvPr id="12489" name="Google Shape;12489;p88"/>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8"/>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8"/>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8"/>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8"/>
          <p:cNvGrpSpPr/>
          <p:nvPr/>
        </p:nvGrpSpPr>
        <p:grpSpPr>
          <a:xfrm>
            <a:off x="7592387" y="3612458"/>
            <a:ext cx="273874" cy="351204"/>
            <a:chOff x="7592387" y="3787858"/>
            <a:chExt cx="273874" cy="351204"/>
          </a:xfrm>
        </p:grpSpPr>
        <p:sp>
          <p:nvSpPr>
            <p:cNvPr id="12496" name="Google Shape;12496;p88"/>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8"/>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8"/>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8"/>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8"/>
          <p:cNvGrpSpPr/>
          <p:nvPr/>
        </p:nvGrpSpPr>
        <p:grpSpPr>
          <a:xfrm>
            <a:off x="7145794" y="3612458"/>
            <a:ext cx="274254" cy="350444"/>
            <a:chOff x="7145794" y="3787858"/>
            <a:chExt cx="274254" cy="350444"/>
          </a:xfrm>
        </p:grpSpPr>
        <p:sp>
          <p:nvSpPr>
            <p:cNvPr id="12501" name="Google Shape;12501;p88"/>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8"/>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8"/>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8"/>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8"/>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88"/>
          <p:cNvGrpSpPr/>
          <p:nvPr/>
        </p:nvGrpSpPr>
        <p:grpSpPr>
          <a:xfrm>
            <a:off x="8054060" y="3611698"/>
            <a:ext cx="266334" cy="353834"/>
            <a:chOff x="8054060" y="3787098"/>
            <a:chExt cx="266334" cy="353834"/>
          </a:xfrm>
        </p:grpSpPr>
        <p:sp>
          <p:nvSpPr>
            <p:cNvPr id="12508" name="Google Shape;12508;p88"/>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8"/>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8"/>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8"/>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88"/>
          <p:cNvGrpSpPr/>
          <p:nvPr/>
        </p:nvGrpSpPr>
        <p:grpSpPr>
          <a:xfrm>
            <a:off x="6702211" y="3607199"/>
            <a:ext cx="270104" cy="361754"/>
            <a:chOff x="6702211" y="3782599"/>
            <a:chExt cx="270104" cy="361754"/>
          </a:xfrm>
        </p:grpSpPr>
        <p:sp>
          <p:nvSpPr>
            <p:cNvPr id="12513" name="Google Shape;12513;p88"/>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8"/>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8"/>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8"/>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8"/>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88"/>
          <p:cNvGrpSpPr/>
          <p:nvPr/>
        </p:nvGrpSpPr>
        <p:grpSpPr>
          <a:xfrm>
            <a:off x="3516886" y="3263327"/>
            <a:ext cx="391854" cy="269922"/>
            <a:chOff x="3516850" y="3406526"/>
            <a:chExt cx="369674" cy="254644"/>
          </a:xfrm>
        </p:grpSpPr>
        <p:sp>
          <p:nvSpPr>
            <p:cNvPr id="12519" name="Google Shape;12519;p88"/>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8"/>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8"/>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88"/>
          <p:cNvGrpSpPr/>
          <p:nvPr/>
        </p:nvGrpSpPr>
        <p:grpSpPr>
          <a:xfrm>
            <a:off x="1310655" y="3185127"/>
            <a:ext cx="306314" cy="347403"/>
            <a:chOff x="1310655" y="3360527"/>
            <a:chExt cx="306314" cy="347403"/>
          </a:xfrm>
        </p:grpSpPr>
        <p:sp>
          <p:nvSpPr>
            <p:cNvPr id="12524" name="Google Shape;12524;p88"/>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8"/>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8"/>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8"/>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88"/>
          <p:cNvGrpSpPr/>
          <p:nvPr/>
        </p:nvGrpSpPr>
        <p:grpSpPr>
          <a:xfrm>
            <a:off x="3119678" y="3184746"/>
            <a:ext cx="269343" cy="348543"/>
            <a:chOff x="3119678" y="3360146"/>
            <a:chExt cx="269343" cy="348543"/>
          </a:xfrm>
        </p:grpSpPr>
        <p:sp>
          <p:nvSpPr>
            <p:cNvPr id="12530" name="Google Shape;12530;p88"/>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8"/>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8"/>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8"/>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8"/>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8"/>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88"/>
          <p:cNvGrpSpPr/>
          <p:nvPr/>
        </p:nvGrpSpPr>
        <p:grpSpPr>
          <a:xfrm>
            <a:off x="3967213" y="3181547"/>
            <a:ext cx="368185" cy="354753"/>
            <a:chOff x="3967213" y="3356947"/>
            <a:chExt cx="368185" cy="354753"/>
          </a:xfrm>
        </p:grpSpPr>
        <p:sp>
          <p:nvSpPr>
            <p:cNvPr id="12538" name="Google Shape;12538;p88"/>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8"/>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8"/>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88"/>
          <p:cNvGrpSpPr/>
          <p:nvPr/>
        </p:nvGrpSpPr>
        <p:grpSpPr>
          <a:xfrm>
            <a:off x="871254" y="3184746"/>
            <a:ext cx="285183" cy="347023"/>
            <a:chOff x="871254" y="3360146"/>
            <a:chExt cx="285183" cy="347023"/>
          </a:xfrm>
        </p:grpSpPr>
        <p:sp>
          <p:nvSpPr>
            <p:cNvPr id="12544" name="Google Shape;12544;p88"/>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88"/>
          <p:cNvGrpSpPr/>
          <p:nvPr/>
        </p:nvGrpSpPr>
        <p:grpSpPr>
          <a:xfrm>
            <a:off x="2665165" y="3184746"/>
            <a:ext cx="281794" cy="349684"/>
            <a:chOff x="2665165" y="3360146"/>
            <a:chExt cx="281794" cy="349684"/>
          </a:xfrm>
        </p:grpSpPr>
        <p:sp>
          <p:nvSpPr>
            <p:cNvPr id="12549" name="Google Shape;12549;p88"/>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8"/>
          <p:cNvGrpSpPr/>
          <p:nvPr/>
        </p:nvGrpSpPr>
        <p:grpSpPr>
          <a:xfrm>
            <a:off x="7156344" y="3172296"/>
            <a:ext cx="264465" cy="353074"/>
            <a:chOff x="7156344" y="3347696"/>
            <a:chExt cx="264465" cy="353074"/>
          </a:xfrm>
        </p:grpSpPr>
        <p:sp>
          <p:nvSpPr>
            <p:cNvPr id="12555" name="Google Shape;12555;p88"/>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8"/>
          <p:cNvGrpSpPr/>
          <p:nvPr/>
        </p:nvGrpSpPr>
        <p:grpSpPr>
          <a:xfrm>
            <a:off x="6703732" y="3171536"/>
            <a:ext cx="264813" cy="352693"/>
            <a:chOff x="6703732" y="3346936"/>
            <a:chExt cx="264813" cy="352693"/>
          </a:xfrm>
        </p:grpSpPr>
        <p:sp>
          <p:nvSpPr>
            <p:cNvPr id="12561" name="Google Shape;12561;p88"/>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8"/>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8"/>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8"/>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88"/>
          <p:cNvGrpSpPr/>
          <p:nvPr/>
        </p:nvGrpSpPr>
        <p:grpSpPr>
          <a:xfrm>
            <a:off x="6252228" y="3171536"/>
            <a:ext cx="265193" cy="352693"/>
            <a:chOff x="6252228" y="3346936"/>
            <a:chExt cx="265193" cy="352693"/>
          </a:xfrm>
        </p:grpSpPr>
        <p:sp>
          <p:nvSpPr>
            <p:cNvPr id="12567" name="Google Shape;12567;p88"/>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8"/>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8"/>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88"/>
          <p:cNvGrpSpPr/>
          <p:nvPr/>
        </p:nvGrpSpPr>
        <p:grpSpPr>
          <a:xfrm>
            <a:off x="5801105" y="3172296"/>
            <a:ext cx="264813" cy="351933"/>
            <a:chOff x="5801105" y="3347696"/>
            <a:chExt cx="264813" cy="351933"/>
          </a:xfrm>
        </p:grpSpPr>
        <p:sp>
          <p:nvSpPr>
            <p:cNvPr id="12571" name="Google Shape;12571;p88"/>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88"/>
          <p:cNvGrpSpPr/>
          <p:nvPr/>
        </p:nvGrpSpPr>
        <p:grpSpPr>
          <a:xfrm>
            <a:off x="5349253" y="3171536"/>
            <a:ext cx="265922" cy="352693"/>
            <a:chOff x="5349253" y="3346936"/>
            <a:chExt cx="265922" cy="352693"/>
          </a:xfrm>
        </p:grpSpPr>
        <p:sp>
          <p:nvSpPr>
            <p:cNvPr id="12576" name="Google Shape;12576;p88"/>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8"/>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88"/>
          <p:cNvGrpSpPr/>
          <p:nvPr/>
        </p:nvGrpSpPr>
        <p:grpSpPr>
          <a:xfrm>
            <a:off x="4907159" y="3171536"/>
            <a:ext cx="264845" cy="354214"/>
            <a:chOff x="4907159" y="3346936"/>
            <a:chExt cx="264845" cy="354214"/>
          </a:xfrm>
        </p:grpSpPr>
        <p:sp>
          <p:nvSpPr>
            <p:cNvPr id="12583" name="Google Shape;12583;p88"/>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88"/>
          <p:cNvGrpSpPr/>
          <p:nvPr/>
        </p:nvGrpSpPr>
        <p:grpSpPr>
          <a:xfrm>
            <a:off x="8048421" y="3159086"/>
            <a:ext cx="276503" cy="369674"/>
            <a:chOff x="8048421" y="3334486"/>
            <a:chExt cx="276503" cy="369674"/>
          </a:xfrm>
        </p:grpSpPr>
        <p:sp>
          <p:nvSpPr>
            <p:cNvPr id="12586" name="Google Shape;12586;p88"/>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8"/>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8"/>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8"/>
          <p:cNvGrpSpPr/>
          <p:nvPr/>
        </p:nvGrpSpPr>
        <p:grpSpPr>
          <a:xfrm>
            <a:off x="7575787" y="3154555"/>
            <a:ext cx="295384" cy="376834"/>
            <a:chOff x="7575787" y="3329955"/>
            <a:chExt cx="295384" cy="376834"/>
          </a:xfrm>
        </p:grpSpPr>
        <p:sp>
          <p:nvSpPr>
            <p:cNvPr id="12593" name="Google Shape;12593;p88"/>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8"/>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8"/>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88"/>
          <p:cNvGrpSpPr/>
          <p:nvPr/>
        </p:nvGrpSpPr>
        <p:grpSpPr>
          <a:xfrm>
            <a:off x="864062" y="2709103"/>
            <a:ext cx="264084" cy="347783"/>
            <a:chOff x="864062" y="2884503"/>
            <a:chExt cx="264084" cy="347783"/>
          </a:xfrm>
        </p:grpSpPr>
        <p:sp>
          <p:nvSpPr>
            <p:cNvPr id="12600" name="Google Shape;12600;p88"/>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8"/>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8"/>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8"/>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8"/>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8"/>
          <p:cNvGrpSpPr/>
          <p:nvPr/>
        </p:nvGrpSpPr>
        <p:grpSpPr>
          <a:xfrm>
            <a:off x="3978523" y="2709261"/>
            <a:ext cx="348955" cy="346516"/>
            <a:chOff x="3978523" y="2884661"/>
            <a:chExt cx="348955" cy="346516"/>
          </a:xfrm>
        </p:grpSpPr>
        <p:sp>
          <p:nvSpPr>
            <p:cNvPr id="12611" name="Google Shape;12611;p88"/>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8"/>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8"/>
          <p:cNvGrpSpPr/>
          <p:nvPr/>
        </p:nvGrpSpPr>
        <p:grpSpPr>
          <a:xfrm>
            <a:off x="3556255" y="2709863"/>
            <a:ext cx="347435" cy="345534"/>
            <a:chOff x="3527780" y="2885263"/>
            <a:chExt cx="347435" cy="345534"/>
          </a:xfrm>
        </p:grpSpPr>
        <p:sp>
          <p:nvSpPr>
            <p:cNvPr id="12620" name="Google Shape;12620;p88"/>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8"/>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8"/>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8"/>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8"/>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8"/>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8"/>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8"/>
          <p:cNvGrpSpPr/>
          <p:nvPr/>
        </p:nvGrpSpPr>
        <p:grpSpPr>
          <a:xfrm>
            <a:off x="2239671" y="2709103"/>
            <a:ext cx="218053" cy="348543"/>
            <a:chOff x="2239671" y="2884503"/>
            <a:chExt cx="218053" cy="348543"/>
          </a:xfrm>
        </p:grpSpPr>
        <p:sp>
          <p:nvSpPr>
            <p:cNvPr id="12644" name="Google Shape;12644;p88"/>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88"/>
          <p:cNvGrpSpPr/>
          <p:nvPr/>
        </p:nvGrpSpPr>
        <p:grpSpPr>
          <a:xfrm>
            <a:off x="2691555" y="2709103"/>
            <a:ext cx="215044" cy="348924"/>
            <a:chOff x="2691555" y="2884503"/>
            <a:chExt cx="215044" cy="348924"/>
          </a:xfrm>
        </p:grpSpPr>
        <p:sp>
          <p:nvSpPr>
            <p:cNvPr id="12650" name="Google Shape;12650;p88"/>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8"/>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88"/>
          <p:cNvGrpSpPr/>
          <p:nvPr/>
        </p:nvGrpSpPr>
        <p:grpSpPr>
          <a:xfrm>
            <a:off x="1770459" y="2709103"/>
            <a:ext cx="254644" cy="348828"/>
            <a:chOff x="1770459" y="2884503"/>
            <a:chExt cx="254644" cy="348828"/>
          </a:xfrm>
        </p:grpSpPr>
        <p:sp>
          <p:nvSpPr>
            <p:cNvPr id="12654" name="Google Shape;12654;p88"/>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8"/>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8"/>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8"/>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2" name="Google Shape;12662;p88"/>
          <p:cNvGrpSpPr/>
          <p:nvPr/>
        </p:nvGrpSpPr>
        <p:grpSpPr>
          <a:xfrm>
            <a:off x="1317466" y="2709483"/>
            <a:ext cx="258382" cy="348543"/>
            <a:chOff x="1317466" y="2884883"/>
            <a:chExt cx="258382" cy="348543"/>
          </a:xfrm>
        </p:grpSpPr>
        <p:sp>
          <p:nvSpPr>
            <p:cNvPr id="12663" name="Google Shape;12663;p88"/>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8"/>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8"/>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8"/>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88"/>
          <p:cNvGrpSpPr/>
          <p:nvPr/>
        </p:nvGrpSpPr>
        <p:grpSpPr>
          <a:xfrm>
            <a:off x="3121167" y="2709483"/>
            <a:ext cx="258414" cy="348543"/>
            <a:chOff x="3121167" y="2884883"/>
            <a:chExt cx="258414" cy="348543"/>
          </a:xfrm>
        </p:grpSpPr>
        <p:sp>
          <p:nvSpPr>
            <p:cNvPr id="12672" name="Google Shape;12672;p88"/>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8"/>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8"/>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8"/>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8"/>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88"/>
          <p:cNvGrpSpPr/>
          <p:nvPr/>
        </p:nvGrpSpPr>
        <p:grpSpPr>
          <a:xfrm>
            <a:off x="4899999" y="2706695"/>
            <a:ext cx="271244" cy="346801"/>
            <a:chOff x="4899999" y="2882095"/>
            <a:chExt cx="271244" cy="346801"/>
          </a:xfrm>
        </p:grpSpPr>
        <p:sp>
          <p:nvSpPr>
            <p:cNvPr id="12681" name="Google Shape;12681;p88"/>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8"/>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8"/>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8"/>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8"/>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88"/>
          <p:cNvGrpSpPr/>
          <p:nvPr/>
        </p:nvGrpSpPr>
        <p:grpSpPr>
          <a:xfrm>
            <a:off x="7162775" y="2705713"/>
            <a:ext cx="259523" cy="346294"/>
            <a:chOff x="7162775" y="2881113"/>
            <a:chExt cx="259523" cy="346294"/>
          </a:xfrm>
        </p:grpSpPr>
        <p:sp>
          <p:nvSpPr>
            <p:cNvPr id="12692" name="Google Shape;12692;p88"/>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8"/>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8"/>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8"/>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8"/>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88"/>
          <p:cNvGrpSpPr/>
          <p:nvPr/>
        </p:nvGrpSpPr>
        <p:grpSpPr>
          <a:xfrm>
            <a:off x="6709751" y="2706442"/>
            <a:ext cx="261075" cy="347815"/>
            <a:chOff x="6709751" y="2881842"/>
            <a:chExt cx="261075" cy="347815"/>
          </a:xfrm>
        </p:grpSpPr>
        <p:sp>
          <p:nvSpPr>
            <p:cNvPr id="12699" name="Google Shape;12699;p88"/>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8"/>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8"/>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8"/>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8"/>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8"/>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88"/>
          <p:cNvGrpSpPr/>
          <p:nvPr/>
        </p:nvGrpSpPr>
        <p:grpSpPr>
          <a:xfrm>
            <a:off x="5807156" y="2705713"/>
            <a:ext cx="261043" cy="348163"/>
            <a:chOff x="5807156" y="2881113"/>
            <a:chExt cx="261043" cy="348163"/>
          </a:xfrm>
        </p:grpSpPr>
        <p:sp>
          <p:nvSpPr>
            <p:cNvPr id="12706" name="Google Shape;12706;p88"/>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8"/>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8"/>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8"/>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8"/>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88"/>
          <p:cNvGrpSpPr/>
          <p:nvPr/>
        </p:nvGrpSpPr>
        <p:grpSpPr>
          <a:xfrm>
            <a:off x="5355653" y="2706093"/>
            <a:ext cx="262184" cy="346643"/>
            <a:chOff x="5355653" y="2881493"/>
            <a:chExt cx="262184" cy="346643"/>
          </a:xfrm>
        </p:grpSpPr>
        <p:sp>
          <p:nvSpPr>
            <p:cNvPr id="12712" name="Google Shape;12712;p88"/>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8"/>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8"/>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8"/>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8"/>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88"/>
          <p:cNvGrpSpPr/>
          <p:nvPr/>
        </p:nvGrpSpPr>
        <p:grpSpPr>
          <a:xfrm>
            <a:off x="8055961" y="2706442"/>
            <a:ext cx="260283" cy="345914"/>
            <a:chOff x="8055961" y="2881842"/>
            <a:chExt cx="260283" cy="345914"/>
          </a:xfrm>
        </p:grpSpPr>
        <p:sp>
          <p:nvSpPr>
            <p:cNvPr id="12718" name="Google Shape;12718;p88"/>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8"/>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8"/>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8"/>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88"/>
          <p:cNvGrpSpPr/>
          <p:nvPr/>
        </p:nvGrpSpPr>
        <p:grpSpPr>
          <a:xfrm>
            <a:off x="7609368" y="2718512"/>
            <a:ext cx="264813" cy="353105"/>
            <a:chOff x="7609368" y="2893912"/>
            <a:chExt cx="264813" cy="353105"/>
          </a:xfrm>
        </p:grpSpPr>
        <p:sp>
          <p:nvSpPr>
            <p:cNvPr id="12723" name="Google Shape;12723;p88"/>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8"/>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8"/>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8"/>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8"/>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8"/>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9" name="Google Shape;12729;p88"/>
          <p:cNvGrpSpPr/>
          <p:nvPr/>
        </p:nvGrpSpPr>
        <p:grpSpPr>
          <a:xfrm>
            <a:off x="6248458" y="2694372"/>
            <a:ext cx="270864" cy="360645"/>
            <a:chOff x="6248458" y="2869772"/>
            <a:chExt cx="270864" cy="360645"/>
          </a:xfrm>
        </p:grpSpPr>
        <p:sp>
          <p:nvSpPr>
            <p:cNvPr id="12730" name="Google Shape;12730;p88"/>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8"/>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8"/>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8"/>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8"/>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8"/>
          <p:cNvGrpSpPr/>
          <p:nvPr/>
        </p:nvGrpSpPr>
        <p:grpSpPr>
          <a:xfrm>
            <a:off x="3075928" y="2270398"/>
            <a:ext cx="363243" cy="300675"/>
            <a:chOff x="3075928" y="2445798"/>
            <a:chExt cx="363243" cy="300675"/>
          </a:xfrm>
        </p:grpSpPr>
        <p:sp>
          <p:nvSpPr>
            <p:cNvPr id="12736" name="Google Shape;12736;p88"/>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8"/>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8"/>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8"/>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8"/>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8"/>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8"/>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8"/>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8"/>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8"/>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8"/>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88"/>
          <p:cNvGrpSpPr/>
          <p:nvPr/>
        </p:nvGrpSpPr>
        <p:grpSpPr>
          <a:xfrm>
            <a:off x="2633105" y="2256459"/>
            <a:ext cx="363243" cy="328585"/>
            <a:chOff x="2633105" y="2431859"/>
            <a:chExt cx="363243" cy="328585"/>
          </a:xfrm>
        </p:grpSpPr>
        <p:sp>
          <p:nvSpPr>
            <p:cNvPr id="12748" name="Google Shape;12748;p88"/>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8"/>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8"/>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8"/>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8"/>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8"/>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8"/>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8"/>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88"/>
          <p:cNvGrpSpPr/>
          <p:nvPr/>
        </p:nvGrpSpPr>
        <p:grpSpPr>
          <a:xfrm>
            <a:off x="2189142" y="2245910"/>
            <a:ext cx="365904" cy="350064"/>
            <a:chOff x="2189142" y="2421310"/>
            <a:chExt cx="365904" cy="350064"/>
          </a:xfrm>
        </p:grpSpPr>
        <p:sp>
          <p:nvSpPr>
            <p:cNvPr id="12757" name="Google Shape;12757;p88"/>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8"/>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8"/>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8"/>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8"/>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8"/>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8"/>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8"/>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8"/>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6" name="Google Shape;12766;p88"/>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7" name="Google Shape;12767;p88"/>
          <p:cNvGrpSpPr/>
          <p:nvPr/>
        </p:nvGrpSpPr>
        <p:grpSpPr>
          <a:xfrm>
            <a:off x="3961923" y="2310917"/>
            <a:ext cx="364415" cy="220936"/>
            <a:chOff x="3961923" y="2486317"/>
            <a:chExt cx="364415" cy="220936"/>
          </a:xfrm>
        </p:grpSpPr>
        <p:sp>
          <p:nvSpPr>
            <p:cNvPr id="12768" name="Google Shape;12768;p88"/>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8"/>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8"/>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8"/>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2" name="Google Shape;12772;p88"/>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3" name="Google Shape;12773;p88"/>
          <p:cNvGrpSpPr/>
          <p:nvPr/>
        </p:nvGrpSpPr>
        <p:grpSpPr>
          <a:xfrm>
            <a:off x="1303876" y="2243977"/>
            <a:ext cx="363275" cy="354626"/>
            <a:chOff x="1303876" y="2419377"/>
            <a:chExt cx="363275" cy="354626"/>
          </a:xfrm>
        </p:grpSpPr>
        <p:sp>
          <p:nvSpPr>
            <p:cNvPr id="12774" name="Google Shape;12774;p88"/>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8"/>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8"/>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8"/>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8"/>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8"/>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8"/>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8"/>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88"/>
          <p:cNvGrpSpPr/>
          <p:nvPr/>
        </p:nvGrpSpPr>
        <p:grpSpPr>
          <a:xfrm>
            <a:off x="861053" y="2239510"/>
            <a:ext cx="362134" cy="363623"/>
            <a:chOff x="861053" y="2414910"/>
            <a:chExt cx="362134" cy="363623"/>
          </a:xfrm>
        </p:grpSpPr>
        <p:sp>
          <p:nvSpPr>
            <p:cNvPr id="12783" name="Google Shape;12783;p88"/>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8"/>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8"/>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8"/>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8"/>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88"/>
          <p:cNvGrpSpPr/>
          <p:nvPr/>
        </p:nvGrpSpPr>
        <p:grpSpPr>
          <a:xfrm>
            <a:off x="7594288" y="2239859"/>
            <a:ext cx="279513" cy="355735"/>
            <a:chOff x="7594288" y="2415259"/>
            <a:chExt cx="279513" cy="355735"/>
          </a:xfrm>
        </p:grpSpPr>
        <p:sp>
          <p:nvSpPr>
            <p:cNvPr id="12789" name="Google Shape;12789;p88"/>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8"/>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8"/>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8"/>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8"/>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8"/>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88"/>
          <p:cNvGrpSpPr/>
          <p:nvPr/>
        </p:nvGrpSpPr>
        <p:grpSpPr>
          <a:xfrm>
            <a:off x="7145794" y="2240239"/>
            <a:ext cx="278784" cy="355735"/>
            <a:chOff x="7145794" y="2415639"/>
            <a:chExt cx="278784" cy="355735"/>
          </a:xfrm>
        </p:grpSpPr>
        <p:sp>
          <p:nvSpPr>
            <p:cNvPr id="12796" name="Google Shape;12796;p88"/>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8"/>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8"/>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8"/>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8"/>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8"/>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8"/>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8"/>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8"/>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8"/>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88"/>
          <p:cNvGrpSpPr/>
          <p:nvPr/>
        </p:nvGrpSpPr>
        <p:grpSpPr>
          <a:xfrm>
            <a:off x="6698441" y="2239130"/>
            <a:ext cx="277644" cy="357984"/>
            <a:chOff x="6698441" y="2414530"/>
            <a:chExt cx="277644" cy="357984"/>
          </a:xfrm>
        </p:grpSpPr>
        <p:sp>
          <p:nvSpPr>
            <p:cNvPr id="12807" name="Google Shape;12807;p88"/>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8"/>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8"/>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8"/>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8"/>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8"/>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88"/>
          <p:cNvGrpSpPr/>
          <p:nvPr/>
        </p:nvGrpSpPr>
        <p:grpSpPr>
          <a:xfrm>
            <a:off x="4897750" y="2240239"/>
            <a:ext cx="279513" cy="357255"/>
            <a:chOff x="4897750" y="2415639"/>
            <a:chExt cx="279513" cy="357255"/>
          </a:xfrm>
        </p:grpSpPr>
        <p:sp>
          <p:nvSpPr>
            <p:cNvPr id="12814" name="Google Shape;12814;p88"/>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8"/>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8"/>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8"/>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8"/>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8"/>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8"/>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8"/>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88"/>
          <p:cNvGrpSpPr/>
          <p:nvPr/>
        </p:nvGrpSpPr>
        <p:grpSpPr>
          <a:xfrm>
            <a:off x="5812066" y="2240619"/>
            <a:ext cx="264813" cy="353454"/>
            <a:chOff x="5812066" y="2416019"/>
            <a:chExt cx="264813" cy="353454"/>
          </a:xfrm>
        </p:grpSpPr>
        <p:sp>
          <p:nvSpPr>
            <p:cNvPr id="12823" name="Google Shape;12823;p88"/>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8"/>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8"/>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8"/>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8"/>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8"/>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8"/>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88"/>
          <p:cNvGrpSpPr/>
          <p:nvPr/>
        </p:nvGrpSpPr>
        <p:grpSpPr>
          <a:xfrm>
            <a:off x="8054820" y="2240999"/>
            <a:ext cx="264433" cy="353454"/>
            <a:chOff x="8054820" y="2416399"/>
            <a:chExt cx="264433" cy="353454"/>
          </a:xfrm>
        </p:grpSpPr>
        <p:sp>
          <p:nvSpPr>
            <p:cNvPr id="12831" name="Google Shape;12831;p88"/>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8"/>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8"/>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8"/>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8"/>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8"/>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88"/>
          <p:cNvGrpSpPr/>
          <p:nvPr/>
        </p:nvGrpSpPr>
        <p:grpSpPr>
          <a:xfrm>
            <a:off x="5356413" y="2237990"/>
            <a:ext cx="271212" cy="361374"/>
            <a:chOff x="5356413" y="2413390"/>
            <a:chExt cx="271212" cy="361374"/>
          </a:xfrm>
        </p:grpSpPr>
        <p:sp>
          <p:nvSpPr>
            <p:cNvPr id="12838" name="Google Shape;12838;p88"/>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8"/>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8"/>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8"/>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8"/>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3" name="Google Shape;12843;p88"/>
          <p:cNvGrpSpPr/>
          <p:nvPr/>
        </p:nvGrpSpPr>
        <p:grpSpPr>
          <a:xfrm>
            <a:off x="6255238" y="2236849"/>
            <a:ext cx="271244" cy="360994"/>
            <a:chOff x="6255238" y="2412249"/>
            <a:chExt cx="271244" cy="360994"/>
          </a:xfrm>
        </p:grpSpPr>
        <p:sp>
          <p:nvSpPr>
            <p:cNvPr id="12844" name="Google Shape;12844;p88"/>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8"/>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8"/>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8"/>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8"/>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8"/>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8"/>
          <p:cNvGrpSpPr/>
          <p:nvPr/>
        </p:nvGrpSpPr>
        <p:grpSpPr>
          <a:xfrm>
            <a:off x="2185372" y="1782399"/>
            <a:ext cx="366664" cy="366981"/>
            <a:chOff x="2185372" y="1957799"/>
            <a:chExt cx="366664" cy="366981"/>
          </a:xfrm>
        </p:grpSpPr>
        <p:sp>
          <p:nvSpPr>
            <p:cNvPr id="12851" name="Google Shape;12851;p88"/>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8"/>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8"/>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8"/>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8"/>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8"/>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8"/>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8"/>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8"/>
          <p:cNvGrpSpPr/>
          <p:nvPr/>
        </p:nvGrpSpPr>
        <p:grpSpPr>
          <a:xfrm>
            <a:off x="1737258" y="1812971"/>
            <a:ext cx="370814" cy="307359"/>
            <a:chOff x="1737258" y="1988371"/>
            <a:chExt cx="370814" cy="307359"/>
          </a:xfrm>
        </p:grpSpPr>
        <p:sp>
          <p:nvSpPr>
            <p:cNvPr id="12860" name="Google Shape;12860;p88"/>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8"/>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8"/>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8"/>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88"/>
          <p:cNvGrpSpPr/>
          <p:nvPr/>
        </p:nvGrpSpPr>
        <p:grpSpPr>
          <a:xfrm>
            <a:off x="848983" y="1814111"/>
            <a:ext cx="369294" cy="304350"/>
            <a:chOff x="848983" y="1989511"/>
            <a:chExt cx="369294" cy="304350"/>
          </a:xfrm>
        </p:grpSpPr>
        <p:sp>
          <p:nvSpPr>
            <p:cNvPr id="12865" name="Google Shape;12865;p88"/>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8"/>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8"/>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8"/>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8"/>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88"/>
          <p:cNvGrpSpPr/>
          <p:nvPr/>
        </p:nvGrpSpPr>
        <p:grpSpPr>
          <a:xfrm>
            <a:off x="3074027" y="1808377"/>
            <a:ext cx="380604" cy="313854"/>
            <a:chOff x="3074027" y="1983777"/>
            <a:chExt cx="380604" cy="313854"/>
          </a:xfrm>
        </p:grpSpPr>
        <p:sp>
          <p:nvSpPr>
            <p:cNvPr id="12871" name="Google Shape;12871;p88"/>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8"/>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8"/>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8"/>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8"/>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88"/>
          <p:cNvGrpSpPr/>
          <p:nvPr/>
        </p:nvGrpSpPr>
        <p:grpSpPr>
          <a:xfrm>
            <a:off x="3522521" y="1800457"/>
            <a:ext cx="367013" cy="331278"/>
            <a:chOff x="3522521" y="1975857"/>
            <a:chExt cx="367013" cy="331278"/>
          </a:xfrm>
        </p:grpSpPr>
        <p:sp>
          <p:nvSpPr>
            <p:cNvPr id="12877" name="Google Shape;12877;p88"/>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8"/>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8"/>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8"/>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8"/>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8"/>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8"/>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88"/>
          <p:cNvGrpSpPr/>
          <p:nvPr/>
        </p:nvGrpSpPr>
        <p:grpSpPr>
          <a:xfrm>
            <a:off x="2630824" y="1801566"/>
            <a:ext cx="368185" cy="330454"/>
            <a:chOff x="2630824" y="1976966"/>
            <a:chExt cx="368185" cy="330454"/>
          </a:xfrm>
        </p:grpSpPr>
        <p:sp>
          <p:nvSpPr>
            <p:cNvPr id="12885" name="Google Shape;12885;p88"/>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8"/>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8"/>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8"/>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8"/>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8"/>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8"/>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8"/>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3" name="Google Shape;12893;p88"/>
          <p:cNvGrpSpPr/>
          <p:nvPr/>
        </p:nvGrpSpPr>
        <p:grpSpPr>
          <a:xfrm>
            <a:off x="1293706" y="1791016"/>
            <a:ext cx="369294" cy="350444"/>
            <a:chOff x="1293706" y="1966416"/>
            <a:chExt cx="369294" cy="350444"/>
          </a:xfrm>
        </p:grpSpPr>
        <p:sp>
          <p:nvSpPr>
            <p:cNvPr id="12894" name="Google Shape;12894;p88"/>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8"/>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8"/>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8"/>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8"/>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8"/>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8"/>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8"/>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88"/>
          <p:cNvGrpSpPr/>
          <p:nvPr/>
        </p:nvGrpSpPr>
        <p:grpSpPr>
          <a:xfrm>
            <a:off x="3967213" y="1800077"/>
            <a:ext cx="368185" cy="331816"/>
            <a:chOff x="3967213" y="1975477"/>
            <a:chExt cx="368185" cy="331816"/>
          </a:xfrm>
        </p:grpSpPr>
        <p:sp>
          <p:nvSpPr>
            <p:cNvPr id="12903" name="Google Shape;12903;p88"/>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8"/>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8"/>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88"/>
          <p:cNvGrpSpPr/>
          <p:nvPr/>
        </p:nvGrpSpPr>
        <p:grpSpPr>
          <a:xfrm>
            <a:off x="8047661" y="1793646"/>
            <a:ext cx="279132" cy="356875"/>
            <a:chOff x="8047661" y="1969046"/>
            <a:chExt cx="279132" cy="356875"/>
          </a:xfrm>
        </p:grpSpPr>
        <p:sp>
          <p:nvSpPr>
            <p:cNvPr id="12907" name="Google Shape;12907;p88"/>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8"/>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8"/>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8"/>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8"/>
          <p:cNvGrpSpPr/>
          <p:nvPr/>
        </p:nvGrpSpPr>
        <p:grpSpPr>
          <a:xfrm>
            <a:off x="7596157" y="1792759"/>
            <a:ext cx="279544" cy="358142"/>
            <a:chOff x="7596157" y="1968159"/>
            <a:chExt cx="279544" cy="358142"/>
          </a:xfrm>
        </p:grpSpPr>
        <p:sp>
          <p:nvSpPr>
            <p:cNvPr id="12912" name="Google Shape;12912;p88"/>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8"/>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8"/>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8"/>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8"/>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8"/>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88"/>
          <p:cNvGrpSpPr/>
          <p:nvPr/>
        </p:nvGrpSpPr>
        <p:grpSpPr>
          <a:xfrm>
            <a:off x="7147315" y="1793646"/>
            <a:ext cx="279513" cy="357636"/>
            <a:chOff x="7147315" y="1969046"/>
            <a:chExt cx="279513" cy="357636"/>
          </a:xfrm>
        </p:grpSpPr>
        <p:sp>
          <p:nvSpPr>
            <p:cNvPr id="12919" name="Google Shape;12919;p88"/>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8"/>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8"/>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8"/>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8"/>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8"/>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8"/>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88"/>
          <p:cNvGrpSpPr/>
          <p:nvPr/>
        </p:nvGrpSpPr>
        <p:grpSpPr>
          <a:xfrm>
            <a:off x="6697681" y="1792917"/>
            <a:ext cx="280305" cy="359093"/>
            <a:chOff x="6697681" y="1968317"/>
            <a:chExt cx="280305" cy="359093"/>
          </a:xfrm>
        </p:grpSpPr>
        <p:sp>
          <p:nvSpPr>
            <p:cNvPr id="12927" name="Google Shape;12927;p88"/>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8"/>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8"/>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8"/>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8"/>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8"/>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8"/>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88"/>
          <p:cNvGrpSpPr/>
          <p:nvPr/>
        </p:nvGrpSpPr>
        <p:grpSpPr>
          <a:xfrm>
            <a:off x="6248839" y="1792537"/>
            <a:ext cx="280273" cy="358744"/>
            <a:chOff x="6248839" y="1967937"/>
            <a:chExt cx="280273" cy="358744"/>
          </a:xfrm>
        </p:grpSpPr>
        <p:sp>
          <p:nvSpPr>
            <p:cNvPr id="12935" name="Google Shape;12935;p88"/>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8"/>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8"/>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8"/>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8"/>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8"/>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88"/>
          <p:cNvGrpSpPr/>
          <p:nvPr/>
        </p:nvGrpSpPr>
        <p:grpSpPr>
          <a:xfrm>
            <a:off x="5801485" y="1793646"/>
            <a:ext cx="279164" cy="357794"/>
            <a:chOff x="5801485" y="1969046"/>
            <a:chExt cx="279164" cy="357794"/>
          </a:xfrm>
        </p:grpSpPr>
        <p:sp>
          <p:nvSpPr>
            <p:cNvPr id="12942" name="Google Shape;12942;p88"/>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8"/>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8"/>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8"/>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8"/>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8"/>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8"/>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8"/>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8"/>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8"/>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8"/>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8"/>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8"/>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88"/>
          <p:cNvGrpSpPr/>
          <p:nvPr/>
        </p:nvGrpSpPr>
        <p:grpSpPr>
          <a:xfrm>
            <a:off x="5352643" y="1793646"/>
            <a:ext cx="278404" cy="358364"/>
            <a:chOff x="5352643" y="1969046"/>
            <a:chExt cx="278404" cy="358364"/>
          </a:xfrm>
        </p:grpSpPr>
        <p:sp>
          <p:nvSpPr>
            <p:cNvPr id="12956" name="Google Shape;12956;p88"/>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8"/>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8"/>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8"/>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88"/>
          <p:cNvGrpSpPr/>
          <p:nvPr/>
        </p:nvGrpSpPr>
        <p:grpSpPr>
          <a:xfrm>
            <a:off x="4897750" y="1792917"/>
            <a:ext cx="279132" cy="358364"/>
            <a:chOff x="4897750" y="1968317"/>
            <a:chExt cx="279132" cy="358364"/>
          </a:xfrm>
        </p:grpSpPr>
        <p:sp>
          <p:nvSpPr>
            <p:cNvPr id="12961" name="Google Shape;12961;p88"/>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8"/>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8"/>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8"/>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8"/>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8"/>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8"/>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8"/>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8"/>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8"/>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8"/>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8"/>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8"/>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88"/>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5" name="Google Shape;12975;p88"/>
          <p:cNvGrpSpPr/>
          <p:nvPr/>
        </p:nvGrpSpPr>
        <p:grpSpPr>
          <a:xfrm>
            <a:off x="1767449" y="1337644"/>
            <a:ext cx="324403" cy="347783"/>
            <a:chOff x="1767449" y="1513044"/>
            <a:chExt cx="324403" cy="347783"/>
          </a:xfrm>
        </p:grpSpPr>
        <p:sp>
          <p:nvSpPr>
            <p:cNvPr id="12976" name="Google Shape;12976;p88"/>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8"/>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8"/>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8"/>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8"/>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8"/>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8"/>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8"/>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8"/>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88"/>
          <p:cNvGrpSpPr/>
          <p:nvPr/>
        </p:nvGrpSpPr>
        <p:grpSpPr>
          <a:xfrm>
            <a:off x="4007193" y="1337327"/>
            <a:ext cx="320633" cy="348100"/>
            <a:chOff x="4007193" y="1512727"/>
            <a:chExt cx="320633" cy="348100"/>
          </a:xfrm>
        </p:grpSpPr>
        <p:sp>
          <p:nvSpPr>
            <p:cNvPr id="12986" name="Google Shape;12986;p88"/>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8"/>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8"/>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8"/>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8"/>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88"/>
          <p:cNvGrpSpPr/>
          <p:nvPr/>
        </p:nvGrpSpPr>
        <p:grpSpPr>
          <a:xfrm>
            <a:off x="3530425" y="1333347"/>
            <a:ext cx="368175" cy="344594"/>
            <a:chOff x="3530425" y="1508747"/>
            <a:chExt cx="368175" cy="344594"/>
          </a:xfrm>
        </p:grpSpPr>
        <p:sp>
          <p:nvSpPr>
            <p:cNvPr id="12992" name="Google Shape;12992;p88"/>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8"/>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8"/>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8"/>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88"/>
          <p:cNvGrpSpPr/>
          <p:nvPr/>
        </p:nvGrpSpPr>
        <p:grpSpPr>
          <a:xfrm>
            <a:off x="3127598" y="1337834"/>
            <a:ext cx="289714" cy="347593"/>
            <a:chOff x="3127598" y="1513234"/>
            <a:chExt cx="289714" cy="347593"/>
          </a:xfrm>
        </p:grpSpPr>
        <p:sp>
          <p:nvSpPr>
            <p:cNvPr id="12997" name="Google Shape;12997;p88"/>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8"/>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8"/>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8"/>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8"/>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88"/>
          <p:cNvGrpSpPr/>
          <p:nvPr/>
        </p:nvGrpSpPr>
        <p:grpSpPr>
          <a:xfrm>
            <a:off x="2662884" y="1337644"/>
            <a:ext cx="322914" cy="348543"/>
            <a:chOff x="2662884" y="1513044"/>
            <a:chExt cx="322914" cy="348543"/>
          </a:xfrm>
        </p:grpSpPr>
        <p:sp>
          <p:nvSpPr>
            <p:cNvPr id="13003" name="Google Shape;13003;p88"/>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8"/>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8"/>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8"/>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8"/>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8"/>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8"/>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8"/>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8"/>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8"/>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8"/>
          <p:cNvGrpSpPr/>
          <p:nvPr/>
        </p:nvGrpSpPr>
        <p:grpSpPr>
          <a:xfrm>
            <a:off x="2232511" y="1337359"/>
            <a:ext cx="299534" cy="348068"/>
            <a:chOff x="2232511" y="1512759"/>
            <a:chExt cx="299534" cy="348068"/>
          </a:xfrm>
        </p:grpSpPr>
        <p:sp>
          <p:nvSpPr>
            <p:cNvPr id="13014" name="Google Shape;13014;p88"/>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8"/>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8"/>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8"/>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8"/>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8"/>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8"/>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8"/>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8"/>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8"/>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8"/>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88"/>
          <p:cNvGrpSpPr/>
          <p:nvPr/>
        </p:nvGrpSpPr>
        <p:grpSpPr>
          <a:xfrm>
            <a:off x="1331406" y="1337961"/>
            <a:ext cx="301784" cy="348607"/>
            <a:chOff x="1331406" y="1513361"/>
            <a:chExt cx="301784" cy="348607"/>
          </a:xfrm>
        </p:grpSpPr>
        <p:sp>
          <p:nvSpPr>
            <p:cNvPr id="13026" name="Google Shape;13026;p88"/>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8"/>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8"/>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8"/>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0" name="Google Shape;13030;p88"/>
          <p:cNvGrpSpPr/>
          <p:nvPr/>
        </p:nvGrpSpPr>
        <p:grpSpPr>
          <a:xfrm>
            <a:off x="7144274" y="1324814"/>
            <a:ext cx="282174" cy="355735"/>
            <a:chOff x="7144274" y="1500214"/>
            <a:chExt cx="282174" cy="355735"/>
          </a:xfrm>
        </p:grpSpPr>
        <p:sp>
          <p:nvSpPr>
            <p:cNvPr id="13031" name="Google Shape;13031;p88"/>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8"/>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8"/>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8"/>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8"/>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8"/>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88"/>
          <p:cNvGrpSpPr/>
          <p:nvPr/>
        </p:nvGrpSpPr>
        <p:grpSpPr>
          <a:xfrm>
            <a:off x="6685262" y="1324814"/>
            <a:ext cx="289682" cy="354594"/>
            <a:chOff x="6685262" y="1500214"/>
            <a:chExt cx="289682" cy="354594"/>
          </a:xfrm>
        </p:grpSpPr>
        <p:sp>
          <p:nvSpPr>
            <p:cNvPr id="13038" name="Google Shape;13038;p88"/>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8"/>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8"/>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8"/>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88"/>
          <p:cNvGrpSpPr/>
          <p:nvPr/>
        </p:nvGrpSpPr>
        <p:grpSpPr>
          <a:xfrm>
            <a:off x="6200938" y="1325194"/>
            <a:ext cx="322154" cy="355355"/>
            <a:chOff x="6200938" y="1500594"/>
            <a:chExt cx="322154" cy="355355"/>
          </a:xfrm>
        </p:grpSpPr>
        <p:sp>
          <p:nvSpPr>
            <p:cNvPr id="13043" name="Google Shape;13043;p88"/>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8"/>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8"/>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8"/>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8"/>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88"/>
          <p:cNvGrpSpPr/>
          <p:nvPr/>
        </p:nvGrpSpPr>
        <p:grpSpPr>
          <a:xfrm>
            <a:off x="5289631" y="1324814"/>
            <a:ext cx="332355" cy="354974"/>
            <a:chOff x="5289631" y="1500214"/>
            <a:chExt cx="332355" cy="354974"/>
          </a:xfrm>
        </p:grpSpPr>
        <p:sp>
          <p:nvSpPr>
            <p:cNvPr id="13049" name="Google Shape;13049;p88"/>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8"/>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8"/>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8"/>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8"/>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8"/>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88"/>
          <p:cNvGrpSpPr/>
          <p:nvPr/>
        </p:nvGrpSpPr>
        <p:grpSpPr>
          <a:xfrm>
            <a:off x="5748295" y="1324433"/>
            <a:ext cx="323294" cy="356115"/>
            <a:chOff x="5748295" y="1499833"/>
            <a:chExt cx="323294" cy="356115"/>
          </a:xfrm>
        </p:grpSpPr>
        <p:sp>
          <p:nvSpPr>
            <p:cNvPr id="13056" name="Google Shape;13056;p88"/>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8"/>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8"/>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8"/>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8"/>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8"/>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8"/>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88"/>
          <p:cNvGrpSpPr/>
          <p:nvPr/>
        </p:nvGrpSpPr>
        <p:grpSpPr>
          <a:xfrm>
            <a:off x="8047661" y="1325637"/>
            <a:ext cx="278404" cy="355260"/>
            <a:chOff x="8047661" y="1501037"/>
            <a:chExt cx="278404" cy="355260"/>
          </a:xfrm>
        </p:grpSpPr>
        <p:sp>
          <p:nvSpPr>
            <p:cNvPr id="13064" name="Google Shape;13064;p88"/>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8"/>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8"/>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8"/>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88"/>
          <p:cNvGrpSpPr/>
          <p:nvPr/>
        </p:nvGrpSpPr>
        <p:grpSpPr>
          <a:xfrm>
            <a:off x="4903389" y="1324814"/>
            <a:ext cx="267854" cy="355735"/>
            <a:chOff x="4903389" y="1500214"/>
            <a:chExt cx="267854" cy="355735"/>
          </a:xfrm>
        </p:grpSpPr>
        <p:sp>
          <p:nvSpPr>
            <p:cNvPr id="13069" name="Google Shape;13069;p88"/>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8"/>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8"/>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8"/>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8"/>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8"/>
          <p:cNvGrpSpPr/>
          <p:nvPr/>
        </p:nvGrpSpPr>
        <p:grpSpPr>
          <a:xfrm>
            <a:off x="7613518" y="1325954"/>
            <a:ext cx="264433" cy="353074"/>
            <a:chOff x="7613518" y="1501354"/>
            <a:chExt cx="264433" cy="353074"/>
          </a:xfrm>
        </p:grpSpPr>
        <p:sp>
          <p:nvSpPr>
            <p:cNvPr id="13075" name="Google Shape;13075;p88"/>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8"/>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8"/>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8"/>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8"/>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8"/>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1" name="Google Shape;13081;p88"/>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082" name="Google Shape;13082;p88"/>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086"/>
        <p:cNvGrpSpPr/>
        <p:nvPr/>
      </p:nvGrpSpPr>
      <p:grpSpPr>
        <a:xfrm>
          <a:off x="0" y="0"/>
          <a:ext cx="0" cy="0"/>
          <a:chOff x="0" y="0"/>
          <a:chExt cx="0" cy="0"/>
        </a:xfrm>
      </p:grpSpPr>
      <p:grpSp>
        <p:nvGrpSpPr>
          <p:cNvPr id="13087" name="Google Shape;13087;p89"/>
          <p:cNvGrpSpPr/>
          <p:nvPr/>
        </p:nvGrpSpPr>
        <p:grpSpPr>
          <a:xfrm>
            <a:off x="1757085" y="1325225"/>
            <a:ext cx="371069" cy="359396"/>
            <a:chOff x="1757085" y="1500675"/>
            <a:chExt cx="371069" cy="359396"/>
          </a:xfrm>
        </p:grpSpPr>
        <p:sp>
          <p:nvSpPr>
            <p:cNvPr id="13088" name="Google Shape;13088;p89"/>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9"/>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9"/>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9"/>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89"/>
          <p:cNvGrpSpPr/>
          <p:nvPr/>
        </p:nvGrpSpPr>
        <p:grpSpPr>
          <a:xfrm>
            <a:off x="2774209" y="1779241"/>
            <a:ext cx="116693" cy="374186"/>
            <a:chOff x="2774209" y="1954691"/>
            <a:chExt cx="116693" cy="374186"/>
          </a:xfrm>
        </p:grpSpPr>
        <p:sp>
          <p:nvSpPr>
            <p:cNvPr id="13118" name="Google Shape;13118;p89"/>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9"/>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89"/>
          <p:cNvGrpSpPr/>
          <p:nvPr/>
        </p:nvGrpSpPr>
        <p:grpSpPr>
          <a:xfrm>
            <a:off x="4017435" y="1324462"/>
            <a:ext cx="315092" cy="359397"/>
            <a:chOff x="4017435" y="1499912"/>
            <a:chExt cx="315092" cy="359397"/>
          </a:xfrm>
        </p:grpSpPr>
        <p:sp>
          <p:nvSpPr>
            <p:cNvPr id="13121" name="Google Shape;13121;p89"/>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89"/>
          <p:cNvGrpSpPr/>
          <p:nvPr/>
        </p:nvGrpSpPr>
        <p:grpSpPr>
          <a:xfrm>
            <a:off x="3963652" y="1824309"/>
            <a:ext cx="374154" cy="284050"/>
            <a:chOff x="3963652" y="1999759"/>
            <a:chExt cx="374154" cy="284050"/>
          </a:xfrm>
        </p:grpSpPr>
        <p:sp>
          <p:nvSpPr>
            <p:cNvPr id="13124" name="Google Shape;13124;p89"/>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9"/>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7" name="Google Shape;13127;p89"/>
          <p:cNvGrpSpPr/>
          <p:nvPr/>
        </p:nvGrpSpPr>
        <p:grpSpPr>
          <a:xfrm>
            <a:off x="1777536" y="1839416"/>
            <a:ext cx="376444" cy="253772"/>
            <a:chOff x="1777536" y="2014866"/>
            <a:chExt cx="376444" cy="253772"/>
          </a:xfrm>
        </p:grpSpPr>
        <p:sp>
          <p:nvSpPr>
            <p:cNvPr id="13128" name="Google Shape;13128;p89"/>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9"/>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9"/>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9"/>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89"/>
          <p:cNvGrpSpPr/>
          <p:nvPr/>
        </p:nvGrpSpPr>
        <p:grpSpPr>
          <a:xfrm>
            <a:off x="1309875" y="1881876"/>
            <a:ext cx="374154" cy="169680"/>
            <a:chOff x="1309875" y="2057326"/>
            <a:chExt cx="374154" cy="169680"/>
          </a:xfrm>
        </p:grpSpPr>
        <p:sp>
          <p:nvSpPr>
            <p:cNvPr id="13134" name="Google Shape;13134;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9"/>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9"/>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9"/>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9"/>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5" name="Google Shape;13145;p89"/>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6" name="Google Shape;13146;p89"/>
          <p:cNvGrpSpPr/>
          <p:nvPr/>
        </p:nvGrpSpPr>
        <p:grpSpPr>
          <a:xfrm>
            <a:off x="2347450" y="1779114"/>
            <a:ext cx="113639" cy="373168"/>
            <a:chOff x="2347450" y="1954564"/>
            <a:chExt cx="113639" cy="373168"/>
          </a:xfrm>
        </p:grpSpPr>
        <p:sp>
          <p:nvSpPr>
            <p:cNvPr id="13147" name="Google Shape;13147;p89"/>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9"/>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9" name="Google Shape;13149;p89"/>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0" name="Google Shape;13150;p89"/>
          <p:cNvGrpSpPr/>
          <p:nvPr/>
        </p:nvGrpSpPr>
        <p:grpSpPr>
          <a:xfrm>
            <a:off x="3110102" y="1324430"/>
            <a:ext cx="330613" cy="358379"/>
            <a:chOff x="3110102" y="1499880"/>
            <a:chExt cx="330613" cy="358379"/>
          </a:xfrm>
        </p:grpSpPr>
        <p:sp>
          <p:nvSpPr>
            <p:cNvPr id="13151" name="Google Shape;13151;p89"/>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9"/>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9"/>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8" name="Google Shape;13158;p89"/>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9" name="Google Shape;13159;p89"/>
          <p:cNvGrpSpPr/>
          <p:nvPr/>
        </p:nvGrpSpPr>
        <p:grpSpPr>
          <a:xfrm>
            <a:off x="3485575" y="1824309"/>
            <a:ext cx="373772" cy="284050"/>
            <a:chOff x="3531200" y="1999759"/>
            <a:chExt cx="373772" cy="284050"/>
          </a:xfrm>
        </p:grpSpPr>
        <p:sp>
          <p:nvSpPr>
            <p:cNvPr id="13160" name="Google Shape;13160;p89"/>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9"/>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9"/>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9"/>
          <p:cNvGrpSpPr/>
          <p:nvPr/>
        </p:nvGrpSpPr>
        <p:grpSpPr>
          <a:xfrm>
            <a:off x="2667058" y="1324843"/>
            <a:ext cx="330231" cy="359015"/>
            <a:chOff x="2667058" y="1500293"/>
            <a:chExt cx="330231" cy="359015"/>
          </a:xfrm>
        </p:grpSpPr>
        <p:sp>
          <p:nvSpPr>
            <p:cNvPr id="13165" name="Google Shape;13165;p89"/>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9"/>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9"/>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9"/>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9"/>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9"/>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9"/>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9"/>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89"/>
          <p:cNvGrpSpPr/>
          <p:nvPr/>
        </p:nvGrpSpPr>
        <p:grpSpPr>
          <a:xfrm>
            <a:off x="3567553" y="1324462"/>
            <a:ext cx="320022" cy="359778"/>
            <a:chOff x="3567553" y="1499912"/>
            <a:chExt cx="320022" cy="359778"/>
          </a:xfrm>
        </p:grpSpPr>
        <p:sp>
          <p:nvSpPr>
            <p:cNvPr id="13184" name="Google Shape;13184;p89"/>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9"/>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9"/>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9"/>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9"/>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9"/>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89"/>
          <p:cNvGrpSpPr/>
          <p:nvPr/>
        </p:nvGrpSpPr>
        <p:grpSpPr>
          <a:xfrm>
            <a:off x="1309875" y="1324462"/>
            <a:ext cx="359015" cy="358633"/>
            <a:chOff x="1309875" y="1499912"/>
            <a:chExt cx="359015" cy="358633"/>
          </a:xfrm>
        </p:grpSpPr>
        <p:sp>
          <p:nvSpPr>
            <p:cNvPr id="13191" name="Google Shape;13191;p89"/>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9"/>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9"/>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9"/>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9"/>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9"/>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9"/>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9"/>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89"/>
          <p:cNvGrpSpPr/>
          <p:nvPr/>
        </p:nvGrpSpPr>
        <p:grpSpPr>
          <a:xfrm>
            <a:off x="2219466" y="1324843"/>
            <a:ext cx="330613" cy="359015"/>
            <a:chOff x="2219466" y="1500293"/>
            <a:chExt cx="330613" cy="359015"/>
          </a:xfrm>
        </p:grpSpPr>
        <p:sp>
          <p:nvSpPr>
            <p:cNvPr id="13201" name="Google Shape;13201;p89"/>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9"/>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89"/>
          <p:cNvGrpSpPr/>
          <p:nvPr/>
        </p:nvGrpSpPr>
        <p:grpSpPr>
          <a:xfrm>
            <a:off x="5343544" y="1333908"/>
            <a:ext cx="244676" cy="351095"/>
            <a:chOff x="5343544" y="1509358"/>
            <a:chExt cx="244676" cy="351095"/>
          </a:xfrm>
        </p:grpSpPr>
        <p:sp>
          <p:nvSpPr>
            <p:cNvPr id="13204" name="Google Shape;13204;p89"/>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9"/>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89"/>
          <p:cNvGrpSpPr/>
          <p:nvPr/>
        </p:nvGrpSpPr>
        <p:grpSpPr>
          <a:xfrm>
            <a:off x="4882340" y="1333908"/>
            <a:ext cx="246171" cy="351095"/>
            <a:chOff x="4882340" y="1509358"/>
            <a:chExt cx="246171" cy="351095"/>
          </a:xfrm>
        </p:grpSpPr>
        <p:sp>
          <p:nvSpPr>
            <p:cNvPr id="13208" name="Google Shape;13208;p89"/>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9"/>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9"/>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9"/>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89"/>
          <p:cNvGrpSpPr/>
          <p:nvPr/>
        </p:nvGrpSpPr>
        <p:grpSpPr>
          <a:xfrm>
            <a:off x="6273204" y="1333558"/>
            <a:ext cx="236343" cy="351445"/>
            <a:chOff x="6273204" y="1509008"/>
            <a:chExt cx="236343" cy="351445"/>
          </a:xfrm>
        </p:grpSpPr>
        <p:sp>
          <p:nvSpPr>
            <p:cNvPr id="13214" name="Google Shape;13214;p89"/>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6" name="Google Shape;13216;p89"/>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7" name="Google Shape;13217;p89"/>
          <p:cNvGrpSpPr/>
          <p:nvPr/>
        </p:nvGrpSpPr>
        <p:grpSpPr>
          <a:xfrm>
            <a:off x="7219530" y="1332794"/>
            <a:ext cx="191625" cy="352209"/>
            <a:chOff x="7219530" y="1508244"/>
            <a:chExt cx="191625" cy="352209"/>
          </a:xfrm>
        </p:grpSpPr>
        <p:sp>
          <p:nvSpPr>
            <p:cNvPr id="13218" name="Google Shape;13218;p89"/>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9"/>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89"/>
          <p:cNvGrpSpPr/>
          <p:nvPr/>
        </p:nvGrpSpPr>
        <p:grpSpPr>
          <a:xfrm>
            <a:off x="7699309" y="1333176"/>
            <a:ext cx="154922" cy="351827"/>
            <a:chOff x="7699309" y="1508626"/>
            <a:chExt cx="154922" cy="351827"/>
          </a:xfrm>
        </p:grpSpPr>
        <p:sp>
          <p:nvSpPr>
            <p:cNvPr id="13221" name="Google Shape;13221;p89"/>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9"/>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9"/>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9"/>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89"/>
          <p:cNvGrpSpPr/>
          <p:nvPr/>
        </p:nvGrpSpPr>
        <p:grpSpPr>
          <a:xfrm>
            <a:off x="8161690" y="1333558"/>
            <a:ext cx="153396" cy="351064"/>
            <a:chOff x="8161690" y="1509008"/>
            <a:chExt cx="153396" cy="351064"/>
          </a:xfrm>
        </p:grpSpPr>
        <p:sp>
          <p:nvSpPr>
            <p:cNvPr id="13229" name="Google Shape;13229;p89"/>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9"/>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9"/>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9"/>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89"/>
          <p:cNvGrpSpPr/>
          <p:nvPr/>
        </p:nvGrpSpPr>
        <p:grpSpPr>
          <a:xfrm>
            <a:off x="6746940" y="1333431"/>
            <a:ext cx="213221" cy="352304"/>
            <a:chOff x="6746940" y="1508881"/>
            <a:chExt cx="213221" cy="352304"/>
          </a:xfrm>
        </p:grpSpPr>
        <p:sp>
          <p:nvSpPr>
            <p:cNvPr id="13234" name="Google Shape;13234;p89"/>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9"/>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9"/>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89"/>
          <p:cNvGrpSpPr/>
          <p:nvPr/>
        </p:nvGrpSpPr>
        <p:grpSpPr>
          <a:xfrm>
            <a:off x="5770336" y="1832165"/>
            <a:ext cx="350682" cy="292097"/>
            <a:chOff x="5770336" y="2007615"/>
            <a:chExt cx="350682" cy="292097"/>
          </a:xfrm>
        </p:grpSpPr>
        <p:sp>
          <p:nvSpPr>
            <p:cNvPr id="13239" name="Google Shape;13239;p89"/>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9"/>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9"/>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89"/>
          <p:cNvGrpSpPr/>
          <p:nvPr/>
        </p:nvGrpSpPr>
        <p:grpSpPr>
          <a:xfrm>
            <a:off x="5326878" y="1804908"/>
            <a:ext cx="350332" cy="346229"/>
            <a:chOff x="5326878" y="1980358"/>
            <a:chExt cx="350332" cy="346229"/>
          </a:xfrm>
        </p:grpSpPr>
        <p:sp>
          <p:nvSpPr>
            <p:cNvPr id="13244" name="Google Shape;13244;p89"/>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8" name="Google Shape;13248;p89"/>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9" name="Google Shape;13249;p89"/>
          <p:cNvGrpSpPr/>
          <p:nvPr/>
        </p:nvGrpSpPr>
        <p:grpSpPr>
          <a:xfrm>
            <a:off x="4883835" y="1817121"/>
            <a:ext cx="350300" cy="323043"/>
            <a:chOff x="4883835" y="1992571"/>
            <a:chExt cx="350300" cy="323043"/>
          </a:xfrm>
        </p:grpSpPr>
        <p:sp>
          <p:nvSpPr>
            <p:cNvPr id="13250" name="Google Shape;13250;p89"/>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9"/>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9"/>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9"/>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89"/>
          <p:cNvGrpSpPr/>
          <p:nvPr/>
        </p:nvGrpSpPr>
        <p:grpSpPr>
          <a:xfrm>
            <a:off x="7548967" y="1803477"/>
            <a:ext cx="333285" cy="349950"/>
            <a:chOff x="7548967" y="1978927"/>
            <a:chExt cx="333285" cy="349950"/>
          </a:xfrm>
        </p:grpSpPr>
        <p:sp>
          <p:nvSpPr>
            <p:cNvPr id="13257" name="Google Shape;13257;p89"/>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9"/>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9"/>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9"/>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9"/>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89"/>
          <p:cNvGrpSpPr/>
          <p:nvPr/>
        </p:nvGrpSpPr>
        <p:grpSpPr>
          <a:xfrm>
            <a:off x="6214142" y="1803477"/>
            <a:ext cx="346515" cy="350300"/>
            <a:chOff x="6214142" y="1978927"/>
            <a:chExt cx="346515" cy="350300"/>
          </a:xfrm>
        </p:grpSpPr>
        <p:sp>
          <p:nvSpPr>
            <p:cNvPr id="13265" name="Google Shape;13265;p89"/>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89"/>
          <p:cNvGrpSpPr/>
          <p:nvPr/>
        </p:nvGrpSpPr>
        <p:grpSpPr>
          <a:xfrm>
            <a:off x="7105923" y="1803095"/>
            <a:ext cx="333285" cy="350682"/>
            <a:chOff x="7105923" y="1978545"/>
            <a:chExt cx="333285" cy="350682"/>
          </a:xfrm>
        </p:grpSpPr>
        <p:sp>
          <p:nvSpPr>
            <p:cNvPr id="13268" name="Google Shape;13268;p89"/>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9"/>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9"/>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9"/>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5" name="Google Shape;13275;p89"/>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7" name="Google Shape;13277;p89"/>
          <p:cNvGrpSpPr/>
          <p:nvPr/>
        </p:nvGrpSpPr>
        <p:grpSpPr>
          <a:xfrm>
            <a:off x="3616406" y="2246902"/>
            <a:ext cx="203393" cy="351827"/>
            <a:chOff x="3616406" y="2422352"/>
            <a:chExt cx="203393" cy="351827"/>
          </a:xfrm>
        </p:grpSpPr>
        <p:sp>
          <p:nvSpPr>
            <p:cNvPr id="13278" name="Google Shape;13278;p89"/>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9"/>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89"/>
          <p:cNvGrpSpPr/>
          <p:nvPr/>
        </p:nvGrpSpPr>
        <p:grpSpPr>
          <a:xfrm>
            <a:off x="878187" y="2246520"/>
            <a:ext cx="272696" cy="351827"/>
            <a:chOff x="913012" y="2421970"/>
            <a:chExt cx="272696" cy="351827"/>
          </a:xfrm>
        </p:grpSpPr>
        <p:sp>
          <p:nvSpPr>
            <p:cNvPr id="13281" name="Google Shape;13281;p89"/>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9"/>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9"/>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9"/>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9"/>
          <p:cNvGrpSpPr/>
          <p:nvPr/>
        </p:nvGrpSpPr>
        <p:grpSpPr>
          <a:xfrm>
            <a:off x="2274743" y="2246902"/>
            <a:ext cx="255649" cy="351445"/>
            <a:chOff x="2274743" y="2422352"/>
            <a:chExt cx="255649" cy="351445"/>
          </a:xfrm>
        </p:grpSpPr>
        <p:sp>
          <p:nvSpPr>
            <p:cNvPr id="13286" name="Google Shape;13286;p89"/>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9"/>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89"/>
          <p:cNvGrpSpPr/>
          <p:nvPr/>
        </p:nvGrpSpPr>
        <p:grpSpPr>
          <a:xfrm>
            <a:off x="2708723" y="2245789"/>
            <a:ext cx="246552" cy="352558"/>
            <a:chOff x="2708723" y="2421239"/>
            <a:chExt cx="246552" cy="352558"/>
          </a:xfrm>
        </p:grpSpPr>
        <p:sp>
          <p:nvSpPr>
            <p:cNvPr id="13290" name="Google Shape;13290;p89"/>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89"/>
          <p:cNvGrpSpPr/>
          <p:nvPr/>
        </p:nvGrpSpPr>
        <p:grpSpPr>
          <a:xfrm>
            <a:off x="1835485" y="2246902"/>
            <a:ext cx="259433" cy="350714"/>
            <a:chOff x="1835485" y="2422352"/>
            <a:chExt cx="259433" cy="350714"/>
          </a:xfrm>
        </p:grpSpPr>
        <p:sp>
          <p:nvSpPr>
            <p:cNvPr id="13293" name="Google Shape;13293;p89"/>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9"/>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9"/>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9"/>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9"/>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89"/>
          <p:cNvGrpSpPr/>
          <p:nvPr/>
        </p:nvGrpSpPr>
        <p:grpSpPr>
          <a:xfrm>
            <a:off x="3150240" y="2246902"/>
            <a:ext cx="212489" cy="351445"/>
            <a:chOff x="3150240" y="2422352"/>
            <a:chExt cx="212489" cy="351445"/>
          </a:xfrm>
        </p:grpSpPr>
        <p:sp>
          <p:nvSpPr>
            <p:cNvPr id="13301" name="Google Shape;13301;p89"/>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9"/>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3" name="Google Shape;13303;p89"/>
          <p:cNvGrpSpPr/>
          <p:nvPr/>
        </p:nvGrpSpPr>
        <p:grpSpPr>
          <a:xfrm>
            <a:off x="1367060" y="2246679"/>
            <a:ext cx="269261" cy="352050"/>
            <a:chOff x="1367060" y="2422129"/>
            <a:chExt cx="269261" cy="352050"/>
          </a:xfrm>
        </p:grpSpPr>
        <p:sp>
          <p:nvSpPr>
            <p:cNvPr id="13304" name="Google Shape;13304;p89"/>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9"/>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9"/>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9"/>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9"/>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9"/>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9"/>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9"/>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9"/>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9"/>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9"/>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9"/>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9"/>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9"/>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8" name="Google Shape;13318;p89"/>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9" name="Google Shape;13319;p89"/>
          <p:cNvGrpSpPr/>
          <p:nvPr/>
        </p:nvGrpSpPr>
        <p:grpSpPr>
          <a:xfrm>
            <a:off x="4882690" y="2249955"/>
            <a:ext cx="274573" cy="350682"/>
            <a:chOff x="4882690" y="2425405"/>
            <a:chExt cx="274573" cy="350682"/>
          </a:xfrm>
        </p:grpSpPr>
        <p:sp>
          <p:nvSpPr>
            <p:cNvPr id="13320" name="Google Shape;13320;p89"/>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9"/>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2" name="Google Shape;13322;p89"/>
          <p:cNvGrpSpPr/>
          <p:nvPr/>
        </p:nvGrpSpPr>
        <p:grpSpPr>
          <a:xfrm>
            <a:off x="6627639" y="2268434"/>
            <a:ext cx="355993" cy="313247"/>
            <a:chOff x="6627639" y="2443884"/>
            <a:chExt cx="355993" cy="313247"/>
          </a:xfrm>
        </p:grpSpPr>
        <p:sp>
          <p:nvSpPr>
            <p:cNvPr id="13323" name="Google Shape;13323;p89"/>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9"/>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9"/>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89"/>
          <p:cNvGrpSpPr/>
          <p:nvPr/>
        </p:nvGrpSpPr>
        <p:grpSpPr>
          <a:xfrm>
            <a:off x="6183451" y="2286690"/>
            <a:ext cx="351445" cy="277976"/>
            <a:chOff x="6183451" y="2462140"/>
            <a:chExt cx="351445" cy="277976"/>
          </a:xfrm>
        </p:grpSpPr>
        <p:sp>
          <p:nvSpPr>
            <p:cNvPr id="13327" name="Google Shape;13327;p89"/>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9"/>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9"/>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9"/>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9"/>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9"/>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9"/>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4" name="Google Shape;13334;p89"/>
          <p:cNvGrpSpPr/>
          <p:nvPr/>
        </p:nvGrpSpPr>
        <p:grpSpPr>
          <a:xfrm>
            <a:off x="5735477" y="2254408"/>
            <a:ext cx="353354" cy="341299"/>
            <a:chOff x="5735477" y="2429858"/>
            <a:chExt cx="353354" cy="341299"/>
          </a:xfrm>
        </p:grpSpPr>
        <p:sp>
          <p:nvSpPr>
            <p:cNvPr id="13335" name="Google Shape;13335;p89"/>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9"/>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9"/>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9"/>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9"/>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9"/>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1" name="Google Shape;13341;p89"/>
          <p:cNvGrpSpPr/>
          <p:nvPr/>
        </p:nvGrpSpPr>
        <p:grpSpPr>
          <a:xfrm>
            <a:off x="5243735" y="2271523"/>
            <a:ext cx="405255" cy="275499"/>
            <a:chOff x="5283337" y="2478774"/>
            <a:chExt cx="358633" cy="243913"/>
          </a:xfrm>
        </p:grpSpPr>
        <p:sp>
          <p:nvSpPr>
            <p:cNvPr id="13342" name="Google Shape;13342;p89"/>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9"/>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9"/>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9"/>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9"/>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9"/>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9"/>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9"/>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9"/>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9"/>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9"/>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9"/>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9"/>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9"/>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9"/>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9"/>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9"/>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89"/>
          <p:cNvGrpSpPr/>
          <p:nvPr/>
        </p:nvGrpSpPr>
        <p:grpSpPr>
          <a:xfrm>
            <a:off x="7964753" y="2295373"/>
            <a:ext cx="362068" cy="258670"/>
            <a:chOff x="7964753" y="2470823"/>
            <a:chExt cx="362068" cy="258670"/>
          </a:xfrm>
        </p:grpSpPr>
        <p:sp>
          <p:nvSpPr>
            <p:cNvPr id="13360" name="Google Shape;13360;p89"/>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9"/>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9"/>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9"/>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9"/>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9"/>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9"/>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9"/>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9"/>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9" name="Google Shape;13369;p89"/>
          <p:cNvGrpSpPr/>
          <p:nvPr/>
        </p:nvGrpSpPr>
        <p:grpSpPr>
          <a:xfrm>
            <a:off x="7524349" y="2280997"/>
            <a:ext cx="350332" cy="288948"/>
            <a:chOff x="7524349" y="2456447"/>
            <a:chExt cx="350332" cy="288948"/>
          </a:xfrm>
        </p:grpSpPr>
        <p:sp>
          <p:nvSpPr>
            <p:cNvPr id="13370" name="Google Shape;13370;p89"/>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9"/>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9"/>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9"/>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9"/>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89"/>
          <p:cNvGrpSpPr/>
          <p:nvPr/>
        </p:nvGrpSpPr>
        <p:grpSpPr>
          <a:xfrm>
            <a:off x="3972749" y="2719143"/>
            <a:ext cx="355230" cy="356725"/>
            <a:chOff x="3972749" y="2894211"/>
            <a:chExt cx="355230" cy="356725"/>
          </a:xfrm>
        </p:grpSpPr>
        <p:sp>
          <p:nvSpPr>
            <p:cNvPr id="13376" name="Google Shape;13376;p89"/>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9"/>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9"/>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9"/>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9"/>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89"/>
          <p:cNvGrpSpPr/>
          <p:nvPr/>
        </p:nvGrpSpPr>
        <p:grpSpPr>
          <a:xfrm>
            <a:off x="3527797" y="2743553"/>
            <a:ext cx="355993" cy="307904"/>
            <a:chOff x="3527797" y="2918796"/>
            <a:chExt cx="355993" cy="307904"/>
          </a:xfrm>
        </p:grpSpPr>
        <p:sp>
          <p:nvSpPr>
            <p:cNvPr id="13382" name="Google Shape;13382;p89"/>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9"/>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9"/>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9"/>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9"/>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9"/>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9"/>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9"/>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9"/>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9"/>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2" name="Google Shape;13392;p89"/>
          <p:cNvGrpSpPr/>
          <p:nvPr/>
        </p:nvGrpSpPr>
        <p:grpSpPr>
          <a:xfrm>
            <a:off x="3082845" y="2746336"/>
            <a:ext cx="356375" cy="302338"/>
            <a:chOff x="3082845" y="2920959"/>
            <a:chExt cx="356375" cy="302338"/>
          </a:xfrm>
        </p:grpSpPr>
        <p:sp>
          <p:nvSpPr>
            <p:cNvPr id="13393" name="Google Shape;13393;p89"/>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9"/>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5" name="Google Shape;13395;p89"/>
          <p:cNvGrpSpPr/>
          <p:nvPr/>
        </p:nvGrpSpPr>
        <p:grpSpPr>
          <a:xfrm>
            <a:off x="2639038" y="2719699"/>
            <a:ext cx="355612" cy="355612"/>
            <a:chOff x="2639038" y="2894942"/>
            <a:chExt cx="355612" cy="355612"/>
          </a:xfrm>
        </p:grpSpPr>
        <p:sp>
          <p:nvSpPr>
            <p:cNvPr id="13396" name="Google Shape;13396;p89"/>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9"/>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89"/>
          <p:cNvGrpSpPr/>
          <p:nvPr/>
        </p:nvGrpSpPr>
        <p:grpSpPr>
          <a:xfrm>
            <a:off x="2194468" y="2763622"/>
            <a:ext cx="355993" cy="267766"/>
            <a:chOff x="2194468" y="2938865"/>
            <a:chExt cx="355993" cy="267766"/>
          </a:xfrm>
        </p:grpSpPr>
        <p:sp>
          <p:nvSpPr>
            <p:cNvPr id="13399" name="Google Shape;13399;p89"/>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9"/>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9"/>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9"/>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9"/>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9"/>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9"/>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9"/>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9"/>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9"/>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9"/>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9"/>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9"/>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9"/>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9"/>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9"/>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9"/>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9"/>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9"/>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9"/>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89"/>
          <p:cNvGrpSpPr/>
          <p:nvPr/>
        </p:nvGrpSpPr>
        <p:grpSpPr>
          <a:xfrm>
            <a:off x="1749897" y="2719699"/>
            <a:ext cx="355993" cy="355612"/>
            <a:chOff x="1749897" y="2894561"/>
            <a:chExt cx="355993" cy="355612"/>
          </a:xfrm>
        </p:grpSpPr>
        <p:sp>
          <p:nvSpPr>
            <p:cNvPr id="13420" name="Google Shape;13420;p89"/>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9"/>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9"/>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9"/>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9"/>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9"/>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9"/>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9"/>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9"/>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9"/>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9"/>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89"/>
          <p:cNvGrpSpPr/>
          <p:nvPr/>
        </p:nvGrpSpPr>
        <p:grpSpPr>
          <a:xfrm>
            <a:off x="1305327" y="2718761"/>
            <a:ext cx="357520" cy="357488"/>
            <a:chOff x="1305327" y="2894211"/>
            <a:chExt cx="357520" cy="357488"/>
          </a:xfrm>
        </p:grpSpPr>
        <p:sp>
          <p:nvSpPr>
            <p:cNvPr id="13432" name="Google Shape;13432;p89"/>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9"/>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9"/>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9"/>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9"/>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7" name="Google Shape;13437;p89"/>
          <p:cNvGrpSpPr/>
          <p:nvPr/>
        </p:nvGrpSpPr>
        <p:grpSpPr>
          <a:xfrm>
            <a:off x="853950" y="2720860"/>
            <a:ext cx="364104" cy="353290"/>
            <a:chOff x="853950" y="2894720"/>
            <a:chExt cx="364104" cy="353290"/>
          </a:xfrm>
        </p:grpSpPr>
        <p:sp>
          <p:nvSpPr>
            <p:cNvPr id="13438" name="Google Shape;13438;p89"/>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9"/>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9"/>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9"/>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9"/>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9"/>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9"/>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89"/>
          <p:cNvGrpSpPr/>
          <p:nvPr/>
        </p:nvGrpSpPr>
        <p:grpSpPr>
          <a:xfrm>
            <a:off x="7066548" y="2737144"/>
            <a:ext cx="352209" cy="334938"/>
            <a:chOff x="7066548" y="2912594"/>
            <a:chExt cx="352209" cy="334938"/>
          </a:xfrm>
        </p:grpSpPr>
        <p:sp>
          <p:nvSpPr>
            <p:cNvPr id="13446" name="Google Shape;13446;p89"/>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9"/>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9"/>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9"/>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9"/>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9"/>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2" name="Google Shape;13452;p89"/>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9"/>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4" name="Google Shape;13454;p89"/>
          <p:cNvGrpSpPr/>
          <p:nvPr/>
        </p:nvGrpSpPr>
        <p:grpSpPr>
          <a:xfrm>
            <a:off x="7541397" y="2729352"/>
            <a:ext cx="318495" cy="352209"/>
            <a:chOff x="7541397" y="2904802"/>
            <a:chExt cx="318495" cy="352209"/>
          </a:xfrm>
        </p:grpSpPr>
        <p:sp>
          <p:nvSpPr>
            <p:cNvPr id="13455" name="Google Shape;13455;p89"/>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9"/>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7" name="Google Shape;13457;p89"/>
          <p:cNvGrpSpPr/>
          <p:nvPr/>
        </p:nvGrpSpPr>
        <p:grpSpPr>
          <a:xfrm>
            <a:off x="8003015" y="2728589"/>
            <a:ext cx="306759" cy="351445"/>
            <a:chOff x="8003015" y="2904039"/>
            <a:chExt cx="306759" cy="351445"/>
          </a:xfrm>
        </p:grpSpPr>
        <p:sp>
          <p:nvSpPr>
            <p:cNvPr id="13458" name="Google Shape;13458;p89"/>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9"/>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9"/>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9"/>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9"/>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9"/>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89"/>
          <p:cNvGrpSpPr/>
          <p:nvPr/>
        </p:nvGrpSpPr>
        <p:grpSpPr>
          <a:xfrm>
            <a:off x="5687770" y="2710046"/>
            <a:ext cx="369638" cy="369606"/>
            <a:chOff x="5687770" y="2885496"/>
            <a:chExt cx="369638" cy="369606"/>
          </a:xfrm>
        </p:grpSpPr>
        <p:sp>
          <p:nvSpPr>
            <p:cNvPr id="13465" name="Google Shape;13465;p89"/>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9"/>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9"/>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9"/>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9"/>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9"/>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9"/>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9"/>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9"/>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9"/>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89"/>
          <p:cNvGrpSpPr/>
          <p:nvPr/>
        </p:nvGrpSpPr>
        <p:grpSpPr>
          <a:xfrm>
            <a:off x="4881958" y="2729352"/>
            <a:ext cx="156417" cy="349537"/>
            <a:chOff x="4881958" y="2904802"/>
            <a:chExt cx="156417" cy="349537"/>
          </a:xfrm>
        </p:grpSpPr>
        <p:sp>
          <p:nvSpPr>
            <p:cNvPr id="13476" name="Google Shape;13476;p89"/>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9"/>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9"/>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9"/>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9"/>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9"/>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9"/>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3" name="Google Shape;13483;p89"/>
          <p:cNvGrpSpPr/>
          <p:nvPr/>
        </p:nvGrpSpPr>
        <p:grpSpPr>
          <a:xfrm>
            <a:off x="5230318" y="2711064"/>
            <a:ext cx="371133" cy="367443"/>
            <a:chOff x="5230318" y="2886514"/>
            <a:chExt cx="371133" cy="367443"/>
          </a:xfrm>
        </p:grpSpPr>
        <p:sp>
          <p:nvSpPr>
            <p:cNvPr id="13484" name="Google Shape;13484;p89"/>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9"/>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9"/>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9"/>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9"/>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9"/>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9"/>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9"/>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9"/>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89"/>
          <p:cNvGrpSpPr/>
          <p:nvPr/>
        </p:nvGrpSpPr>
        <p:grpSpPr>
          <a:xfrm>
            <a:off x="5748358" y="3259128"/>
            <a:ext cx="352590" cy="182561"/>
            <a:chOff x="5748358" y="3434578"/>
            <a:chExt cx="352590" cy="182561"/>
          </a:xfrm>
        </p:grpSpPr>
        <p:sp>
          <p:nvSpPr>
            <p:cNvPr id="13494" name="Google Shape;13494;p89"/>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9"/>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9"/>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9"/>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9"/>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9"/>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0" name="Google Shape;13500;p89"/>
          <p:cNvGrpSpPr/>
          <p:nvPr/>
        </p:nvGrpSpPr>
        <p:grpSpPr>
          <a:xfrm>
            <a:off x="862283" y="4099321"/>
            <a:ext cx="341204" cy="359301"/>
            <a:chOff x="862283" y="4274771"/>
            <a:chExt cx="341204" cy="359301"/>
          </a:xfrm>
        </p:grpSpPr>
        <p:sp>
          <p:nvSpPr>
            <p:cNvPr id="13501" name="Google Shape;13501;p89"/>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9"/>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9"/>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89"/>
          <p:cNvGrpSpPr/>
          <p:nvPr/>
        </p:nvGrpSpPr>
        <p:grpSpPr>
          <a:xfrm>
            <a:off x="1396957" y="4111915"/>
            <a:ext cx="301861" cy="332871"/>
            <a:chOff x="1396957" y="4287365"/>
            <a:chExt cx="301861" cy="332871"/>
          </a:xfrm>
        </p:grpSpPr>
        <p:sp>
          <p:nvSpPr>
            <p:cNvPr id="13505" name="Google Shape;13505;p89"/>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9"/>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9"/>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9"/>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9"/>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9"/>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9"/>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9"/>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9"/>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9"/>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9"/>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9"/>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9"/>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9"/>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9"/>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89"/>
          <p:cNvGrpSpPr/>
          <p:nvPr/>
        </p:nvGrpSpPr>
        <p:grpSpPr>
          <a:xfrm>
            <a:off x="1865381" y="4102056"/>
            <a:ext cx="396131" cy="355612"/>
            <a:chOff x="1865381" y="4277506"/>
            <a:chExt cx="396131" cy="355612"/>
          </a:xfrm>
        </p:grpSpPr>
        <p:sp>
          <p:nvSpPr>
            <p:cNvPr id="13521" name="Google Shape;13521;p89"/>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9"/>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9"/>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9"/>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9"/>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9"/>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89"/>
          <p:cNvGrpSpPr/>
          <p:nvPr/>
        </p:nvGrpSpPr>
        <p:grpSpPr>
          <a:xfrm>
            <a:off x="2411823" y="4128549"/>
            <a:ext cx="334398" cy="299953"/>
            <a:chOff x="2411823" y="4303999"/>
            <a:chExt cx="334398" cy="299953"/>
          </a:xfrm>
        </p:grpSpPr>
        <p:sp>
          <p:nvSpPr>
            <p:cNvPr id="13528" name="Google Shape;13528;p89"/>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9"/>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9"/>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9"/>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9"/>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9"/>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9"/>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89"/>
          <p:cNvGrpSpPr/>
          <p:nvPr/>
        </p:nvGrpSpPr>
        <p:grpSpPr>
          <a:xfrm>
            <a:off x="2903337" y="4103582"/>
            <a:ext cx="382519" cy="350682"/>
            <a:chOff x="2903337" y="4279032"/>
            <a:chExt cx="382519" cy="350682"/>
          </a:xfrm>
        </p:grpSpPr>
        <p:sp>
          <p:nvSpPr>
            <p:cNvPr id="13536" name="Google Shape;13536;p89"/>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9"/>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9"/>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9"/>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9"/>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9"/>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9"/>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9"/>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9"/>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9"/>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9"/>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9"/>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9"/>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9"/>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9"/>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89"/>
          <p:cNvGrpSpPr/>
          <p:nvPr/>
        </p:nvGrpSpPr>
        <p:grpSpPr>
          <a:xfrm>
            <a:off x="3933342" y="4140317"/>
            <a:ext cx="383632" cy="276449"/>
            <a:chOff x="3933342" y="4315767"/>
            <a:chExt cx="383632" cy="276449"/>
          </a:xfrm>
        </p:grpSpPr>
        <p:sp>
          <p:nvSpPr>
            <p:cNvPr id="13552" name="Google Shape;13552;p89"/>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9"/>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9"/>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9"/>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9"/>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9"/>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8" name="Google Shape;13558;p89"/>
          <p:cNvGrpSpPr/>
          <p:nvPr/>
        </p:nvGrpSpPr>
        <p:grpSpPr>
          <a:xfrm>
            <a:off x="3441065" y="4127055"/>
            <a:ext cx="337069" cy="302593"/>
            <a:chOff x="3441065" y="4302505"/>
            <a:chExt cx="337069" cy="302593"/>
          </a:xfrm>
        </p:grpSpPr>
        <p:sp>
          <p:nvSpPr>
            <p:cNvPr id="13559" name="Google Shape;13559;p89"/>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9"/>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9"/>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9"/>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9"/>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9"/>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9"/>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9"/>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9"/>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9"/>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9"/>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9"/>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9"/>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2" name="Google Shape;13572;p89"/>
          <p:cNvGrpSpPr/>
          <p:nvPr/>
        </p:nvGrpSpPr>
        <p:grpSpPr>
          <a:xfrm>
            <a:off x="3532345" y="3187185"/>
            <a:ext cx="339328" cy="336274"/>
            <a:chOff x="3532345" y="3362635"/>
            <a:chExt cx="339328" cy="336274"/>
          </a:xfrm>
        </p:grpSpPr>
        <p:sp>
          <p:nvSpPr>
            <p:cNvPr id="13573" name="Google Shape;13573;p8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9"/>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9"/>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9"/>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8" name="Google Shape;13578;p89"/>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9" name="Google Shape;13579;p89"/>
          <p:cNvGrpSpPr/>
          <p:nvPr/>
        </p:nvGrpSpPr>
        <p:grpSpPr>
          <a:xfrm>
            <a:off x="1883955" y="3633250"/>
            <a:ext cx="162873" cy="351445"/>
            <a:chOff x="1883955" y="3808700"/>
            <a:chExt cx="162873" cy="351445"/>
          </a:xfrm>
        </p:grpSpPr>
        <p:sp>
          <p:nvSpPr>
            <p:cNvPr id="13580" name="Google Shape;13580;p89"/>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9"/>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2" name="Google Shape;13582;p89"/>
          <p:cNvGrpSpPr/>
          <p:nvPr/>
        </p:nvGrpSpPr>
        <p:grpSpPr>
          <a:xfrm>
            <a:off x="939156" y="3633759"/>
            <a:ext cx="192007" cy="351318"/>
            <a:chOff x="939156" y="3809209"/>
            <a:chExt cx="192007" cy="351318"/>
          </a:xfrm>
        </p:grpSpPr>
        <p:sp>
          <p:nvSpPr>
            <p:cNvPr id="13583" name="Google Shape;13583;p89"/>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9"/>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89"/>
          <p:cNvGrpSpPr/>
          <p:nvPr/>
        </p:nvGrpSpPr>
        <p:grpSpPr>
          <a:xfrm>
            <a:off x="2306167" y="3634395"/>
            <a:ext cx="193915" cy="349155"/>
            <a:chOff x="2306167" y="3809845"/>
            <a:chExt cx="193915" cy="349155"/>
          </a:xfrm>
        </p:grpSpPr>
        <p:sp>
          <p:nvSpPr>
            <p:cNvPr id="13586" name="Google Shape;13586;p89"/>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9"/>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9"/>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9"/>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9"/>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9"/>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9"/>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89"/>
          <p:cNvGrpSpPr/>
          <p:nvPr/>
        </p:nvGrpSpPr>
        <p:grpSpPr>
          <a:xfrm>
            <a:off x="1323901" y="3631723"/>
            <a:ext cx="356343" cy="356757"/>
            <a:chOff x="1323901" y="3807173"/>
            <a:chExt cx="356343" cy="356757"/>
          </a:xfrm>
        </p:grpSpPr>
        <p:sp>
          <p:nvSpPr>
            <p:cNvPr id="13594" name="Google Shape;13594;p89"/>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9"/>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9"/>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9"/>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9"/>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9"/>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9"/>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9"/>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9"/>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9"/>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9"/>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9"/>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9"/>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9"/>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9"/>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9"/>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9"/>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9"/>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9"/>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9"/>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9"/>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9"/>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9"/>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9"/>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8" name="Google Shape;13618;p89"/>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9" name="Google Shape;13619;p89"/>
          <p:cNvGrpSpPr/>
          <p:nvPr/>
        </p:nvGrpSpPr>
        <p:grpSpPr>
          <a:xfrm>
            <a:off x="859262" y="3178470"/>
            <a:ext cx="306759" cy="351445"/>
            <a:chOff x="859262" y="3353920"/>
            <a:chExt cx="306759" cy="351445"/>
          </a:xfrm>
        </p:grpSpPr>
        <p:sp>
          <p:nvSpPr>
            <p:cNvPr id="13620" name="Google Shape;13620;p89"/>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9"/>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9"/>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9"/>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9"/>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5" name="Google Shape;13625;p89"/>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6" name="Google Shape;13626;p89"/>
          <p:cNvGrpSpPr/>
          <p:nvPr/>
        </p:nvGrpSpPr>
        <p:grpSpPr>
          <a:xfrm>
            <a:off x="3967437" y="3661652"/>
            <a:ext cx="364708" cy="295405"/>
            <a:chOff x="3967437" y="3837102"/>
            <a:chExt cx="364708" cy="295405"/>
          </a:xfrm>
        </p:grpSpPr>
        <p:sp>
          <p:nvSpPr>
            <p:cNvPr id="13627" name="Google Shape;13627;p89"/>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9"/>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9"/>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9"/>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9"/>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2" name="Google Shape;13632;p89"/>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9"/>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9"/>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5" name="Google Shape;13635;p89"/>
          <p:cNvGrpSpPr/>
          <p:nvPr/>
        </p:nvGrpSpPr>
        <p:grpSpPr>
          <a:xfrm>
            <a:off x="5811827" y="3631001"/>
            <a:ext cx="283743" cy="308444"/>
            <a:chOff x="5964227" y="3858701"/>
            <a:chExt cx="283743" cy="308444"/>
          </a:xfrm>
        </p:grpSpPr>
        <p:sp>
          <p:nvSpPr>
            <p:cNvPr id="13636" name="Google Shape;13636;p89"/>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9"/>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9"/>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9"/>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0" name="Google Shape;13640;p89"/>
          <p:cNvGrpSpPr/>
          <p:nvPr/>
        </p:nvGrpSpPr>
        <p:grpSpPr>
          <a:xfrm>
            <a:off x="6243508" y="3697623"/>
            <a:ext cx="320372" cy="213602"/>
            <a:chOff x="6395908" y="3873073"/>
            <a:chExt cx="320372" cy="213602"/>
          </a:xfrm>
        </p:grpSpPr>
        <p:sp>
          <p:nvSpPr>
            <p:cNvPr id="13641" name="Google Shape;13641;p89"/>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9"/>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9"/>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9"/>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9"/>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9"/>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9"/>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9"/>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9"/>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9"/>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89"/>
          <p:cNvGrpSpPr/>
          <p:nvPr/>
        </p:nvGrpSpPr>
        <p:grpSpPr>
          <a:xfrm>
            <a:off x="7262890" y="3627366"/>
            <a:ext cx="357138" cy="352018"/>
            <a:chOff x="7415290" y="3802816"/>
            <a:chExt cx="357138" cy="352018"/>
          </a:xfrm>
        </p:grpSpPr>
        <p:sp>
          <p:nvSpPr>
            <p:cNvPr id="13652" name="Google Shape;13652;p89"/>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9"/>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9"/>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9"/>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9"/>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9"/>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9"/>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9"/>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89"/>
          <p:cNvGrpSpPr/>
          <p:nvPr/>
        </p:nvGrpSpPr>
        <p:grpSpPr>
          <a:xfrm>
            <a:off x="6737312" y="3657963"/>
            <a:ext cx="355230" cy="293401"/>
            <a:chOff x="6889712" y="3833413"/>
            <a:chExt cx="355230" cy="293401"/>
          </a:xfrm>
        </p:grpSpPr>
        <p:sp>
          <p:nvSpPr>
            <p:cNvPr id="13661" name="Google Shape;13661;p89"/>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9"/>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9"/>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9"/>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9"/>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89"/>
          <p:cNvGrpSpPr/>
          <p:nvPr/>
        </p:nvGrpSpPr>
        <p:grpSpPr>
          <a:xfrm>
            <a:off x="7707152" y="3660420"/>
            <a:ext cx="282318" cy="337168"/>
            <a:chOff x="1635875" y="237775"/>
            <a:chExt cx="4370250" cy="5219325"/>
          </a:xfrm>
        </p:grpSpPr>
        <p:sp>
          <p:nvSpPr>
            <p:cNvPr id="13667" name="Google Shape;13667;p89"/>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9"/>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9" name="Google Shape;13669;p89"/>
          <p:cNvGrpSpPr/>
          <p:nvPr/>
        </p:nvGrpSpPr>
        <p:grpSpPr>
          <a:xfrm>
            <a:off x="3103963" y="3185690"/>
            <a:ext cx="297886" cy="337578"/>
            <a:chOff x="3103963" y="3361140"/>
            <a:chExt cx="297886" cy="337578"/>
          </a:xfrm>
        </p:grpSpPr>
        <p:sp>
          <p:nvSpPr>
            <p:cNvPr id="13670" name="Google Shape;13670;p89"/>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9"/>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9"/>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9"/>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9"/>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9"/>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9"/>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9"/>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9"/>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9"/>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9"/>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9"/>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4" name="Google Shape;13694;p89"/>
          <p:cNvGrpSpPr/>
          <p:nvPr/>
        </p:nvGrpSpPr>
        <p:grpSpPr>
          <a:xfrm>
            <a:off x="2667821" y="3185658"/>
            <a:ext cx="273046" cy="337801"/>
            <a:chOff x="2667821" y="3361108"/>
            <a:chExt cx="273046" cy="337801"/>
          </a:xfrm>
        </p:grpSpPr>
        <p:sp>
          <p:nvSpPr>
            <p:cNvPr id="13695" name="Google Shape;13695;p89"/>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9"/>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9"/>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9"/>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9"/>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9"/>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9"/>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9"/>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9"/>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9"/>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9"/>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9"/>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9"/>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9"/>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9"/>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9"/>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9"/>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9"/>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9"/>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89"/>
          <p:cNvGrpSpPr/>
          <p:nvPr/>
        </p:nvGrpSpPr>
        <p:grpSpPr>
          <a:xfrm>
            <a:off x="2212469" y="3184863"/>
            <a:ext cx="282715" cy="338660"/>
            <a:chOff x="2212469" y="3360313"/>
            <a:chExt cx="282715" cy="338660"/>
          </a:xfrm>
        </p:grpSpPr>
        <p:sp>
          <p:nvSpPr>
            <p:cNvPr id="13715" name="Google Shape;13715;p89"/>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9"/>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9"/>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89"/>
          <p:cNvGrpSpPr/>
          <p:nvPr/>
        </p:nvGrpSpPr>
        <p:grpSpPr>
          <a:xfrm>
            <a:off x="1768821" y="3185658"/>
            <a:ext cx="278739" cy="339073"/>
            <a:chOff x="1768821" y="3361108"/>
            <a:chExt cx="278739" cy="339073"/>
          </a:xfrm>
        </p:grpSpPr>
        <p:sp>
          <p:nvSpPr>
            <p:cNvPr id="13719" name="Google Shape;13719;p89"/>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9"/>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9"/>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9"/>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9"/>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9"/>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9"/>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9"/>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9"/>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9"/>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9"/>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89"/>
          <p:cNvGrpSpPr/>
          <p:nvPr/>
        </p:nvGrpSpPr>
        <p:grpSpPr>
          <a:xfrm>
            <a:off x="5337883" y="3161423"/>
            <a:ext cx="307141" cy="376826"/>
            <a:chOff x="5337883" y="3336873"/>
            <a:chExt cx="307141" cy="376826"/>
          </a:xfrm>
        </p:grpSpPr>
        <p:sp>
          <p:nvSpPr>
            <p:cNvPr id="13731" name="Google Shape;13731;p89"/>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9"/>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89"/>
          <p:cNvGrpSpPr/>
          <p:nvPr/>
        </p:nvGrpSpPr>
        <p:grpSpPr>
          <a:xfrm>
            <a:off x="4883835" y="3161805"/>
            <a:ext cx="323425" cy="377557"/>
            <a:chOff x="4883835" y="3337255"/>
            <a:chExt cx="323425" cy="377557"/>
          </a:xfrm>
        </p:grpSpPr>
        <p:sp>
          <p:nvSpPr>
            <p:cNvPr id="13734" name="Google Shape;13734;p89"/>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9"/>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9"/>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89"/>
          <p:cNvGrpSpPr/>
          <p:nvPr/>
        </p:nvGrpSpPr>
        <p:grpSpPr>
          <a:xfrm>
            <a:off x="6193310" y="3231839"/>
            <a:ext cx="352590" cy="237488"/>
            <a:chOff x="6193310" y="3407289"/>
            <a:chExt cx="352590" cy="237488"/>
          </a:xfrm>
        </p:grpSpPr>
        <p:sp>
          <p:nvSpPr>
            <p:cNvPr id="13738" name="Google Shape;13738;p89"/>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9"/>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9"/>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9"/>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9"/>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89"/>
          <p:cNvGrpSpPr/>
          <p:nvPr/>
        </p:nvGrpSpPr>
        <p:grpSpPr>
          <a:xfrm>
            <a:off x="6637117" y="3222393"/>
            <a:ext cx="353735" cy="254504"/>
            <a:chOff x="6637117" y="3397843"/>
            <a:chExt cx="353735" cy="254504"/>
          </a:xfrm>
        </p:grpSpPr>
        <p:sp>
          <p:nvSpPr>
            <p:cNvPr id="13744" name="Google Shape;13744;p89"/>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9"/>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9"/>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9"/>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9"/>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9"/>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0" name="Google Shape;13750;p89"/>
          <p:cNvGrpSpPr/>
          <p:nvPr/>
        </p:nvGrpSpPr>
        <p:grpSpPr>
          <a:xfrm>
            <a:off x="7075994" y="3174081"/>
            <a:ext cx="360637" cy="352336"/>
            <a:chOff x="7075994" y="3349531"/>
            <a:chExt cx="360637" cy="352336"/>
          </a:xfrm>
        </p:grpSpPr>
        <p:sp>
          <p:nvSpPr>
            <p:cNvPr id="13751" name="Google Shape;13751;p89"/>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9"/>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9"/>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9"/>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9"/>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9"/>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9"/>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9"/>
          <p:cNvGrpSpPr/>
          <p:nvPr/>
        </p:nvGrpSpPr>
        <p:grpSpPr>
          <a:xfrm>
            <a:off x="7651983" y="3173731"/>
            <a:ext cx="107183" cy="352399"/>
            <a:chOff x="7651983" y="3349181"/>
            <a:chExt cx="107183" cy="352399"/>
          </a:xfrm>
        </p:grpSpPr>
        <p:sp>
          <p:nvSpPr>
            <p:cNvPr id="13759" name="Google Shape;13759;p89"/>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9"/>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1" name="Google Shape;13761;p89"/>
          <p:cNvGrpSpPr/>
          <p:nvPr/>
        </p:nvGrpSpPr>
        <p:grpSpPr>
          <a:xfrm>
            <a:off x="7973468" y="3206872"/>
            <a:ext cx="352590" cy="287072"/>
            <a:chOff x="7973468" y="3382322"/>
            <a:chExt cx="352590" cy="287072"/>
          </a:xfrm>
        </p:grpSpPr>
        <p:sp>
          <p:nvSpPr>
            <p:cNvPr id="13762" name="Google Shape;13762;p89"/>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9"/>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9"/>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9"/>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9"/>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9"/>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9"/>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9"/>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9"/>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9"/>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9"/>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9"/>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4" name="Google Shape;13774;p8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775" name="Google Shape;13775;p8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779"/>
        <p:cNvGrpSpPr/>
        <p:nvPr/>
      </p:nvGrpSpPr>
      <p:grpSpPr>
        <a:xfrm>
          <a:off x="0" y="0"/>
          <a:ext cx="0" cy="0"/>
          <a:chOff x="0" y="0"/>
          <a:chExt cx="0" cy="0"/>
        </a:xfrm>
      </p:grpSpPr>
      <p:grpSp>
        <p:nvGrpSpPr>
          <p:cNvPr id="13780" name="Google Shape;13780;p90"/>
          <p:cNvGrpSpPr/>
          <p:nvPr/>
        </p:nvGrpSpPr>
        <p:grpSpPr>
          <a:xfrm>
            <a:off x="821808" y="1576858"/>
            <a:ext cx="347872" cy="347488"/>
            <a:chOff x="849677" y="1500658"/>
            <a:chExt cx="347872" cy="347488"/>
          </a:xfrm>
        </p:grpSpPr>
        <p:sp>
          <p:nvSpPr>
            <p:cNvPr id="13781" name="Google Shape;13781;p90"/>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0"/>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0"/>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0"/>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0"/>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0"/>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90"/>
          <p:cNvGrpSpPr/>
          <p:nvPr/>
        </p:nvGrpSpPr>
        <p:grpSpPr>
          <a:xfrm>
            <a:off x="1387984" y="1576858"/>
            <a:ext cx="315872" cy="347488"/>
            <a:chOff x="1415853" y="1500658"/>
            <a:chExt cx="315872" cy="347488"/>
          </a:xfrm>
        </p:grpSpPr>
        <p:sp>
          <p:nvSpPr>
            <p:cNvPr id="13788" name="Google Shape;13788;p90"/>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0"/>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0"/>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0"/>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2" name="Google Shape;13792;p90"/>
          <p:cNvGrpSpPr/>
          <p:nvPr/>
        </p:nvGrpSpPr>
        <p:grpSpPr>
          <a:xfrm>
            <a:off x="4669520" y="1576858"/>
            <a:ext cx="347520" cy="347104"/>
            <a:chOff x="4697389" y="1500658"/>
            <a:chExt cx="347520" cy="347104"/>
          </a:xfrm>
        </p:grpSpPr>
        <p:sp>
          <p:nvSpPr>
            <p:cNvPr id="13793" name="Google Shape;13793;p90"/>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0"/>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0"/>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6" name="Google Shape;13796;p90"/>
          <p:cNvGrpSpPr/>
          <p:nvPr/>
        </p:nvGrpSpPr>
        <p:grpSpPr>
          <a:xfrm>
            <a:off x="3575664" y="2041146"/>
            <a:ext cx="347520" cy="353760"/>
            <a:chOff x="3603533" y="1964946"/>
            <a:chExt cx="347520" cy="353760"/>
          </a:xfrm>
        </p:grpSpPr>
        <p:sp>
          <p:nvSpPr>
            <p:cNvPr id="13797" name="Google Shape;13797;p90"/>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0"/>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0"/>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0" name="Google Shape;13800;p90"/>
          <p:cNvGrpSpPr/>
          <p:nvPr/>
        </p:nvGrpSpPr>
        <p:grpSpPr>
          <a:xfrm>
            <a:off x="1922896" y="2040538"/>
            <a:ext cx="357792" cy="352448"/>
            <a:chOff x="1950765" y="1964338"/>
            <a:chExt cx="357792" cy="352448"/>
          </a:xfrm>
        </p:grpSpPr>
        <p:sp>
          <p:nvSpPr>
            <p:cNvPr id="13801" name="Google Shape;13801;p90"/>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0"/>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0"/>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0"/>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90"/>
          <p:cNvGrpSpPr/>
          <p:nvPr/>
        </p:nvGrpSpPr>
        <p:grpSpPr>
          <a:xfrm>
            <a:off x="7407760" y="2040890"/>
            <a:ext cx="367712" cy="353248"/>
            <a:chOff x="7435629" y="1964690"/>
            <a:chExt cx="367712" cy="353248"/>
          </a:xfrm>
        </p:grpSpPr>
        <p:sp>
          <p:nvSpPr>
            <p:cNvPr id="13806" name="Google Shape;13806;p90"/>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0"/>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0"/>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0"/>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90"/>
          <p:cNvGrpSpPr/>
          <p:nvPr/>
        </p:nvGrpSpPr>
        <p:grpSpPr>
          <a:xfrm>
            <a:off x="2484880" y="2041242"/>
            <a:ext cx="333024" cy="352896"/>
            <a:chOff x="2512749" y="1965042"/>
            <a:chExt cx="333024" cy="352896"/>
          </a:xfrm>
        </p:grpSpPr>
        <p:sp>
          <p:nvSpPr>
            <p:cNvPr id="13811" name="Google Shape;13811;p90"/>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0"/>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0"/>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0"/>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0"/>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90"/>
          <p:cNvGrpSpPr/>
          <p:nvPr/>
        </p:nvGrpSpPr>
        <p:grpSpPr>
          <a:xfrm>
            <a:off x="1370448" y="2057978"/>
            <a:ext cx="365792" cy="335392"/>
            <a:chOff x="1398317" y="1981778"/>
            <a:chExt cx="365792" cy="335392"/>
          </a:xfrm>
        </p:grpSpPr>
        <p:sp>
          <p:nvSpPr>
            <p:cNvPr id="13817" name="Google Shape;13817;p90"/>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0"/>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0"/>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0"/>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0"/>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0"/>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90"/>
          <p:cNvGrpSpPr/>
          <p:nvPr/>
        </p:nvGrpSpPr>
        <p:grpSpPr>
          <a:xfrm>
            <a:off x="3024368" y="2079770"/>
            <a:ext cx="353600" cy="314752"/>
            <a:chOff x="3052237" y="2003570"/>
            <a:chExt cx="353600" cy="314752"/>
          </a:xfrm>
        </p:grpSpPr>
        <p:sp>
          <p:nvSpPr>
            <p:cNvPr id="13824" name="Google Shape;13824;p90"/>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0"/>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0"/>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90"/>
          <p:cNvGrpSpPr/>
          <p:nvPr/>
        </p:nvGrpSpPr>
        <p:grpSpPr>
          <a:xfrm>
            <a:off x="1376144" y="3034266"/>
            <a:ext cx="368096" cy="223968"/>
            <a:chOff x="1404013" y="2958066"/>
            <a:chExt cx="368096" cy="223968"/>
          </a:xfrm>
        </p:grpSpPr>
        <p:sp>
          <p:nvSpPr>
            <p:cNvPr id="13828" name="Google Shape;13828;p90"/>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0"/>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0" name="Google Shape;13830;p90"/>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0"/>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2" name="Google Shape;13832;p90"/>
          <p:cNvGrpSpPr/>
          <p:nvPr/>
        </p:nvGrpSpPr>
        <p:grpSpPr>
          <a:xfrm>
            <a:off x="1923280" y="2961402"/>
            <a:ext cx="370368" cy="367328"/>
            <a:chOff x="1951149" y="2885202"/>
            <a:chExt cx="370368" cy="367328"/>
          </a:xfrm>
        </p:grpSpPr>
        <p:sp>
          <p:nvSpPr>
            <p:cNvPr id="13833" name="Google Shape;13833;p90"/>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0"/>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0"/>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90"/>
          <p:cNvGrpSpPr/>
          <p:nvPr/>
        </p:nvGrpSpPr>
        <p:grpSpPr>
          <a:xfrm>
            <a:off x="2473808" y="2982362"/>
            <a:ext cx="367328" cy="327296"/>
            <a:chOff x="2501677" y="2906162"/>
            <a:chExt cx="367328" cy="327296"/>
          </a:xfrm>
        </p:grpSpPr>
        <p:sp>
          <p:nvSpPr>
            <p:cNvPr id="13837" name="Google Shape;13837;p90"/>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0"/>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0"/>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0" name="Google Shape;13840;p90"/>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1" name="Google Shape;13841;p90"/>
          <p:cNvGrpSpPr/>
          <p:nvPr/>
        </p:nvGrpSpPr>
        <p:grpSpPr>
          <a:xfrm>
            <a:off x="3022448" y="2969914"/>
            <a:ext cx="367712" cy="354240"/>
            <a:chOff x="3050317" y="2893714"/>
            <a:chExt cx="367712" cy="354240"/>
          </a:xfrm>
        </p:grpSpPr>
        <p:sp>
          <p:nvSpPr>
            <p:cNvPr id="13842" name="Google Shape;13842;p90"/>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0"/>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90"/>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0"/>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6" name="Google Shape;13846;p90"/>
          <p:cNvGrpSpPr/>
          <p:nvPr/>
        </p:nvGrpSpPr>
        <p:grpSpPr>
          <a:xfrm>
            <a:off x="7503408" y="2962554"/>
            <a:ext cx="185184" cy="367296"/>
            <a:chOff x="7531277" y="2886354"/>
            <a:chExt cx="185184" cy="367296"/>
          </a:xfrm>
        </p:grpSpPr>
        <p:sp>
          <p:nvSpPr>
            <p:cNvPr id="13847" name="Google Shape;13847;p90"/>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0"/>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0"/>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0" name="Google Shape;13850;p90"/>
          <p:cNvGrpSpPr/>
          <p:nvPr/>
        </p:nvGrpSpPr>
        <p:grpSpPr>
          <a:xfrm>
            <a:off x="6898768" y="2962938"/>
            <a:ext cx="297184" cy="367296"/>
            <a:chOff x="6926637" y="2886738"/>
            <a:chExt cx="297184" cy="367296"/>
          </a:xfrm>
        </p:grpSpPr>
        <p:sp>
          <p:nvSpPr>
            <p:cNvPr id="13851" name="Google Shape;13851;p90"/>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0"/>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0"/>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4" name="Google Shape;13854;p90"/>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0"/>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6" name="Google Shape;13856;p90"/>
          <p:cNvGrpSpPr/>
          <p:nvPr/>
        </p:nvGrpSpPr>
        <p:grpSpPr>
          <a:xfrm>
            <a:off x="6312784" y="2962554"/>
            <a:ext cx="370368" cy="368064"/>
            <a:chOff x="6340653" y="2886354"/>
            <a:chExt cx="370368" cy="368064"/>
          </a:xfrm>
        </p:grpSpPr>
        <p:sp>
          <p:nvSpPr>
            <p:cNvPr id="13857" name="Google Shape;13857;p90"/>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0"/>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0"/>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0"/>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0"/>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0"/>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3" name="Google Shape;13863;p90"/>
          <p:cNvGrpSpPr/>
          <p:nvPr/>
        </p:nvGrpSpPr>
        <p:grpSpPr>
          <a:xfrm>
            <a:off x="5218928" y="2057626"/>
            <a:ext cx="354752" cy="336512"/>
            <a:chOff x="5246797" y="1981426"/>
            <a:chExt cx="354752" cy="336512"/>
          </a:xfrm>
        </p:grpSpPr>
        <p:sp>
          <p:nvSpPr>
            <p:cNvPr id="13864" name="Google Shape;13864;p90"/>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0"/>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90"/>
          <p:cNvGrpSpPr/>
          <p:nvPr/>
        </p:nvGrpSpPr>
        <p:grpSpPr>
          <a:xfrm>
            <a:off x="4120880" y="2178266"/>
            <a:ext cx="355136" cy="216256"/>
            <a:chOff x="4148749" y="2102066"/>
            <a:chExt cx="355136" cy="216256"/>
          </a:xfrm>
        </p:grpSpPr>
        <p:sp>
          <p:nvSpPr>
            <p:cNvPr id="13867" name="Google Shape;13867;p90"/>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0"/>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9" name="Google Shape;13869;p90"/>
          <p:cNvGrpSpPr/>
          <p:nvPr/>
        </p:nvGrpSpPr>
        <p:grpSpPr>
          <a:xfrm>
            <a:off x="5766800" y="2077626"/>
            <a:ext cx="354752" cy="315360"/>
            <a:chOff x="5794669" y="2001426"/>
            <a:chExt cx="354752" cy="315360"/>
          </a:xfrm>
        </p:grpSpPr>
        <p:sp>
          <p:nvSpPr>
            <p:cNvPr id="13870" name="Google Shape;13870;p90"/>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0"/>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90"/>
          <p:cNvGrpSpPr/>
          <p:nvPr/>
        </p:nvGrpSpPr>
        <p:grpSpPr>
          <a:xfrm>
            <a:off x="6317360" y="2106042"/>
            <a:ext cx="352832" cy="289216"/>
            <a:chOff x="6345229" y="2029842"/>
            <a:chExt cx="352832" cy="289216"/>
          </a:xfrm>
        </p:grpSpPr>
        <p:sp>
          <p:nvSpPr>
            <p:cNvPr id="13873" name="Google Shape;13873;p90"/>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0"/>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90"/>
          <p:cNvGrpSpPr/>
          <p:nvPr/>
        </p:nvGrpSpPr>
        <p:grpSpPr>
          <a:xfrm>
            <a:off x="4669520" y="2112538"/>
            <a:ext cx="354752" cy="281984"/>
            <a:chOff x="4697389" y="2036338"/>
            <a:chExt cx="354752" cy="281984"/>
          </a:xfrm>
        </p:grpSpPr>
        <p:sp>
          <p:nvSpPr>
            <p:cNvPr id="13876" name="Google Shape;13876;p90"/>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0"/>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90"/>
          <p:cNvGrpSpPr/>
          <p:nvPr/>
        </p:nvGrpSpPr>
        <p:grpSpPr>
          <a:xfrm>
            <a:off x="1376144" y="2500954"/>
            <a:ext cx="353600" cy="354944"/>
            <a:chOff x="1404013" y="2424754"/>
            <a:chExt cx="353600" cy="354944"/>
          </a:xfrm>
        </p:grpSpPr>
        <p:sp>
          <p:nvSpPr>
            <p:cNvPr id="13879" name="Google Shape;13879;p90"/>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0"/>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0"/>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0"/>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0"/>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90"/>
          <p:cNvGrpSpPr/>
          <p:nvPr/>
        </p:nvGrpSpPr>
        <p:grpSpPr>
          <a:xfrm>
            <a:off x="826384" y="2504474"/>
            <a:ext cx="355104" cy="351040"/>
            <a:chOff x="854253" y="2428274"/>
            <a:chExt cx="355104" cy="351040"/>
          </a:xfrm>
        </p:grpSpPr>
        <p:sp>
          <p:nvSpPr>
            <p:cNvPr id="13885" name="Google Shape;13885;p90"/>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0"/>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90"/>
          <p:cNvGrpSpPr/>
          <p:nvPr/>
        </p:nvGrpSpPr>
        <p:grpSpPr>
          <a:xfrm>
            <a:off x="6869040" y="2517146"/>
            <a:ext cx="354752" cy="275904"/>
            <a:chOff x="6896909" y="2440946"/>
            <a:chExt cx="354752" cy="275904"/>
          </a:xfrm>
        </p:grpSpPr>
        <p:sp>
          <p:nvSpPr>
            <p:cNvPr id="13888" name="Google Shape;13888;p90"/>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0"/>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0" name="Google Shape;13890;p90"/>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1" name="Google Shape;13891;p90"/>
          <p:cNvGrpSpPr/>
          <p:nvPr/>
        </p:nvGrpSpPr>
        <p:grpSpPr>
          <a:xfrm>
            <a:off x="5237200" y="2500954"/>
            <a:ext cx="321984" cy="354560"/>
            <a:chOff x="5265069" y="2424754"/>
            <a:chExt cx="321984" cy="354560"/>
          </a:xfrm>
        </p:grpSpPr>
        <p:sp>
          <p:nvSpPr>
            <p:cNvPr id="13892" name="Google Shape;13892;p90"/>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0"/>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90"/>
          <p:cNvGrpSpPr/>
          <p:nvPr/>
        </p:nvGrpSpPr>
        <p:grpSpPr>
          <a:xfrm>
            <a:off x="4122800" y="2542970"/>
            <a:ext cx="355104" cy="259584"/>
            <a:chOff x="4150669" y="2466770"/>
            <a:chExt cx="355104" cy="259584"/>
          </a:xfrm>
        </p:grpSpPr>
        <p:sp>
          <p:nvSpPr>
            <p:cNvPr id="13895" name="Google Shape;13895;p90"/>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0"/>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0"/>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0"/>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90"/>
          <p:cNvGrpSpPr/>
          <p:nvPr/>
        </p:nvGrpSpPr>
        <p:grpSpPr>
          <a:xfrm>
            <a:off x="4671824" y="2501146"/>
            <a:ext cx="354336" cy="353984"/>
            <a:chOff x="4699693" y="2424946"/>
            <a:chExt cx="354336" cy="353984"/>
          </a:xfrm>
        </p:grpSpPr>
        <p:sp>
          <p:nvSpPr>
            <p:cNvPr id="13900" name="Google Shape;13900;p90"/>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0"/>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2" name="Google Shape;13902;p90"/>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0"/>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4" name="Google Shape;13904;p90"/>
          <p:cNvGrpSpPr/>
          <p:nvPr/>
        </p:nvGrpSpPr>
        <p:grpSpPr>
          <a:xfrm>
            <a:off x="1925168" y="2628442"/>
            <a:ext cx="355136" cy="227072"/>
            <a:chOff x="1953037" y="2552242"/>
            <a:chExt cx="355136" cy="227072"/>
          </a:xfrm>
        </p:grpSpPr>
        <p:sp>
          <p:nvSpPr>
            <p:cNvPr id="13905" name="Google Shape;13905;p90"/>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0"/>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7" name="Google Shape;13907;p90"/>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8" name="Google Shape;13908;p90"/>
          <p:cNvGrpSpPr/>
          <p:nvPr/>
        </p:nvGrpSpPr>
        <p:grpSpPr>
          <a:xfrm>
            <a:off x="2473072" y="2603418"/>
            <a:ext cx="355104" cy="250944"/>
            <a:chOff x="2500941" y="2527218"/>
            <a:chExt cx="355104" cy="250944"/>
          </a:xfrm>
        </p:grpSpPr>
        <p:sp>
          <p:nvSpPr>
            <p:cNvPr id="13909" name="Google Shape;13909;p90"/>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0"/>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0"/>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0"/>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0"/>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4" name="Google Shape;13914;p90"/>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5" name="Google Shape;13915;p90"/>
          <p:cNvGrpSpPr/>
          <p:nvPr/>
        </p:nvGrpSpPr>
        <p:grpSpPr>
          <a:xfrm>
            <a:off x="7965936" y="2503322"/>
            <a:ext cx="356256" cy="351808"/>
            <a:chOff x="7993805" y="2427122"/>
            <a:chExt cx="356256" cy="351808"/>
          </a:xfrm>
        </p:grpSpPr>
        <p:sp>
          <p:nvSpPr>
            <p:cNvPr id="13916" name="Google Shape;13916;p90"/>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0"/>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0"/>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90"/>
          <p:cNvGrpSpPr/>
          <p:nvPr/>
        </p:nvGrpSpPr>
        <p:grpSpPr>
          <a:xfrm>
            <a:off x="850768" y="2041210"/>
            <a:ext cx="308640" cy="353312"/>
            <a:chOff x="878637" y="1965010"/>
            <a:chExt cx="308640" cy="353312"/>
          </a:xfrm>
        </p:grpSpPr>
        <p:sp>
          <p:nvSpPr>
            <p:cNvPr id="13920" name="Google Shape;13920;p90"/>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0"/>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0"/>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3" name="Google Shape;13923;p90"/>
          <p:cNvGrpSpPr/>
          <p:nvPr/>
        </p:nvGrpSpPr>
        <p:grpSpPr>
          <a:xfrm>
            <a:off x="6868272" y="2040922"/>
            <a:ext cx="348256" cy="352448"/>
            <a:chOff x="6896141" y="1964722"/>
            <a:chExt cx="348256" cy="352448"/>
          </a:xfrm>
        </p:grpSpPr>
        <p:sp>
          <p:nvSpPr>
            <p:cNvPr id="13924" name="Google Shape;13924;p90"/>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0"/>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0"/>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7" name="Google Shape;13927;p90"/>
          <p:cNvGrpSpPr/>
          <p:nvPr/>
        </p:nvGrpSpPr>
        <p:grpSpPr>
          <a:xfrm>
            <a:off x="7962128" y="2091578"/>
            <a:ext cx="355136" cy="303328"/>
            <a:chOff x="7989997" y="2015378"/>
            <a:chExt cx="355136" cy="303328"/>
          </a:xfrm>
        </p:grpSpPr>
        <p:sp>
          <p:nvSpPr>
            <p:cNvPr id="13928" name="Google Shape;13928;p90"/>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0"/>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0"/>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90"/>
          <p:cNvGrpSpPr/>
          <p:nvPr/>
        </p:nvGrpSpPr>
        <p:grpSpPr>
          <a:xfrm>
            <a:off x="3570352" y="1585562"/>
            <a:ext cx="348640" cy="330784"/>
            <a:chOff x="3598221" y="1509362"/>
            <a:chExt cx="348640" cy="330784"/>
          </a:xfrm>
        </p:grpSpPr>
        <p:sp>
          <p:nvSpPr>
            <p:cNvPr id="13932" name="Google Shape;13932;p90"/>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0"/>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0"/>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0"/>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6" name="Google Shape;13936;p90"/>
          <p:cNvGrpSpPr/>
          <p:nvPr/>
        </p:nvGrpSpPr>
        <p:grpSpPr>
          <a:xfrm>
            <a:off x="5218928" y="1576858"/>
            <a:ext cx="347872" cy="347488"/>
            <a:chOff x="5246797" y="1500658"/>
            <a:chExt cx="347872" cy="347488"/>
          </a:xfrm>
        </p:grpSpPr>
        <p:sp>
          <p:nvSpPr>
            <p:cNvPr id="13937" name="Google Shape;13937;p90"/>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0"/>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0"/>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0"/>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90"/>
          <p:cNvGrpSpPr/>
          <p:nvPr/>
        </p:nvGrpSpPr>
        <p:grpSpPr>
          <a:xfrm>
            <a:off x="5768720" y="1576858"/>
            <a:ext cx="349024" cy="346752"/>
            <a:chOff x="5796589" y="1500658"/>
            <a:chExt cx="349024" cy="346752"/>
          </a:xfrm>
        </p:grpSpPr>
        <p:sp>
          <p:nvSpPr>
            <p:cNvPr id="13942" name="Google Shape;13942;p90"/>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3" name="Google Shape;13943;p90"/>
            <p:cNvGrpSpPr/>
            <p:nvPr/>
          </p:nvGrpSpPr>
          <p:grpSpPr>
            <a:xfrm>
              <a:off x="5796589" y="1500658"/>
              <a:ext cx="349024" cy="346752"/>
              <a:chOff x="5796589" y="1500658"/>
              <a:chExt cx="349024" cy="346752"/>
            </a:xfrm>
          </p:grpSpPr>
          <p:sp>
            <p:nvSpPr>
              <p:cNvPr id="13944" name="Google Shape;13944;p90"/>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0"/>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0"/>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0"/>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48" name="Google Shape;13948;p90"/>
          <p:cNvGrpSpPr/>
          <p:nvPr/>
        </p:nvGrpSpPr>
        <p:grpSpPr>
          <a:xfrm>
            <a:off x="6867504" y="1578778"/>
            <a:ext cx="348640" cy="343296"/>
            <a:chOff x="6895373" y="1502578"/>
            <a:chExt cx="348640" cy="343296"/>
          </a:xfrm>
        </p:grpSpPr>
        <p:sp>
          <p:nvSpPr>
            <p:cNvPr id="13949" name="Google Shape;13949;p90"/>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0"/>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0"/>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90"/>
          <p:cNvGrpSpPr/>
          <p:nvPr/>
        </p:nvGrpSpPr>
        <p:grpSpPr>
          <a:xfrm>
            <a:off x="4119728" y="1581658"/>
            <a:ext cx="347904" cy="336992"/>
            <a:chOff x="4147597" y="1505458"/>
            <a:chExt cx="347904" cy="336992"/>
          </a:xfrm>
        </p:grpSpPr>
        <p:sp>
          <p:nvSpPr>
            <p:cNvPr id="13953" name="Google Shape;13953;p90"/>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0"/>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0"/>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0"/>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0"/>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0"/>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0"/>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90"/>
          <p:cNvGrpSpPr/>
          <p:nvPr/>
        </p:nvGrpSpPr>
        <p:grpSpPr>
          <a:xfrm>
            <a:off x="2471536" y="1576090"/>
            <a:ext cx="347488" cy="348256"/>
            <a:chOff x="2499405" y="1499890"/>
            <a:chExt cx="347488" cy="348256"/>
          </a:xfrm>
        </p:grpSpPr>
        <p:sp>
          <p:nvSpPr>
            <p:cNvPr id="13961" name="Google Shape;13961;p90"/>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0"/>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0"/>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0"/>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0"/>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90"/>
          <p:cNvGrpSpPr/>
          <p:nvPr/>
        </p:nvGrpSpPr>
        <p:grpSpPr>
          <a:xfrm>
            <a:off x="1928976" y="1576698"/>
            <a:ext cx="331520" cy="348032"/>
            <a:chOff x="1956845" y="1500498"/>
            <a:chExt cx="331520" cy="348032"/>
          </a:xfrm>
        </p:grpSpPr>
        <p:sp>
          <p:nvSpPr>
            <p:cNvPr id="13967" name="Google Shape;13967;p90"/>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0"/>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0"/>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0"/>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0"/>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0"/>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0"/>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0"/>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0"/>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0"/>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0"/>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0"/>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90"/>
          <p:cNvGrpSpPr/>
          <p:nvPr/>
        </p:nvGrpSpPr>
        <p:grpSpPr>
          <a:xfrm>
            <a:off x="6317744" y="1626074"/>
            <a:ext cx="348640" cy="250656"/>
            <a:chOff x="6345613" y="1549874"/>
            <a:chExt cx="348640" cy="250656"/>
          </a:xfrm>
        </p:grpSpPr>
        <p:sp>
          <p:nvSpPr>
            <p:cNvPr id="13980" name="Google Shape;13980;p90"/>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0"/>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0"/>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0"/>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0"/>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0"/>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6" name="Google Shape;13986;p90"/>
          <p:cNvGrpSpPr/>
          <p:nvPr/>
        </p:nvGrpSpPr>
        <p:grpSpPr>
          <a:xfrm>
            <a:off x="7416912" y="1583226"/>
            <a:ext cx="348640" cy="334272"/>
            <a:chOff x="7444781" y="1507026"/>
            <a:chExt cx="348640" cy="334272"/>
          </a:xfrm>
        </p:grpSpPr>
        <p:sp>
          <p:nvSpPr>
            <p:cNvPr id="13987" name="Google Shape;13987;p90"/>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0"/>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0"/>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0"/>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0"/>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90"/>
          <p:cNvGrpSpPr/>
          <p:nvPr/>
        </p:nvGrpSpPr>
        <p:grpSpPr>
          <a:xfrm>
            <a:off x="7967472" y="1582938"/>
            <a:ext cx="347872" cy="334944"/>
            <a:chOff x="7995341" y="1506738"/>
            <a:chExt cx="347872" cy="334944"/>
          </a:xfrm>
        </p:grpSpPr>
        <p:sp>
          <p:nvSpPr>
            <p:cNvPr id="13993" name="Google Shape;13993;p90"/>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0"/>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0"/>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0"/>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0"/>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0"/>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9" name="Google Shape;13999;p90"/>
          <p:cNvGrpSpPr/>
          <p:nvPr/>
        </p:nvGrpSpPr>
        <p:grpSpPr>
          <a:xfrm>
            <a:off x="3020176" y="1599130"/>
            <a:ext cx="347872" cy="303904"/>
            <a:chOff x="3048045" y="1522930"/>
            <a:chExt cx="347872" cy="303904"/>
          </a:xfrm>
        </p:grpSpPr>
        <p:sp>
          <p:nvSpPr>
            <p:cNvPr id="14000" name="Google Shape;14000;p90"/>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1" name="Google Shape;14001;p90"/>
            <p:cNvGrpSpPr/>
            <p:nvPr/>
          </p:nvGrpSpPr>
          <p:grpSpPr>
            <a:xfrm>
              <a:off x="3048045" y="1522930"/>
              <a:ext cx="347872" cy="303904"/>
              <a:chOff x="3048045" y="1522930"/>
              <a:chExt cx="347872" cy="303904"/>
            </a:xfrm>
          </p:grpSpPr>
          <p:sp>
            <p:nvSpPr>
              <p:cNvPr id="14002" name="Google Shape;14002;p90"/>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0"/>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04" name="Google Shape;14004;p90"/>
          <p:cNvGrpSpPr/>
          <p:nvPr/>
        </p:nvGrpSpPr>
        <p:grpSpPr>
          <a:xfrm>
            <a:off x="1105264" y="3428122"/>
            <a:ext cx="313984" cy="358560"/>
            <a:chOff x="1133133" y="3351922"/>
            <a:chExt cx="313984" cy="358560"/>
          </a:xfrm>
        </p:grpSpPr>
        <p:sp>
          <p:nvSpPr>
            <p:cNvPr id="14005" name="Google Shape;14005;p90"/>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0"/>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0"/>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0"/>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0"/>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0"/>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0"/>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90"/>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0"/>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0"/>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0"/>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0"/>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0"/>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0"/>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0"/>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0"/>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1" name="Google Shape;14021;p90"/>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2" name="Google Shape;14022;p90"/>
          <p:cNvGrpSpPr/>
          <p:nvPr/>
        </p:nvGrpSpPr>
        <p:grpSpPr>
          <a:xfrm>
            <a:off x="2767184" y="3428794"/>
            <a:ext cx="288448" cy="357120"/>
            <a:chOff x="2795053" y="3352594"/>
            <a:chExt cx="288448" cy="357120"/>
          </a:xfrm>
        </p:grpSpPr>
        <p:sp>
          <p:nvSpPr>
            <p:cNvPr id="14023" name="Google Shape;14023;p90"/>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0"/>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0"/>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0"/>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0"/>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0"/>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0"/>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0"/>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0"/>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2" name="Google Shape;14032;p90"/>
          <p:cNvGrpSpPr/>
          <p:nvPr/>
        </p:nvGrpSpPr>
        <p:grpSpPr>
          <a:xfrm>
            <a:off x="2208656" y="3429402"/>
            <a:ext cx="304832" cy="356512"/>
            <a:chOff x="2236525" y="3353202"/>
            <a:chExt cx="304832" cy="356512"/>
          </a:xfrm>
        </p:grpSpPr>
        <p:sp>
          <p:nvSpPr>
            <p:cNvPr id="14033" name="Google Shape;14033;p90"/>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0"/>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0"/>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90"/>
          <p:cNvGrpSpPr/>
          <p:nvPr/>
        </p:nvGrpSpPr>
        <p:grpSpPr>
          <a:xfrm>
            <a:off x="3882768" y="3428890"/>
            <a:ext cx="256800" cy="357024"/>
            <a:chOff x="3910637" y="3352690"/>
            <a:chExt cx="256800" cy="357024"/>
          </a:xfrm>
        </p:grpSpPr>
        <p:sp>
          <p:nvSpPr>
            <p:cNvPr id="14037" name="Google Shape;14037;p90"/>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0"/>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0"/>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90"/>
          <p:cNvGrpSpPr/>
          <p:nvPr/>
        </p:nvGrpSpPr>
        <p:grpSpPr>
          <a:xfrm>
            <a:off x="6028560" y="3428122"/>
            <a:ext cx="360064" cy="360096"/>
            <a:chOff x="6056429" y="3351922"/>
            <a:chExt cx="360064" cy="360096"/>
          </a:xfrm>
        </p:grpSpPr>
        <p:sp>
          <p:nvSpPr>
            <p:cNvPr id="14041" name="Google Shape;14041;p90"/>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0"/>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0"/>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4" name="Google Shape;14044;p90"/>
          <p:cNvGrpSpPr/>
          <p:nvPr/>
        </p:nvGrpSpPr>
        <p:grpSpPr>
          <a:xfrm>
            <a:off x="6581008" y="3429274"/>
            <a:ext cx="357408" cy="357408"/>
            <a:chOff x="6608877" y="3353074"/>
            <a:chExt cx="357408" cy="357408"/>
          </a:xfrm>
        </p:grpSpPr>
        <p:sp>
          <p:nvSpPr>
            <p:cNvPr id="14045" name="Google Shape;14045;p90"/>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0"/>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0"/>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0"/>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0"/>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0"/>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0"/>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2" name="Google Shape;14052;p90"/>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0"/>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90"/>
          <p:cNvGrpSpPr/>
          <p:nvPr/>
        </p:nvGrpSpPr>
        <p:grpSpPr>
          <a:xfrm>
            <a:off x="4931664" y="3446426"/>
            <a:ext cx="357408" cy="323488"/>
            <a:chOff x="4959533" y="3370226"/>
            <a:chExt cx="357408" cy="323488"/>
          </a:xfrm>
        </p:grpSpPr>
        <p:sp>
          <p:nvSpPr>
            <p:cNvPr id="14055" name="Google Shape;14055;p90"/>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0"/>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7" name="Google Shape;14057;p90"/>
          <p:cNvGrpSpPr/>
          <p:nvPr/>
        </p:nvGrpSpPr>
        <p:grpSpPr>
          <a:xfrm>
            <a:off x="7130768" y="3429274"/>
            <a:ext cx="357056" cy="357408"/>
            <a:chOff x="7158637" y="3353074"/>
            <a:chExt cx="357056" cy="357408"/>
          </a:xfrm>
        </p:grpSpPr>
        <p:sp>
          <p:nvSpPr>
            <p:cNvPr id="14058" name="Google Shape;14058;p90"/>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0"/>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0"/>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0"/>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2" name="Google Shape;14062;p90"/>
          <p:cNvGrpSpPr/>
          <p:nvPr/>
        </p:nvGrpSpPr>
        <p:grpSpPr>
          <a:xfrm>
            <a:off x="3288400" y="3428602"/>
            <a:ext cx="344832" cy="356544"/>
            <a:chOff x="3316269" y="3352402"/>
            <a:chExt cx="344832" cy="356544"/>
          </a:xfrm>
        </p:grpSpPr>
        <p:sp>
          <p:nvSpPr>
            <p:cNvPr id="14063" name="Google Shape;14063;p90"/>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0"/>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0"/>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6" name="Google Shape;14066;p90"/>
          <p:cNvGrpSpPr/>
          <p:nvPr/>
        </p:nvGrpSpPr>
        <p:grpSpPr>
          <a:xfrm>
            <a:off x="5481040" y="3447706"/>
            <a:ext cx="358560" cy="319552"/>
            <a:chOff x="5508909" y="3371506"/>
            <a:chExt cx="358560" cy="319552"/>
          </a:xfrm>
        </p:grpSpPr>
        <p:sp>
          <p:nvSpPr>
            <p:cNvPr id="14067" name="Google Shape;14067;p90"/>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0"/>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0"/>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0"/>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0"/>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0"/>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0"/>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0"/>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0"/>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0"/>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7" name="Google Shape;14077;p9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081"/>
        <p:cNvGrpSpPr/>
        <p:nvPr/>
      </p:nvGrpSpPr>
      <p:grpSpPr>
        <a:xfrm>
          <a:off x="0" y="0"/>
          <a:ext cx="0" cy="0"/>
          <a:chOff x="0" y="0"/>
          <a:chExt cx="0" cy="0"/>
        </a:xfrm>
      </p:grpSpPr>
      <p:sp>
        <p:nvSpPr>
          <p:cNvPr id="14082" name="Google Shape;14082;p91"/>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3" name="Google Shape;14083;p91"/>
          <p:cNvGrpSpPr/>
          <p:nvPr/>
        </p:nvGrpSpPr>
        <p:grpSpPr>
          <a:xfrm>
            <a:off x="3026217" y="3893352"/>
            <a:ext cx="346056" cy="345674"/>
            <a:chOff x="3303268" y="3817349"/>
            <a:chExt cx="346056" cy="345674"/>
          </a:xfrm>
        </p:grpSpPr>
        <p:sp>
          <p:nvSpPr>
            <p:cNvPr id="14084" name="Google Shape;14084;p9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91"/>
          <p:cNvGrpSpPr/>
          <p:nvPr/>
        </p:nvGrpSpPr>
        <p:grpSpPr>
          <a:xfrm>
            <a:off x="3475306" y="3893352"/>
            <a:ext cx="346056" cy="345674"/>
            <a:chOff x="3752358" y="3817349"/>
            <a:chExt cx="346056" cy="345674"/>
          </a:xfrm>
        </p:grpSpPr>
        <p:sp>
          <p:nvSpPr>
            <p:cNvPr id="14089" name="Google Shape;14089;p9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91"/>
          <p:cNvGrpSpPr/>
          <p:nvPr/>
        </p:nvGrpSpPr>
        <p:grpSpPr>
          <a:xfrm>
            <a:off x="4822956" y="3893352"/>
            <a:ext cx="346024" cy="345674"/>
            <a:chOff x="5100008" y="3817349"/>
            <a:chExt cx="346024" cy="345674"/>
          </a:xfrm>
        </p:grpSpPr>
        <p:sp>
          <p:nvSpPr>
            <p:cNvPr id="14094" name="Google Shape;14094;p91"/>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1"/>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1"/>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7" name="Google Shape;14097;p91"/>
          <p:cNvGrpSpPr/>
          <p:nvPr/>
        </p:nvGrpSpPr>
        <p:grpSpPr>
          <a:xfrm>
            <a:off x="5721867" y="3893352"/>
            <a:ext cx="345674" cy="345674"/>
            <a:chOff x="5998919" y="3817349"/>
            <a:chExt cx="345674" cy="345674"/>
          </a:xfrm>
        </p:grpSpPr>
        <p:sp>
          <p:nvSpPr>
            <p:cNvPr id="14098" name="Google Shape;14098;p91"/>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1"/>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1"/>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91"/>
          <p:cNvGrpSpPr/>
          <p:nvPr/>
        </p:nvGrpSpPr>
        <p:grpSpPr>
          <a:xfrm>
            <a:off x="3924396" y="3893352"/>
            <a:ext cx="346024" cy="345674"/>
            <a:chOff x="4201447" y="3817349"/>
            <a:chExt cx="346024" cy="345674"/>
          </a:xfrm>
        </p:grpSpPr>
        <p:sp>
          <p:nvSpPr>
            <p:cNvPr id="14102" name="Google Shape;14102;p9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91"/>
          <p:cNvGrpSpPr/>
          <p:nvPr/>
        </p:nvGrpSpPr>
        <p:grpSpPr>
          <a:xfrm>
            <a:off x="4373867" y="3893352"/>
            <a:ext cx="346024" cy="345674"/>
            <a:chOff x="4650919" y="3817349"/>
            <a:chExt cx="346024" cy="345674"/>
          </a:xfrm>
        </p:grpSpPr>
        <p:sp>
          <p:nvSpPr>
            <p:cNvPr id="14105" name="Google Shape;14105;p91"/>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1"/>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1"/>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91"/>
          <p:cNvGrpSpPr/>
          <p:nvPr/>
        </p:nvGrpSpPr>
        <p:grpSpPr>
          <a:xfrm>
            <a:off x="5272810" y="3893352"/>
            <a:ext cx="345642" cy="345674"/>
            <a:chOff x="5549861" y="3817349"/>
            <a:chExt cx="345642" cy="345674"/>
          </a:xfrm>
        </p:grpSpPr>
        <p:sp>
          <p:nvSpPr>
            <p:cNvPr id="14109" name="Google Shape;14109;p91"/>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1"/>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1"/>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2" name="Google Shape;14112;p91"/>
          <p:cNvGrpSpPr/>
          <p:nvPr/>
        </p:nvGrpSpPr>
        <p:grpSpPr>
          <a:xfrm>
            <a:off x="1281335" y="3474029"/>
            <a:ext cx="367255" cy="269855"/>
            <a:chOff x="1306445" y="3397829"/>
            <a:chExt cx="367255" cy="269855"/>
          </a:xfrm>
        </p:grpSpPr>
        <p:sp>
          <p:nvSpPr>
            <p:cNvPr id="14113" name="Google Shape;14113;p91"/>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1"/>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1"/>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1"/>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1"/>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1"/>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9" name="Google Shape;14119;p91"/>
          <p:cNvGrpSpPr/>
          <p:nvPr/>
        </p:nvGrpSpPr>
        <p:grpSpPr>
          <a:xfrm>
            <a:off x="1756207" y="3467600"/>
            <a:ext cx="367255" cy="282364"/>
            <a:chOff x="1781317" y="3391400"/>
            <a:chExt cx="367255" cy="282364"/>
          </a:xfrm>
        </p:grpSpPr>
        <p:sp>
          <p:nvSpPr>
            <p:cNvPr id="14120" name="Google Shape;14120;p91"/>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1"/>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1"/>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1"/>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1"/>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1"/>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6" name="Google Shape;14126;p91"/>
          <p:cNvGrpSpPr/>
          <p:nvPr/>
        </p:nvGrpSpPr>
        <p:grpSpPr>
          <a:xfrm>
            <a:off x="3653720" y="3447133"/>
            <a:ext cx="369164" cy="323297"/>
            <a:chOff x="3678830" y="3370933"/>
            <a:chExt cx="369164" cy="323297"/>
          </a:xfrm>
        </p:grpSpPr>
        <p:sp>
          <p:nvSpPr>
            <p:cNvPr id="14127" name="Google Shape;14127;p91"/>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1"/>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1"/>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1"/>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1"/>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1"/>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1"/>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1"/>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1"/>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1"/>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1"/>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8" name="Google Shape;14138;p91"/>
          <p:cNvGrpSpPr/>
          <p:nvPr/>
        </p:nvGrpSpPr>
        <p:grpSpPr>
          <a:xfrm>
            <a:off x="834155" y="3424375"/>
            <a:ext cx="312316" cy="368400"/>
            <a:chOff x="859265" y="3348175"/>
            <a:chExt cx="312316" cy="368400"/>
          </a:xfrm>
        </p:grpSpPr>
        <p:sp>
          <p:nvSpPr>
            <p:cNvPr id="14139" name="Google Shape;14139;p91"/>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1"/>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1"/>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1"/>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1"/>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91"/>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5" name="Google Shape;14145;p91"/>
          <p:cNvGrpSpPr/>
          <p:nvPr/>
        </p:nvGrpSpPr>
        <p:grpSpPr>
          <a:xfrm>
            <a:off x="2741264" y="3437213"/>
            <a:ext cx="330110" cy="308908"/>
            <a:chOff x="2766264" y="3394042"/>
            <a:chExt cx="294873" cy="275934"/>
          </a:xfrm>
        </p:grpSpPr>
        <p:sp>
          <p:nvSpPr>
            <p:cNvPr id="14146" name="Google Shape;14146;p91"/>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0" name="Google Shape;14150;p91"/>
          <p:cNvGrpSpPr/>
          <p:nvPr/>
        </p:nvGrpSpPr>
        <p:grpSpPr>
          <a:xfrm>
            <a:off x="3189862" y="3435388"/>
            <a:ext cx="346406" cy="347552"/>
            <a:chOff x="3214972" y="3359188"/>
            <a:chExt cx="346406" cy="347552"/>
          </a:xfrm>
        </p:grpSpPr>
        <p:sp>
          <p:nvSpPr>
            <p:cNvPr id="14151" name="Google Shape;14151;p91"/>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1"/>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1"/>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1"/>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1"/>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1"/>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1"/>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1"/>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1"/>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1"/>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1"/>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1"/>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1"/>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1"/>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5" name="Google Shape;14165;p91"/>
          <p:cNvGrpSpPr/>
          <p:nvPr/>
        </p:nvGrpSpPr>
        <p:grpSpPr>
          <a:xfrm>
            <a:off x="4604196" y="3485393"/>
            <a:ext cx="367255" cy="244486"/>
            <a:chOff x="4629306" y="3409193"/>
            <a:chExt cx="367255" cy="244486"/>
          </a:xfrm>
        </p:grpSpPr>
        <p:sp>
          <p:nvSpPr>
            <p:cNvPr id="14166" name="Google Shape;14166;p91"/>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1"/>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1"/>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1"/>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1"/>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1"/>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1"/>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1"/>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1"/>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1"/>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91"/>
          <p:cNvGrpSpPr/>
          <p:nvPr/>
        </p:nvGrpSpPr>
        <p:grpSpPr>
          <a:xfrm>
            <a:off x="4168380" y="3426284"/>
            <a:ext cx="289939" cy="334661"/>
            <a:chOff x="4193490" y="3350084"/>
            <a:chExt cx="289939" cy="334661"/>
          </a:xfrm>
        </p:grpSpPr>
        <p:sp>
          <p:nvSpPr>
            <p:cNvPr id="14177" name="Google Shape;14177;p91"/>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1"/>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1"/>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1"/>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1"/>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1"/>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1"/>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1"/>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1"/>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1"/>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91"/>
          <p:cNvGrpSpPr/>
          <p:nvPr/>
        </p:nvGrpSpPr>
        <p:grpSpPr>
          <a:xfrm>
            <a:off x="6508171" y="3427430"/>
            <a:ext cx="357037" cy="357005"/>
            <a:chOff x="6533281" y="3351230"/>
            <a:chExt cx="357037" cy="357005"/>
          </a:xfrm>
        </p:grpSpPr>
        <p:sp>
          <p:nvSpPr>
            <p:cNvPr id="14188" name="Google Shape;14188;p91"/>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1"/>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1"/>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1" name="Google Shape;14191;p91"/>
          <p:cNvGrpSpPr/>
          <p:nvPr/>
        </p:nvGrpSpPr>
        <p:grpSpPr>
          <a:xfrm>
            <a:off x="6033331" y="3427430"/>
            <a:ext cx="357387" cy="357005"/>
            <a:chOff x="6058441" y="3351230"/>
            <a:chExt cx="357387" cy="357005"/>
          </a:xfrm>
        </p:grpSpPr>
        <p:sp>
          <p:nvSpPr>
            <p:cNvPr id="14192" name="Google Shape;14192;p91"/>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1"/>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91"/>
          <p:cNvGrpSpPr/>
          <p:nvPr/>
        </p:nvGrpSpPr>
        <p:grpSpPr>
          <a:xfrm>
            <a:off x="7932373" y="3427048"/>
            <a:ext cx="357387" cy="357387"/>
            <a:chOff x="7957483" y="3350848"/>
            <a:chExt cx="357387" cy="357387"/>
          </a:xfrm>
        </p:grpSpPr>
        <p:sp>
          <p:nvSpPr>
            <p:cNvPr id="14195" name="Google Shape;14195;p91"/>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1"/>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1"/>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8" name="Google Shape;14198;p91"/>
          <p:cNvGrpSpPr/>
          <p:nvPr/>
        </p:nvGrpSpPr>
        <p:grpSpPr>
          <a:xfrm>
            <a:off x="6982661" y="3427430"/>
            <a:ext cx="357387" cy="357005"/>
            <a:chOff x="7007771" y="3351230"/>
            <a:chExt cx="357387" cy="357005"/>
          </a:xfrm>
        </p:grpSpPr>
        <p:sp>
          <p:nvSpPr>
            <p:cNvPr id="14199" name="Google Shape;14199;p91"/>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1"/>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1"/>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1"/>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1"/>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91"/>
          <p:cNvGrpSpPr/>
          <p:nvPr/>
        </p:nvGrpSpPr>
        <p:grpSpPr>
          <a:xfrm>
            <a:off x="5083620" y="3427430"/>
            <a:ext cx="357005" cy="357005"/>
            <a:chOff x="5108729" y="3351230"/>
            <a:chExt cx="357005" cy="357005"/>
          </a:xfrm>
        </p:grpSpPr>
        <p:sp>
          <p:nvSpPr>
            <p:cNvPr id="14205" name="Google Shape;14205;p91"/>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1"/>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91"/>
          <p:cNvGrpSpPr/>
          <p:nvPr/>
        </p:nvGrpSpPr>
        <p:grpSpPr>
          <a:xfrm>
            <a:off x="5558459" y="3427430"/>
            <a:ext cx="357419" cy="357005"/>
            <a:chOff x="5583569" y="3351230"/>
            <a:chExt cx="357419" cy="357005"/>
          </a:xfrm>
        </p:grpSpPr>
        <p:sp>
          <p:nvSpPr>
            <p:cNvPr id="14208" name="Google Shape;14208;p91"/>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1"/>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91"/>
          <p:cNvGrpSpPr/>
          <p:nvPr/>
        </p:nvGrpSpPr>
        <p:grpSpPr>
          <a:xfrm>
            <a:off x="7457119" y="3427430"/>
            <a:ext cx="357419" cy="357005"/>
            <a:chOff x="7482229" y="3351230"/>
            <a:chExt cx="357419" cy="357005"/>
          </a:xfrm>
        </p:grpSpPr>
        <p:sp>
          <p:nvSpPr>
            <p:cNvPr id="14211" name="Google Shape;14211;p91"/>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1"/>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1"/>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1"/>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1"/>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91"/>
          <p:cNvGrpSpPr/>
          <p:nvPr/>
        </p:nvGrpSpPr>
        <p:grpSpPr>
          <a:xfrm>
            <a:off x="3739375" y="2966882"/>
            <a:ext cx="222874" cy="345737"/>
            <a:chOff x="3764485" y="2890682"/>
            <a:chExt cx="222874" cy="345737"/>
          </a:xfrm>
        </p:grpSpPr>
        <p:sp>
          <p:nvSpPr>
            <p:cNvPr id="14217" name="Google Shape;14217;p91"/>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1"/>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1"/>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91"/>
          <p:cNvGrpSpPr/>
          <p:nvPr/>
        </p:nvGrpSpPr>
        <p:grpSpPr>
          <a:xfrm>
            <a:off x="2213507" y="2984331"/>
            <a:ext cx="422596" cy="310382"/>
            <a:chOff x="2278533" y="2937377"/>
            <a:chExt cx="346788" cy="254704"/>
          </a:xfrm>
        </p:grpSpPr>
        <p:sp>
          <p:nvSpPr>
            <p:cNvPr id="14221" name="Google Shape;14221;p9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3" name="Google Shape;14223;p91"/>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4" name="Google Shape;14224;p91"/>
          <p:cNvGrpSpPr/>
          <p:nvPr/>
        </p:nvGrpSpPr>
        <p:grpSpPr>
          <a:xfrm>
            <a:off x="1811527" y="2967710"/>
            <a:ext cx="286152" cy="346438"/>
            <a:chOff x="1836637" y="2891510"/>
            <a:chExt cx="286152" cy="346438"/>
          </a:xfrm>
        </p:grpSpPr>
        <p:sp>
          <p:nvSpPr>
            <p:cNvPr id="14225" name="Google Shape;14225;p91"/>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1"/>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1"/>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8" name="Google Shape;14228;p91"/>
          <p:cNvGrpSpPr/>
          <p:nvPr/>
        </p:nvGrpSpPr>
        <p:grpSpPr>
          <a:xfrm>
            <a:off x="5560751" y="2982129"/>
            <a:ext cx="379764" cy="337684"/>
            <a:chOff x="5585861" y="2905929"/>
            <a:chExt cx="379764" cy="337684"/>
          </a:xfrm>
        </p:grpSpPr>
        <p:sp>
          <p:nvSpPr>
            <p:cNvPr id="14229" name="Google Shape;14229;p91"/>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1"/>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1"/>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1"/>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91"/>
          <p:cNvGrpSpPr/>
          <p:nvPr/>
        </p:nvGrpSpPr>
        <p:grpSpPr>
          <a:xfrm>
            <a:off x="1302566" y="2986680"/>
            <a:ext cx="347934" cy="310024"/>
            <a:chOff x="1327676" y="2910480"/>
            <a:chExt cx="347934" cy="310024"/>
          </a:xfrm>
        </p:grpSpPr>
        <p:sp>
          <p:nvSpPr>
            <p:cNvPr id="14234" name="Google Shape;14234;p91"/>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91"/>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91"/>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1"/>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1"/>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9" name="Google Shape;14239;p91"/>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0" name="Google Shape;14240;p91"/>
          <p:cNvGrpSpPr/>
          <p:nvPr/>
        </p:nvGrpSpPr>
        <p:grpSpPr>
          <a:xfrm>
            <a:off x="2728291" y="2945764"/>
            <a:ext cx="382828" cy="358601"/>
            <a:chOff x="2753373" y="2902523"/>
            <a:chExt cx="347552" cy="325557"/>
          </a:xfrm>
        </p:grpSpPr>
        <p:sp>
          <p:nvSpPr>
            <p:cNvPr id="14241" name="Google Shape;14241;p91"/>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1"/>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1"/>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1"/>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1"/>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1"/>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7" name="Google Shape;14247;p91"/>
          <p:cNvGrpSpPr/>
          <p:nvPr/>
        </p:nvGrpSpPr>
        <p:grpSpPr>
          <a:xfrm>
            <a:off x="823906" y="2979455"/>
            <a:ext cx="356655" cy="335425"/>
            <a:chOff x="849016" y="2903255"/>
            <a:chExt cx="356655" cy="335425"/>
          </a:xfrm>
        </p:grpSpPr>
        <p:sp>
          <p:nvSpPr>
            <p:cNvPr id="14248" name="Google Shape;14248;p91"/>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1"/>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1"/>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1"/>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1"/>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91"/>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1"/>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1"/>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1"/>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1"/>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1"/>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9" name="Google Shape;14259;p91"/>
          <p:cNvGrpSpPr/>
          <p:nvPr/>
        </p:nvGrpSpPr>
        <p:grpSpPr>
          <a:xfrm>
            <a:off x="4185823" y="3002977"/>
            <a:ext cx="280072" cy="275520"/>
            <a:chOff x="4210933" y="2926777"/>
            <a:chExt cx="280072" cy="275520"/>
          </a:xfrm>
        </p:grpSpPr>
        <p:sp>
          <p:nvSpPr>
            <p:cNvPr id="14260" name="Google Shape;14260;p91"/>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1"/>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1"/>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1"/>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1"/>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1"/>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1"/>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91"/>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1"/>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1"/>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1"/>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1"/>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1"/>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91"/>
          <p:cNvGrpSpPr/>
          <p:nvPr/>
        </p:nvGrpSpPr>
        <p:grpSpPr>
          <a:xfrm>
            <a:off x="4642106" y="2991582"/>
            <a:ext cx="320273" cy="318395"/>
            <a:chOff x="4667216" y="2915382"/>
            <a:chExt cx="320273" cy="318395"/>
          </a:xfrm>
        </p:grpSpPr>
        <p:sp>
          <p:nvSpPr>
            <p:cNvPr id="14274" name="Google Shape;14274;p91"/>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1"/>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1"/>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1"/>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91"/>
          <p:cNvGrpSpPr/>
          <p:nvPr/>
        </p:nvGrpSpPr>
        <p:grpSpPr>
          <a:xfrm>
            <a:off x="5145370" y="3010839"/>
            <a:ext cx="261929" cy="280550"/>
            <a:chOff x="5170480" y="2934639"/>
            <a:chExt cx="261929" cy="280550"/>
          </a:xfrm>
        </p:grpSpPr>
        <p:sp>
          <p:nvSpPr>
            <p:cNvPr id="14279" name="Google Shape;14279;p91"/>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1"/>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1"/>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1"/>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1"/>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1"/>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1"/>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6" name="Google Shape;14286;p91"/>
          <p:cNvGrpSpPr/>
          <p:nvPr/>
        </p:nvGrpSpPr>
        <p:grpSpPr>
          <a:xfrm>
            <a:off x="6044313" y="2968091"/>
            <a:ext cx="362321" cy="364231"/>
            <a:chOff x="6069423" y="2891892"/>
            <a:chExt cx="362321" cy="364231"/>
          </a:xfrm>
        </p:grpSpPr>
        <p:sp>
          <p:nvSpPr>
            <p:cNvPr id="14287" name="Google Shape;14287;p91"/>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1"/>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1"/>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1"/>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1"/>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1"/>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91"/>
          <p:cNvGrpSpPr/>
          <p:nvPr/>
        </p:nvGrpSpPr>
        <p:grpSpPr>
          <a:xfrm>
            <a:off x="6546845" y="2995370"/>
            <a:ext cx="308878" cy="311170"/>
            <a:chOff x="6571955" y="2919170"/>
            <a:chExt cx="308878" cy="311170"/>
          </a:xfrm>
        </p:grpSpPr>
        <p:sp>
          <p:nvSpPr>
            <p:cNvPr id="14294" name="Google Shape;14294;p91"/>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1"/>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1"/>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1"/>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1"/>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1"/>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1"/>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1"/>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1"/>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1"/>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4" name="Google Shape;14304;p91"/>
          <p:cNvGrpSpPr/>
          <p:nvPr/>
        </p:nvGrpSpPr>
        <p:grpSpPr>
          <a:xfrm>
            <a:off x="7474944" y="3010935"/>
            <a:ext cx="350576" cy="280454"/>
            <a:chOff x="7500054" y="2934735"/>
            <a:chExt cx="350576" cy="280454"/>
          </a:xfrm>
        </p:grpSpPr>
        <p:sp>
          <p:nvSpPr>
            <p:cNvPr id="14305" name="Google Shape;14305;p91"/>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1"/>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1"/>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1"/>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1"/>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1"/>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1"/>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1"/>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3" name="Google Shape;14313;p91"/>
          <p:cNvGrpSpPr/>
          <p:nvPr/>
        </p:nvGrpSpPr>
        <p:grpSpPr>
          <a:xfrm>
            <a:off x="6987570" y="2950862"/>
            <a:ext cx="332012" cy="355454"/>
            <a:chOff x="7055134" y="2919170"/>
            <a:chExt cx="290321" cy="310820"/>
          </a:xfrm>
        </p:grpSpPr>
        <p:sp>
          <p:nvSpPr>
            <p:cNvPr id="14314" name="Google Shape;14314;p91"/>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1"/>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91"/>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91"/>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1"/>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1"/>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1"/>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1"/>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1"/>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1"/>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1"/>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1"/>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1"/>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1"/>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8" name="Google Shape;14328;p91"/>
          <p:cNvGrpSpPr/>
          <p:nvPr/>
        </p:nvGrpSpPr>
        <p:grpSpPr>
          <a:xfrm>
            <a:off x="7960033" y="2976813"/>
            <a:ext cx="330109" cy="347552"/>
            <a:chOff x="7985143" y="2900613"/>
            <a:chExt cx="330109" cy="347552"/>
          </a:xfrm>
        </p:grpSpPr>
        <p:sp>
          <p:nvSpPr>
            <p:cNvPr id="14329" name="Google Shape;14329;p91"/>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1"/>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1"/>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1"/>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1"/>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1"/>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1"/>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1"/>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91"/>
          <p:cNvGrpSpPr/>
          <p:nvPr/>
        </p:nvGrpSpPr>
        <p:grpSpPr>
          <a:xfrm>
            <a:off x="7965731" y="2511426"/>
            <a:ext cx="354363" cy="353631"/>
            <a:chOff x="7990840" y="2435226"/>
            <a:chExt cx="354363" cy="353631"/>
          </a:xfrm>
        </p:grpSpPr>
        <p:sp>
          <p:nvSpPr>
            <p:cNvPr id="14338" name="Google Shape;14338;p91"/>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1"/>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1"/>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91"/>
          <p:cNvGrpSpPr/>
          <p:nvPr/>
        </p:nvGrpSpPr>
        <p:grpSpPr>
          <a:xfrm>
            <a:off x="1792207" y="2556530"/>
            <a:ext cx="350958" cy="263043"/>
            <a:chOff x="1817317" y="2480330"/>
            <a:chExt cx="350958" cy="263043"/>
          </a:xfrm>
        </p:grpSpPr>
        <p:sp>
          <p:nvSpPr>
            <p:cNvPr id="14342" name="Google Shape;14342;p91"/>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1"/>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1"/>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1"/>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1"/>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7" name="Google Shape;14347;p91"/>
          <p:cNvGrpSpPr/>
          <p:nvPr/>
        </p:nvGrpSpPr>
        <p:grpSpPr>
          <a:xfrm>
            <a:off x="1316617" y="2559549"/>
            <a:ext cx="419913" cy="308109"/>
            <a:chOff x="1341727" y="2483349"/>
            <a:chExt cx="419913" cy="308109"/>
          </a:xfrm>
        </p:grpSpPr>
        <p:sp>
          <p:nvSpPr>
            <p:cNvPr id="14348" name="Google Shape;14348;p91"/>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1"/>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1"/>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91"/>
          <p:cNvGrpSpPr/>
          <p:nvPr/>
        </p:nvGrpSpPr>
        <p:grpSpPr>
          <a:xfrm>
            <a:off x="829222" y="2523936"/>
            <a:ext cx="376358" cy="330109"/>
            <a:chOff x="854332" y="2447736"/>
            <a:chExt cx="376358" cy="330109"/>
          </a:xfrm>
        </p:grpSpPr>
        <p:sp>
          <p:nvSpPr>
            <p:cNvPr id="14352" name="Google Shape;14352;p91"/>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1"/>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1"/>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1"/>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1"/>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1"/>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1"/>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1"/>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91"/>
          <p:cNvGrpSpPr/>
          <p:nvPr/>
        </p:nvGrpSpPr>
        <p:grpSpPr>
          <a:xfrm>
            <a:off x="4181653" y="2527151"/>
            <a:ext cx="322151" cy="322374"/>
            <a:chOff x="4206763" y="2450951"/>
            <a:chExt cx="322151" cy="322374"/>
          </a:xfrm>
        </p:grpSpPr>
        <p:sp>
          <p:nvSpPr>
            <p:cNvPr id="14361" name="Google Shape;14361;p91"/>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1"/>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3" name="Google Shape;14363;p91"/>
          <p:cNvGrpSpPr/>
          <p:nvPr/>
        </p:nvGrpSpPr>
        <p:grpSpPr>
          <a:xfrm>
            <a:off x="7491236" y="2526259"/>
            <a:ext cx="327976" cy="324316"/>
            <a:chOff x="7528096" y="2450059"/>
            <a:chExt cx="327976" cy="324316"/>
          </a:xfrm>
        </p:grpSpPr>
        <p:sp>
          <p:nvSpPr>
            <p:cNvPr id="14364" name="Google Shape;14364;p91"/>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1"/>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1"/>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1"/>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1"/>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9" name="Google Shape;14369;p91"/>
          <p:cNvGrpSpPr/>
          <p:nvPr/>
        </p:nvGrpSpPr>
        <p:grpSpPr>
          <a:xfrm>
            <a:off x="7052019" y="2588742"/>
            <a:ext cx="282364" cy="198619"/>
            <a:chOff x="7077129" y="2512542"/>
            <a:chExt cx="282364" cy="198619"/>
          </a:xfrm>
        </p:grpSpPr>
        <p:sp>
          <p:nvSpPr>
            <p:cNvPr id="14370" name="Google Shape;14370;p91"/>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1"/>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1"/>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1"/>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1"/>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1"/>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6" name="Google Shape;14376;p91"/>
          <p:cNvGrpSpPr/>
          <p:nvPr/>
        </p:nvGrpSpPr>
        <p:grpSpPr>
          <a:xfrm>
            <a:off x="3700351" y="2520912"/>
            <a:ext cx="334279" cy="334661"/>
            <a:chOff x="3725461" y="2444712"/>
            <a:chExt cx="334279" cy="334661"/>
          </a:xfrm>
        </p:grpSpPr>
        <p:sp>
          <p:nvSpPr>
            <p:cNvPr id="14377" name="Google Shape;14377;p91"/>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1"/>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91"/>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1"/>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1"/>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1"/>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1"/>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91"/>
          <p:cNvGrpSpPr/>
          <p:nvPr/>
        </p:nvGrpSpPr>
        <p:grpSpPr>
          <a:xfrm>
            <a:off x="6552128" y="2533421"/>
            <a:ext cx="332019" cy="310788"/>
            <a:chOff x="6577238" y="2457221"/>
            <a:chExt cx="332019" cy="310788"/>
          </a:xfrm>
        </p:grpSpPr>
        <p:sp>
          <p:nvSpPr>
            <p:cNvPr id="14385" name="Google Shape;14385;p91"/>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1"/>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1"/>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1"/>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1"/>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1"/>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1" name="Google Shape;14391;p91"/>
          <p:cNvGrpSpPr/>
          <p:nvPr/>
        </p:nvGrpSpPr>
        <p:grpSpPr>
          <a:xfrm>
            <a:off x="2793451" y="2515978"/>
            <a:ext cx="247892" cy="346024"/>
            <a:chOff x="2818561" y="2439778"/>
            <a:chExt cx="247892" cy="346024"/>
          </a:xfrm>
        </p:grpSpPr>
        <p:sp>
          <p:nvSpPr>
            <p:cNvPr id="14392" name="Google Shape;14392;p91"/>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1"/>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1"/>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1"/>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91"/>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1"/>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1"/>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1"/>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1"/>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91"/>
          <p:cNvGrpSpPr/>
          <p:nvPr/>
        </p:nvGrpSpPr>
        <p:grpSpPr>
          <a:xfrm>
            <a:off x="3182668" y="2550832"/>
            <a:ext cx="419933" cy="275170"/>
            <a:chOff x="3207778" y="2474632"/>
            <a:chExt cx="419933" cy="275170"/>
          </a:xfrm>
        </p:grpSpPr>
        <p:sp>
          <p:nvSpPr>
            <p:cNvPr id="14405" name="Google Shape;14405;p91"/>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1"/>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1"/>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1"/>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1"/>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1"/>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1"/>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1"/>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1"/>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1"/>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1"/>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1"/>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1"/>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91"/>
          <p:cNvGrpSpPr/>
          <p:nvPr/>
        </p:nvGrpSpPr>
        <p:grpSpPr>
          <a:xfrm>
            <a:off x="6074265" y="2532275"/>
            <a:ext cx="337684" cy="314194"/>
            <a:chOff x="6099375" y="2456075"/>
            <a:chExt cx="337684" cy="314194"/>
          </a:xfrm>
        </p:grpSpPr>
        <p:sp>
          <p:nvSpPr>
            <p:cNvPr id="14420" name="Google Shape;14420;p91"/>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1"/>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91"/>
          <p:cNvGrpSpPr/>
          <p:nvPr/>
        </p:nvGrpSpPr>
        <p:grpSpPr>
          <a:xfrm>
            <a:off x="2287513" y="2544784"/>
            <a:ext cx="312698" cy="286534"/>
            <a:chOff x="2312623" y="2468584"/>
            <a:chExt cx="312698" cy="286534"/>
          </a:xfrm>
        </p:grpSpPr>
        <p:sp>
          <p:nvSpPr>
            <p:cNvPr id="14423" name="Google Shape;14423;p91"/>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1"/>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1"/>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91"/>
          <p:cNvGrpSpPr/>
          <p:nvPr/>
        </p:nvGrpSpPr>
        <p:grpSpPr>
          <a:xfrm>
            <a:off x="5593695" y="2517124"/>
            <a:ext cx="345292" cy="342618"/>
            <a:chOff x="5618805" y="2440924"/>
            <a:chExt cx="345292" cy="342618"/>
          </a:xfrm>
        </p:grpSpPr>
        <p:sp>
          <p:nvSpPr>
            <p:cNvPr id="14427" name="Google Shape;14427;p91"/>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1"/>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1"/>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1"/>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1"/>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2" name="Google Shape;14432;p91"/>
          <p:cNvGrpSpPr/>
          <p:nvPr/>
        </p:nvGrpSpPr>
        <p:grpSpPr>
          <a:xfrm>
            <a:off x="4628069" y="2522790"/>
            <a:ext cx="377886" cy="331255"/>
            <a:chOff x="4653179" y="2446590"/>
            <a:chExt cx="377886" cy="331255"/>
          </a:xfrm>
        </p:grpSpPr>
        <p:sp>
          <p:nvSpPr>
            <p:cNvPr id="14433" name="Google Shape;14433;p91"/>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7" name="Google Shape;14437;p91"/>
          <p:cNvGrpSpPr/>
          <p:nvPr/>
        </p:nvGrpSpPr>
        <p:grpSpPr>
          <a:xfrm>
            <a:off x="5159407" y="2535681"/>
            <a:ext cx="252062" cy="305122"/>
            <a:chOff x="5184517" y="2459481"/>
            <a:chExt cx="252062" cy="305122"/>
          </a:xfrm>
        </p:grpSpPr>
        <p:sp>
          <p:nvSpPr>
            <p:cNvPr id="14438" name="Google Shape;14438;p91"/>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1"/>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91"/>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1"/>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1"/>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1"/>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4" name="Google Shape;14444;p91"/>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5" name="Google Shape;14445;p91"/>
          <p:cNvGrpSpPr/>
          <p:nvPr/>
        </p:nvGrpSpPr>
        <p:grpSpPr>
          <a:xfrm>
            <a:off x="6130349" y="2045308"/>
            <a:ext cx="249770" cy="363849"/>
            <a:chOff x="6155459" y="1969108"/>
            <a:chExt cx="249770" cy="363849"/>
          </a:xfrm>
        </p:grpSpPr>
        <p:sp>
          <p:nvSpPr>
            <p:cNvPr id="14446" name="Google Shape;14446;p91"/>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1"/>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1"/>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1"/>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1"/>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1"/>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1"/>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1"/>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91"/>
          <p:cNvGrpSpPr/>
          <p:nvPr/>
        </p:nvGrpSpPr>
        <p:grpSpPr>
          <a:xfrm>
            <a:off x="2254919" y="2046804"/>
            <a:ext cx="353631" cy="354395"/>
            <a:chOff x="2280029" y="1970604"/>
            <a:chExt cx="353631" cy="354395"/>
          </a:xfrm>
        </p:grpSpPr>
        <p:sp>
          <p:nvSpPr>
            <p:cNvPr id="14456" name="Google Shape;14456;p91"/>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1"/>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1"/>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1"/>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0" name="Google Shape;14460;p91"/>
          <p:cNvGrpSpPr/>
          <p:nvPr/>
        </p:nvGrpSpPr>
        <p:grpSpPr>
          <a:xfrm>
            <a:off x="8039990" y="2076374"/>
            <a:ext cx="255086" cy="301685"/>
            <a:chOff x="8065100" y="2000174"/>
            <a:chExt cx="255086" cy="301685"/>
          </a:xfrm>
        </p:grpSpPr>
        <p:sp>
          <p:nvSpPr>
            <p:cNvPr id="14461" name="Google Shape;14461;p91"/>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1"/>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1"/>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91"/>
          <p:cNvGrpSpPr/>
          <p:nvPr/>
        </p:nvGrpSpPr>
        <p:grpSpPr>
          <a:xfrm>
            <a:off x="6608595" y="2045308"/>
            <a:ext cx="249420" cy="363849"/>
            <a:chOff x="6633705" y="1969108"/>
            <a:chExt cx="249420" cy="363849"/>
          </a:xfrm>
        </p:grpSpPr>
        <p:sp>
          <p:nvSpPr>
            <p:cNvPr id="14466" name="Google Shape;14466;p91"/>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1"/>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1"/>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1"/>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1"/>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91"/>
          <p:cNvGrpSpPr/>
          <p:nvPr/>
        </p:nvGrpSpPr>
        <p:grpSpPr>
          <a:xfrm>
            <a:off x="5185921" y="2045308"/>
            <a:ext cx="226661" cy="363467"/>
            <a:chOff x="5211031" y="1969108"/>
            <a:chExt cx="226661" cy="363467"/>
          </a:xfrm>
        </p:grpSpPr>
        <p:sp>
          <p:nvSpPr>
            <p:cNvPr id="14475" name="Google Shape;14475;p91"/>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1"/>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91"/>
          <p:cNvGrpSpPr/>
          <p:nvPr/>
        </p:nvGrpSpPr>
        <p:grpSpPr>
          <a:xfrm>
            <a:off x="3687842" y="2046804"/>
            <a:ext cx="354363" cy="354395"/>
            <a:chOff x="3712952" y="1970604"/>
            <a:chExt cx="354363" cy="354395"/>
          </a:xfrm>
        </p:grpSpPr>
        <p:sp>
          <p:nvSpPr>
            <p:cNvPr id="14478" name="Google Shape;14478;p91"/>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1"/>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1"/>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1"/>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1"/>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1"/>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1"/>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1"/>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7" name="Google Shape;14487;p91"/>
          <p:cNvGrpSpPr/>
          <p:nvPr/>
        </p:nvGrpSpPr>
        <p:grpSpPr>
          <a:xfrm>
            <a:off x="3210329" y="2046804"/>
            <a:ext cx="354363" cy="354745"/>
            <a:chOff x="3235438" y="1970604"/>
            <a:chExt cx="354363" cy="354745"/>
          </a:xfrm>
        </p:grpSpPr>
        <p:sp>
          <p:nvSpPr>
            <p:cNvPr id="14488" name="Google Shape;14488;p91"/>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1"/>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1"/>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1"/>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1"/>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1"/>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1"/>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1"/>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1"/>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1"/>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1"/>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1"/>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1" name="Google Shape;14501;p91"/>
          <p:cNvGrpSpPr/>
          <p:nvPr/>
        </p:nvGrpSpPr>
        <p:grpSpPr>
          <a:xfrm>
            <a:off x="1304475" y="2066125"/>
            <a:ext cx="341472" cy="335074"/>
            <a:chOff x="1329585" y="1989925"/>
            <a:chExt cx="341472" cy="335074"/>
          </a:xfrm>
        </p:grpSpPr>
        <p:sp>
          <p:nvSpPr>
            <p:cNvPr id="14502" name="Google Shape;14502;p9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91"/>
          <p:cNvGrpSpPr/>
          <p:nvPr/>
        </p:nvGrpSpPr>
        <p:grpSpPr>
          <a:xfrm>
            <a:off x="5566761" y="2066106"/>
            <a:ext cx="416649" cy="325597"/>
            <a:chOff x="5626763" y="2013829"/>
            <a:chExt cx="351722" cy="274788"/>
          </a:xfrm>
        </p:grpSpPr>
        <p:sp>
          <p:nvSpPr>
            <p:cNvPr id="14506" name="Google Shape;14506;p91"/>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1"/>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1"/>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1"/>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1"/>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1"/>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1"/>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1"/>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1"/>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1"/>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6" name="Google Shape;14516;p91"/>
          <p:cNvGrpSpPr/>
          <p:nvPr/>
        </p:nvGrpSpPr>
        <p:grpSpPr>
          <a:xfrm>
            <a:off x="7551495" y="2060077"/>
            <a:ext cx="276698" cy="333133"/>
            <a:chOff x="7576605" y="1983877"/>
            <a:chExt cx="276698" cy="333133"/>
          </a:xfrm>
        </p:grpSpPr>
        <p:sp>
          <p:nvSpPr>
            <p:cNvPr id="14517" name="Google Shape;14517;p91"/>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1"/>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91"/>
          <p:cNvGrpSpPr/>
          <p:nvPr/>
        </p:nvGrpSpPr>
        <p:grpSpPr>
          <a:xfrm>
            <a:off x="828458" y="2051738"/>
            <a:ext cx="337334" cy="353599"/>
            <a:chOff x="853568" y="1975538"/>
            <a:chExt cx="337334" cy="353599"/>
          </a:xfrm>
        </p:grpSpPr>
        <p:sp>
          <p:nvSpPr>
            <p:cNvPr id="14520" name="Google Shape;14520;p91"/>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1"/>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1"/>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1"/>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91"/>
          <p:cNvGrpSpPr/>
          <p:nvPr/>
        </p:nvGrpSpPr>
        <p:grpSpPr>
          <a:xfrm>
            <a:off x="2733192" y="2085828"/>
            <a:ext cx="327085" cy="277080"/>
            <a:chOff x="2770052" y="2009628"/>
            <a:chExt cx="327085" cy="277080"/>
          </a:xfrm>
        </p:grpSpPr>
        <p:sp>
          <p:nvSpPr>
            <p:cNvPr id="14525" name="Google Shape;14525;p91"/>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1"/>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7" name="Google Shape;14527;p91"/>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8" name="Google Shape;14528;p91"/>
          <p:cNvGrpSpPr/>
          <p:nvPr/>
        </p:nvGrpSpPr>
        <p:grpSpPr>
          <a:xfrm>
            <a:off x="4170289" y="2046804"/>
            <a:ext cx="344878" cy="343573"/>
            <a:chOff x="4195399" y="1970604"/>
            <a:chExt cx="344878" cy="343573"/>
          </a:xfrm>
        </p:grpSpPr>
        <p:sp>
          <p:nvSpPr>
            <p:cNvPr id="14529" name="Google Shape;14529;p91"/>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1"/>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1"/>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1"/>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3" name="Google Shape;14533;p91"/>
          <p:cNvGrpSpPr/>
          <p:nvPr/>
        </p:nvGrpSpPr>
        <p:grpSpPr>
          <a:xfrm>
            <a:off x="4649681" y="2053647"/>
            <a:ext cx="344528" cy="344114"/>
            <a:chOff x="4674791" y="1977447"/>
            <a:chExt cx="344528" cy="344114"/>
          </a:xfrm>
        </p:grpSpPr>
        <p:sp>
          <p:nvSpPr>
            <p:cNvPr id="14534" name="Google Shape;14534;p91"/>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1"/>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1"/>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1"/>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1"/>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1"/>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1"/>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1"/>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1"/>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1"/>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1"/>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1"/>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1"/>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1"/>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1"/>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1"/>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1"/>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1"/>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1"/>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1"/>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1"/>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1"/>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1"/>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1"/>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1"/>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1"/>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91"/>
          <p:cNvGrpSpPr/>
          <p:nvPr/>
        </p:nvGrpSpPr>
        <p:grpSpPr>
          <a:xfrm>
            <a:off x="6058700" y="1623497"/>
            <a:ext cx="382819" cy="310788"/>
            <a:chOff x="6083810" y="1547297"/>
            <a:chExt cx="382819" cy="310788"/>
          </a:xfrm>
        </p:grpSpPr>
        <p:sp>
          <p:nvSpPr>
            <p:cNvPr id="14561" name="Google Shape;14561;p91"/>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1"/>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1"/>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1"/>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1"/>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1"/>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1"/>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1"/>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1"/>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1"/>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1"/>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1"/>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1"/>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1"/>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1"/>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1"/>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1"/>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1"/>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9" name="Google Shape;14579;p91"/>
          <p:cNvGrpSpPr/>
          <p:nvPr/>
        </p:nvGrpSpPr>
        <p:grpSpPr>
          <a:xfrm>
            <a:off x="6533190" y="1614393"/>
            <a:ext cx="382788" cy="328613"/>
            <a:chOff x="6558300" y="1538193"/>
            <a:chExt cx="382788" cy="328613"/>
          </a:xfrm>
        </p:grpSpPr>
        <p:sp>
          <p:nvSpPr>
            <p:cNvPr id="14580" name="Google Shape;14580;p91"/>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1"/>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91"/>
          <p:cNvGrpSpPr/>
          <p:nvPr/>
        </p:nvGrpSpPr>
        <p:grpSpPr>
          <a:xfrm>
            <a:off x="5168892" y="1587497"/>
            <a:ext cx="259605" cy="346024"/>
            <a:chOff x="5194002" y="1511297"/>
            <a:chExt cx="259605" cy="346024"/>
          </a:xfrm>
        </p:grpSpPr>
        <p:sp>
          <p:nvSpPr>
            <p:cNvPr id="14583" name="Google Shape;14583;p91"/>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1"/>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1"/>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1"/>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7" name="Google Shape;14587;p91"/>
          <p:cNvGrpSpPr/>
          <p:nvPr/>
        </p:nvGrpSpPr>
        <p:grpSpPr>
          <a:xfrm>
            <a:off x="1369631" y="1588261"/>
            <a:ext cx="252444" cy="351722"/>
            <a:chOff x="1394741" y="1512061"/>
            <a:chExt cx="252444" cy="351722"/>
          </a:xfrm>
        </p:grpSpPr>
        <p:sp>
          <p:nvSpPr>
            <p:cNvPr id="14588" name="Google Shape;14588;p91"/>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1"/>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1"/>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1"/>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1"/>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1"/>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1"/>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1"/>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1"/>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1"/>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1"/>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1"/>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1"/>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1"/>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1"/>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1"/>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1"/>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5" name="Google Shape;14605;p91"/>
          <p:cNvGrpSpPr/>
          <p:nvPr/>
        </p:nvGrpSpPr>
        <p:grpSpPr>
          <a:xfrm>
            <a:off x="829986" y="1580685"/>
            <a:ext cx="380910" cy="339594"/>
            <a:chOff x="855096" y="1504485"/>
            <a:chExt cx="380910" cy="339594"/>
          </a:xfrm>
        </p:grpSpPr>
        <p:sp>
          <p:nvSpPr>
            <p:cNvPr id="14606" name="Google Shape;14606;p91"/>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1"/>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1"/>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1"/>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1"/>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91"/>
          <p:cNvGrpSpPr/>
          <p:nvPr/>
        </p:nvGrpSpPr>
        <p:grpSpPr>
          <a:xfrm>
            <a:off x="1794466" y="1587879"/>
            <a:ext cx="352103" cy="352103"/>
            <a:chOff x="1819576" y="1511679"/>
            <a:chExt cx="352103" cy="352103"/>
          </a:xfrm>
        </p:grpSpPr>
        <p:sp>
          <p:nvSpPr>
            <p:cNvPr id="14612" name="Google Shape;14612;p91"/>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1"/>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1"/>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1"/>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6" name="Google Shape;14616;p91"/>
          <p:cNvGrpSpPr/>
          <p:nvPr/>
        </p:nvGrpSpPr>
        <p:grpSpPr>
          <a:xfrm>
            <a:off x="5595987" y="1576961"/>
            <a:ext cx="371424" cy="355446"/>
            <a:chOff x="5621097" y="1500761"/>
            <a:chExt cx="371424" cy="355446"/>
          </a:xfrm>
        </p:grpSpPr>
        <p:sp>
          <p:nvSpPr>
            <p:cNvPr id="14617" name="Google Shape;14617;p91"/>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1"/>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91"/>
          <p:cNvGrpSpPr/>
          <p:nvPr/>
        </p:nvGrpSpPr>
        <p:grpSpPr>
          <a:xfrm>
            <a:off x="4645129" y="1617799"/>
            <a:ext cx="359679" cy="321833"/>
            <a:chOff x="4670239" y="1541599"/>
            <a:chExt cx="359679" cy="321833"/>
          </a:xfrm>
        </p:grpSpPr>
        <p:sp>
          <p:nvSpPr>
            <p:cNvPr id="14620" name="Google Shape;14620;p91"/>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1"/>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1"/>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1"/>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1"/>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91"/>
          <p:cNvGrpSpPr/>
          <p:nvPr/>
        </p:nvGrpSpPr>
        <p:grpSpPr>
          <a:xfrm>
            <a:off x="4187319" y="1578585"/>
            <a:ext cx="321037" cy="353822"/>
            <a:chOff x="4212429" y="1502385"/>
            <a:chExt cx="321037" cy="353822"/>
          </a:xfrm>
        </p:grpSpPr>
        <p:sp>
          <p:nvSpPr>
            <p:cNvPr id="14626" name="Google Shape;14626;p91"/>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1"/>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1"/>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1"/>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0" name="Google Shape;14630;p91"/>
          <p:cNvGrpSpPr/>
          <p:nvPr/>
        </p:nvGrpSpPr>
        <p:grpSpPr>
          <a:xfrm>
            <a:off x="2277678" y="1582181"/>
            <a:ext cx="336188" cy="335425"/>
            <a:chOff x="2302788" y="1505981"/>
            <a:chExt cx="336188" cy="335425"/>
          </a:xfrm>
        </p:grpSpPr>
        <p:sp>
          <p:nvSpPr>
            <p:cNvPr id="14631" name="Google Shape;14631;p91"/>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1"/>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1"/>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1"/>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1"/>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1"/>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1"/>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1"/>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1"/>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1"/>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91"/>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1"/>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1"/>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1"/>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1"/>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1"/>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1"/>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91"/>
          <p:cNvGrpSpPr/>
          <p:nvPr/>
        </p:nvGrpSpPr>
        <p:grpSpPr>
          <a:xfrm>
            <a:off x="2755191" y="1598096"/>
            <a:ext cx="333133" cy="321037"/>
            <a:chOff x="2780301" y="1521896"/>
            <a:chExt cx="333133" cy="321037"/>
          </a:xfrm>
        </p:grpSpPr>
        <p:sp>
          <p:nvSpPr>
            <p:cNvPr id="14649" name="Google Shape;14649;p91"/>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1"/>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1"/>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1"/>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1"/>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1"/>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1"/>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1"/>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1"/>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1"/>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1"/>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1"/>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1"/>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1"/>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1"/>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1"/>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1"/>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1"/>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1"/>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1"/>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91"/>
          <p:cNvGrpSpPr/>
          <p:nvPr/>
        </p:nvGrpSpPr>
        <p:grpSpPr>
          <a:xfrm>
            <a:off x="3291049" y="1591285"/>
            <a:ext cx="211892" cy="339594"/>
            <a:chOff x="3316159" y="1515085"/>
            <a:chExt cx="211892" cy="339594"/>
          </a:xfrm>
        </p:grpSpPr>
        <p:sp>
          <p:nvSpPr>
            <p:cNvPr id="14670" name="Google Shape;14670;p91"/>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1"/>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1"/>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3" name="Google Shape;14673;p91"/>
            <p:cNvGrpSpPr/>
            <p:nvPr/>
          </p:nvGrpSpPr>
          <p:grpSpPr>
            <a:xfrm>
              <a:off x="3316159" y="1515085"/>
              <a:ext cx="211892" cy="339594"/>
              <a:chOff x="3316159" y="1515085"/>
              <a:chExt cx="211892" cy="339594"/>
            </a:xfrm>
          </p:grpSpPr>
          <p:sp>
            <p:nvSpPr>
              <p:cNvPr id="14674" name="Google Shape;14674;p91"/>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1"/>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1"/>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1"/>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1"/>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1"/>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80" name="Google Shape;14680;p91"/>
          <p:cNvGrpSpPr/>
          <p:nvPr/>
        </p:nvGrpSpPr>
        <p:grpSpPr>
          <a:xfrm>
            <a:off x="3691248" y="1620855"/>
            <a:ext cx="361971" cy="314958"/>
            <a:chOff x="3716358" y="1544655"/>
            <a:chExt cx="361971" cy="314958"/>
          </a:xfrm>
        </p:grpSpPr>
        <p:sp>
          <p:nvSpPr>
            <p:cNvPr id="14681" name="Google Shape;14681;p91"/>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1"/>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1"/>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1"/>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1"/>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6" name="Google Shape;14686;p91"/>
            <p:cNvGrpSpPr/>
            <p:nvPr/>
          </p:nvGrpSpPr>
          <p:grpSpPr>
            <a:xfrm>
              <a:off x="3716358" y="1544655"/>
              <a:ext cx="361971" cy="314958"/>
              <a:chOff x="3716358" y="1544655"/>
              <a:chExt cx="361971" cy="314958"/>
            </a:xfrm>
          </p:grpSpPr>
          <p:sp>
            <p:nvSpPr>
              <p:cNvPr id="14687" name="Google Shape;14687;p91"/>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1"/>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1"/>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1"/>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1"/>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92" name="Google Shape;14692;p91"/>
          <p:cNvGrpSpPr/>
          <p:nvPr/>
        </p:nvGrpSpPr>
        <p:grpSpPr>
          <a:xfrm>
            <a:off x="6986814" y="1633752"/>
            <a:ext cx="499533" cy="305136"/>
            <a:chOff x="7009649" y="1541981"/>
            <a:chExt cx="524940" cy="320655"/>
          </a:xfrm>
        </p:grpSpPr>
        <p:sp>
          <p:nvSpPr>
            <p:cNvPr id="14693" name="Google Shape;14693;p91"/>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1"/>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1"/>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1"/>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1"/>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1"/>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1"/>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1"/>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1" name="Google Shape;14701;p91"/>
          <p:cNvGrpSpPr/>
          <p:nvPr/>
        </p:nvGrpSpPr>
        <p:grpSpPr>
          <a:xfrm>
            <a:off x="8008924" y="1594309"/>
            <a:ext cx="282746" cy="340358"/>
            <a:chOff x="8034034" y="1518109"/>
            <a:chExt cx="282746" cy="340358"/>
          </a:xfrm>
        </p:grpSpPr>
        <p:sp>
          <p:nvSpPr>
            <p:cNvPr id="14702" name="Google Shape;14702;p91"/>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1"/>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91"/>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1"/>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6" name="Google Shape;14706;p91"/>
          <p:cNvGrpSpPr/>
          <p:nvPr/>
        </p:nvGrpSpPr>
        <p:grpSpPr>
          <a:xfrm>
            <a:off x="7557192" y="1576134"/>
            <a:ext cx="369133" cy="360411"/>
            <a:chOff x="7582302" y="1499934"/>
            <a:chExt cx="369133" cy="360411"/>
          </a:xfrm>
        </p:grpSpPr>
        <p:sp>
          <p:nvSpPr>
            <p:cNvPr id="14707" name="Google Shape;14707;p91"/>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1"/>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1"/>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1"/>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1"/>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2" name="Google Shape;14712;p91"/>
          <p:cNvGrpSpPr/>
          <p:nvPr/>
        </p:nvGrpSpPr>
        <p:grpSpPr>
          <a:xfrm>
            <a:off x="6170979" y="3893352"/>
            <a:ext cx="346056" cy="345674"/>
            <a:chOff x="2238181" y="4120624"/>
            <a:chExt cx="346056" cy="345674"/>
          </a:xfrm>
        </p:grpSpPr>
        <p:grpSp>
          <p:nvGrpSpPr>
            <p:cNvPr id="14713" name="Google Shape;14713;p91"/>
            <p:cNvGrpSpPr/>
            <p:nvPr/>
          </p:nvGrpSpPr>
          <p:grpSpPr>
            <a:xfrm>
              <a:off x="2309155" y="4177413"/>
              <a:ext cx="203862" cy="231903"/>
              <a:chOff x="1512725" y="258500"/>
              <a:chExt cx="4570900" cy="5199625"/>
            </a:xfrm>
          </p:grpSpPr>
          <p:sp>
            <p:nvSpPr>
              <p:cNvPr id="14714" name="Google Shape;14714;p91"/>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1"/>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6" name="Google Shape;14716;p91"/>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7" name="Google Shape;14717;p9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721"/>
        <p:cNvGrpSpPr/>
        <p:nvPr/>
      </p:nvGrpSpPr>
      <p:grpSpPr>
        <a:xfrm>
          <a:off x="0" y="0"/>
          <a:ext cx="0" cy="0"/>
          <a:chOff x="0" y="0"/>
          <a:chExt cx="0" cy="0"/>
        </a:xfrm>
      </p:grpSpPr>
      <p:pic>
        <p:nvPicPr>
          <p:cNvPr id="14722" name="Google Shape;14722;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altLang="zh-CN" b="1" i="0">
                <a:solidFill>
                  <a:srgbClr val="202124"/>
                </a:solidFill>
                <a:effectLst/>
                <a:latin typeface="zeitung"/>
              </a:rPr>
              <a:t>Heart Attack Analysis &amp; Prediction Dataset</a:t>
            </a:r>
            <a:br>
              <a:rPr lang="en-US" altLang="zh-CN" b="1" i="0">
                <a:solidFill>
                  <a:srgbClr val="202124"/>
                </a:solidFill>
                <a:effectLst/>
                <a:latin typeface="zeitung"/>
              </a:rPr>
            </a:br>
            <a:endParaRPr i="1"/>
          </a:p>
        </p:txBody>
      </p:sp>
      <p:sp>
        <p:nvSpPr>
          <p:cNvPr id="1532" name="Google Shape;1532;p42"/>
          <p:cNvSpPr txBox="1">
            <a:spLocks noGrp="1"/>
          </p:cNvSpPr>
          <p:nvPr>
            <p:ph type="subTitle" idx="1"/>
          </p:nvPr>
        </p:nvSpPr>
        <p:spPr>
          <a:xfrm>
            <a:off x="4985245" y="1667625"/>
            <a:ext cx="2947800" cy="194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 dataset is from kaggle and contains 14 dimensions and 303 samples, with the specific variables shown in the report dataset exploration table. Variable types include categorical and continuous variables</a:t>
            </a:r>
            <a:endParaRPr/>
          </a:p>
        </p:txBody>
      </p:sp>
      <p:sp>
        <p:nvSpPr>
          <p:cNvPr id="1533" name="Google Shape;1533;p42"/>
          <p:cNvSpPr txBox="1">
            <a:spLocks noGrp="1"/>
          </p:cNvSpPr>
          <p:nvPr>
            <p:ph type="subTitle" idx="2"/>
          </p:nvPr>
        </p:nvSpPr>
        <p:spPr>
          <a:xfrm>
            <a:off x="1211050" y="1667625"/>
            <a:ext cx="2947800" cy="194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 problem requires us to make predictions using clustering and classification methods and compare their performance. Also use association rule data mining for data analysis. Finally, improvements and enhancements are made based on the implementation.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7"/>
        <p:cNvGrpSpPr/>
        <p:nvPr/>
      </p:nvGrpSpPr>
      <p:grpSpPr>
        <a:xfrm>
          <a:off x="0" y="0"/>
          <a:ext cx="0" cy="0"/>
          <a:chOff x="0" y="0"/>
          <a:chExt cx="0" cy="0"/>
        </a:xfrm>
      </p:grpSpPr>
      <p:sp>
        <p:nvSpPr>
          <p:cNvPr id="1538" name="Google Shape;1538;p43"/>
          <p:cNvSpPr txBox="1">
            <a:spLocks noGrp="1"/>
          </p:cNvSpPr>
          <p:nvPr>
            <p:ph type="subTitle" idx="1"/>
          </p:nvPr>
        </p:nvSpPr>
        <p:spPr>
          <a:xfrm>
            <a:off x="720000" y="1247317"/>
            <a:ext cx="4294800" cy="3451158"/>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Clr>
                <a:schemeClr val="dk1"/>
              </a:buClr>
              <a:buSzPts val="1100"/>
              <a:buFont typeface="Arial"/>
              <a:buNone/>
            </a:pPr>
            <a:r>
              <a:rPr lang="en-US"/>
              <a:t>Key points:</a:t>
            </a:r>
          </a:p>
          <a:p>
            <a:pPr marL="0" lvl="0" indent="0" algn="l" rtl="0">
              <a:spcBef>
                <a:spcPts val="0"/>
              </a:spcBef>
              <a:spcAft>
                <a:spcPts val="0"/>
              </a:spcAft>
              <a:buClr>
                <a:schemeClr val="dk1"/>
              </a:buClr>
              <a:buSzPts val="1100"/>
              <a:buFont typeface="Arial"/>
              <a:buNone/>
            </a:pPr>
            <a:endParaRPr lang="en-US"/>
          </a:p>
          <a:p>
            <a:pPr marL="342900" lvl="0" indent="-342900" algn="l" rtl="0">
              <a:spcBef>
                <a:spcPts val="0"/>
              </a:spcBef>
              <a:spcAft>
                <a:spcPts val="0"/>
              </a:spcAft>
              <a:buClr>
                <a:schemeClr val="dk1"/>
              </a:buClr>
              <a:buSzPts val="1100"/>
              <a:buFont typeface="Arial"/>
              <a:buAutoNum type="arabicPeriod"/>
            </a:pPr>
            <a:r>
              <a:rPr lang="en-US"/>
              <a:t>Feature distribution bar chart: Age, trtbps, chol, and thalachh follow a normal distribution.</a:t>
            </a:r>
          </a:p>
          <a:p>
            <a:pPr marL="342900" lvl="0" indent="-342900" algn="l" rtl="0">
              <a:spcBef>
                <a:spcPts val="0"/>
              </a:spcBef>
              <a:spcAft>
                <a:spcPts val="0"/>
              </a:spcAft>
              <a:buClr>
                <a:schemeClr val="dk1"/>
              </a:buClr>
              <a:buSzPts val="1100"/>
              <a:buFont typeface="Arial"/>
              <a:buAutoNum type="arabicPeriod"/>
            </a:pPr>
            <a:endParaRPr lang="en-US"/>
          </a:p>
          <a:p>
            <a:pPr marL="342900" lvl="0" indent="-342900" algn="l" rtl="0">
              <a:spcBef>
                <a:spcPts val="0"/>
              </a:spcBef>
              <a:spcAft>
                <a:spcPts val="0"/>
              </a:spcAft>
              <a:buClr>
                <a:schemeClr val="dk1"/>
              </a:buClr>
              <a:buSzPts val="1100"/>
              <a:buFont typeface="Arial"/>
              <a:buAutoNum type="arabicPeriod"/>
            </a:pPr>
            <a:r>
              <a:rPr lang="en-US"/>
              <a:t>Correlation heatmap: Features cp, thalachh, exng, oldpeak, thall, caa, and thall have the highest correlation with the output feature.</a:t>
            </a:r>
          </a:p>
          <a:p>
            <a:pPr marL="342900" lvl="0" indent="-342900" algn="l" rtl="0">
              <a:spcBef>
                <a:spcPts val="0"/>
              </a:spcBef>
              <a:spcAft>
                <a:spcPts val="0"/>
              </a:spcAft>
              <a:buClr>
                <a:schemeClr val="dk1"/>
              </a:buClr>
              <a:buSzPts val="1100"/>
              <a:buFont typeface="Arial"/>
              <a:buAutoNum type="arabicPeriod"/>
            </a:pPr>
            <a:endParaRPr lang="en-US"/>
          </a:p>
          <a:p>
            <a:pPr marL="342900" lvl="0" indent="-342900" algn="l" rtl="0">
              <a:spcBef>
                <a:spcPts val="0"/>
              </a:spcBef>
              <a:spcAft>
                <a:spcPts val="0"/>
              </a:spcAft>
              <a:buClr>
                <a:schemeClr val="dk1"/>
              </a:buClr>
              <a:buSzPts val="1100"/>
              <a:buFont typeface="Arial"/>
              <a:buAutoNum type="arabicPeriod"/>
            </a:pPr>
            <a:r>
              <a:rPr lang="en-US"/>
              <a:t>Pairplot: Features age, cp, tahlachh, oldpeak, and caa show more differentiated distributions with respect to the two values of the output. These features are more discriminatory for predicting the output.</a:t>
            </a:r>
          </a:p>
          <a:p>
            <a:pPr marL="0" lvl="0" indent="0" algn="l" rtl="0">
              <a:spcBef>
                <a:spcPts val="0"/>
              </a:spcBef>
              <a:spcAft>
                <a:spcPts val="0"/>
              </a:spcAft>
              <a:buClr>
                <a:schemeClr val="dk1"/>
              </a:buClr>
              <a:buSzPts val="1100"/>
              <a:buFont typeface="Arial"/>
              <a:buNone/>
            </a:pPr>
            <a:endParaRPr lang="en-US"/>
          </a:p>
          <a:p>
            <a:pPr marL="0" lvl="0" indent="0" algn="l" rtl="0">
              <a:spcBef>
                <a:spcPts val="0"/>
              </a:spcBef>
              <a:spcAft>
                <a:spcPts val="0"/>
              </a:spcAft>
              <a:buClr>
                <a:schemeClr val="dk1"/>
              </a:buClr>
              <a:buSzPts val="1100"/>
              <a:buFont typeface="Arial"/>
              <a:buNone/>
            </a:pPr>
            <a:r>
              <a:rPr lang="en-US"/>
              <a:t>These key points summarize the observations from the feature distribution bar chart, correlation heatmap, and pairplot, highlighting the normal distribution of certain features, strong correlations between specific features and the output, and the discriminatory nature of certain features for predicting the output.</a:t>
            </a:r>
          </a:p>
        </p:txBody>
      </p:sp>
      <p:sp>
        <p:nvSpPr>
          <p:cNvPr id="1539" name="Google Shape;1539;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1"/>
              <a:t>Dataset Exploration</a:t>
            </a:r>
            <a:endParaRPr i="1"/>
          </a:p>
        </p:txBody>
      </p:sp>
      <p:grpSp>
        <p:nvGrpSpPr>
          <p:cNvPr id="1540" name="Google Shape;1540;p43"/>
          <p:cNvGrpSpPr/>
          <p:nvPr/>
        </p:nvGrpSpPr>
        <p:grpSpPr>
          <a:xfrm>
            <a:off x="5649707" y="3396864"/>
            <a:ext cx="2266663" cy="1528441"/>
            <a:chOff x="538275" y="2697150"/>
            <a:chExt cx="1257650" cy="848050"/>
          </a:xfrm>
        </p:grpSpPr>
        <p:sp>
          <p:nvSpPr>
            <p:cNvPr id="1541" name="Google Shape;1541;p43"/>
            <p:cNvSpPr/>
            <p:nvPr/>
          </p:nvSpPr>
          <p:spPr>
            <a:xfrm>
              <a:off x="1766250" y="3515625"/>
              <a:ext cx="28900" cy="29575"/>
            </a:xfrm>
            <a:custGeom>
              <a:avLst/>
              <a:gdLst/>
              <a:ahLst/>
              <a:cxnLst/>
              <a:rect l="l" t="t" r="r" b="b"/>
              <a:pathLst>
                <a:path w="1156" h="1183" extrusionOk="0">
                  <a:moveTo>
                    <a:pt x="579" y="0"/>
                  </a:moveTo>
                  <a:cubicBezTo>
                    <a:pt x="578" y="0"/>
                    <a:pt x="578" y="7"/>
                    <a:pt x="578" y="27"/>
                  </a:cubicBezTo>
                  <a:cubicBezTo>
                    <a:pt x="426" y="27"/>
                    <a:pt x="274" y="88"/>
                    <a:pt x="153" y="179"/>
                  </a:cubicBezTo>
                  <a:lnTo>
                    <a:pt x="92" y="240"/>
                  </a:lnTo>
                  <a:cubicBezTo>
                    <a:pt x="62" y="271"/>
                    <a:pt x="62" y="301"/>
                    <a:pt x="62" y="362"/>
                  </a:cubicBezTo>
                  <a:cubicBezTo>
                    <a:pt x="62" y="392"/>
                    <a:pt x="1" y="423"/>
                    <a:pt x="1" y="483"/>
                  </a:cubicBezTo>
                  <a:lnTo>
                    <a:pt x="1" y="575"/>
                  </a:lnTo>
                  <a:lnTo>
                    <a:pt x="1" y="696"/>
                  </a:lnTo>
                  <a:cubicBezTo>
                    <a:pt x="1" y="727"/>
                    <a:pt x="62" y="787"/>
                    <a:pt x="62" y="818"/>
                  </a:cubicBezTo>
                  <a:cubicBezTo>
                    <a:pt x="62" y="848"/>
                    <a:pt x="92" y="879"/>
                    <a:pt x="92" y="939"/>
                  </a:cubicBezTo>
                  <a:cubicBezTo>
                    <a:pt x="122" y="970"/>
                    <a:pt x="122" y="1000"/>
                    <a:pt x="153" y="1000"/>
                  </a:cubicBezTo>
                  <a:cubicBezTo>
                    <a:pt x="274" y="1122"/>
                    <a:pt x="426" y="1183"/>
                    <a:pt x="578" y="1183"/>
                  </a:cubicBezTo>
                  <a:cubicBezTo>
                    <a:pt x="730" y="1183"/>
                    <a:pt x="882" y="1122"/>
                    <a:pt x="1004" y="1031"/>
                  </a:cubicBezTo>
                  <a:cubicBezTo>
                    <a:pt x="1065" y="970"/>
                    <a:pt x="1156" y="848"/>
                    <a:pt x="1156" y="727"/>
                  </a:cubicBezTo>
                  <a:lnTo>
                    <a:pt x="1156" y="666"/>
                  </a:lnTo>
                  <a:lnTo>
                    <a:pt x="1156" y="635"/>
                  </a:lnTo>
                  <a:lnTo>
                    <a:pt x="1156" y="514"/>
                  </a:lnTo>
                  <a:cubicBezTo>
                    <a:pt x="1156" y="483"/>
                    <a:pt x="1156" y="483"/>
                    <a:pt x="1125" y="423"/>
                  </a:cubicBezTo>
                  <a:lnTo>
                    <a:pt x="1125" y="392"/>
                  </a:lnTo>
                  <a:cubicBezTo>
                    <a:pt x="1125" y="362"/>
                    <a:pt x="1065" y="331"/>
                    <a:pt x="1065" y="271"/>
                  </a:cubicBezTo>
                  <a:cubicBezTo>
                    <a:pt x="1034" y="240"/>
                    <a:pt x="1034" y="210"/>
                    <a:pt x="1004" y="210"/>
                  </a:cubicBezTo>
                  <a:cubicBezTo>
                    <a:pt x="973" y="179"/>
                    <a:pt x="882" y="119"/>
                    <a:pt x="852" y="88"/>
                  </a:cubicBezTo>
                  <a:cubicBezTo>
                    <a:pt x="761" y="58"/>
                    <a:pt x="700" y="58"/>
                    <a:pt x="609" y="27"/>
                  </a:cubicBezTo>
                  <a:cubicBezTo>
                    <a:pt x="588" y="27"/>
                    <a:pt x="582" y="0"/>
                    <a:pt x="57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3"/>
            <p:cNvSpPr/>
            <p:nvPr/>
          </p:nvSpPr>
          <p:spPr>
            <a:xfrm>
              <a:off x="1765500" y="3435000"/>
              <a:ext cx="30425" cy="28900"/>
            </a:xfrm>
            <a:custGeom>
              <a:avLst/>
              <a:gdLst/>
              <a:ahLst/>
              <a:cxnLst/>
              <a:rect l="l" t="t" r="r" b="b"/>
              <a:pathLst>
                <a:path w="1217" h="1156" extrusionOk="0">
                  <a:moveTo>
                    <a:pt x="608" y="0"/>
                  </a:moveTo>
                  <a:cubicBezTo>
                    <a:pt x="456" y="0"/>
                    <a:pt x="304" y="91"/>
                    <a:pt x="183" y="183"/>
                  </a:cubicBezTo>
                  <a:cubicBezTo>
                    <a:pt x="170" y="170"/>
                    <a:pt x="158" y="163"/>
                    <a:pt x="147" y="163"/>
                  </a:cubicBezTo>
                  <a:cubicBezTo>
                    <a:pt x="132" y="163"/>
                    <a:pt x="122" y="177"/>
                    <a:pt x="122" y="213"/>
                  </a:cubicBezTo>
                  <a:cubicBezTo>
                    <a:pt x="92" y="243"/>
                    <a:pt x="92" y="274"/>
                    <a:pt x="92" y="304"/>
                  </a:cubicBezTo>
                  <a:cubicBezTo>
                    <a:pt x="92" y="365"/>
                    <a:pt x="31" y="395"/>
                    <a:pt x="31" y="426"/>
                  </a:cubicBezTo>
                  <a:cubicBezTo>
                    <a:pt x="0" y="608"/>
                    <a:pt x="92" y="821"/>
                    <a:pt x="183" y="973"/>
                  </a:cubicBezTo>
                  <a:cubicBezTo>
                    <a:pt x="304" y="1064"/>
                    <a:pt x="456" y="1155"/>
                    <a:pt x="608" y="1155"/>
                  </a:cubicBezTo>
                  <a:lnTo>
                    <a:pt x="730" y="1155"/>
                  </a:lnTo>
                  <a:cubicBezTo>
                    <a:pt x="760" y="1155"/>
                    <a:pt x="791" y="1155"/>
                    <a:pt x="851" y="1125"/>
                  </a:cubicBezTo>
                  <a:cubicBezTo>
                    <a:pt x="882" y="1125"/>
                    <a:pt x="912" y="1064"/>
                    <a:pt x="943" y="1064"/>
                  </a:cubicBezTo>
                  <a:cubicBezTo>
                    <a:pt x="1003" y="1034"/>
                    <a:pt x="1034" y="1034"/>
                    <a:pt x="1034" y="1003"/>
                  </a:cubicBezTo>
                  <a:cubicBezTo>
                    <a:pt x="1155" y="882"/>
                    <a:pt x="1216" y="730"/>
                    <a:pt x="1216" y="578"/>
                  </a:cubicBezTo>
                  <a:cubicBezTo>
                    <a:pt x="1216" y="426"/>
                    <a:pt x="1155" y="274"/>
                    <a:pt x="1034" y="152"/>
                  </a:cubicBezTo>
                  <a:lnTo>
                    <a:pt x="943" y="91"/>
                  </a:lnTo>
                  <a:cubicBezTo>
                    <a:pt x="912" y="31"/>
                    <a:pt x="882" y="31"/>
                    <a:pt x="851" y="31"/>
                  </a:cubicBezTo>
                  <a:cubicBezTo>
                    <a:pt x="791" y="31"/>
                    <a:pt x="760" y="0"/>
                    <a:pt x="73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1590725" y="3351400"/>
              <a:ext cx="29650" cy="29675"/>
            </a:xfrm>
            <a:custGeom>
              <a:avLst/>
              <a:gdLst/>
              <a:ahLst/>
              <a:cxnLst/>
              <a:rect l="l" t="t" r="r" b="b"/>
              <a:pathLst>
                <a:path w="1186" h="1187" extrusionOk="0">
                  <a:moveTo>
                    <a:pt x="578" y="1"/>
                  </a:moveTo>
                  <a:cubicBezTo>
                    <a:pt x="304" y="1"/>
                    <a:pt x="92" y="213"/>
                    <a:pt x="0" y="457"/>
                  </a:cubicBezTo>
                  <a:lnTo>
                    <a:pt x="0" y="578"/>
                  </a:lnTo>
                  <a:cubicBezTo>
                    <a:pt x="0" y="912"/>
                    <a:pt x="274" y="1186"/>
                    <a:pt x="608" y="1186"/>
                  </a:cubicBezTo>
                  <a:lnTo>
                    <a:pt x="639" y="1186"/>
                  </a:lnTo>
                  <a:cubicBezTo>
                    <a:pt x="912" y="1186"/>
                    <a:pt x="1155" y="973"/>
                    <a:pt x="1186" y="730"/>
                  </a:cubicBezTo>
                  <a:lnTo>
                    <a:pt x="1186" y="609"/>
                  </a:lnTo>
                  <a:cubicBezTo>
                    <a:pt x="1186" y="274"/>
                    <a:pt x="912"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1678100" y="3351400"/>
              <a:ext cx="30425" cy="30425"/>
            </a:xfrm>
            <a:custGeom>
              <a:avLst/>
              <a:gdLst/>
              <a:ahLst/>
              <a:cxnLst/>
              <a:rect l="l" t="t" r="r" b="b"/>
              <a:pathLst>
                <a:path w="1217" h="1217" extrusionOk="0">
                  <a:moveTo>
                    <a:pt x="609" y="1"/>
                  </a:moveTo>
                  <a:cubicBezTo>
                    <a:pt x="274" y="1"/>
                    <a:pt x="1" y="274"/>
                    <a:pt x="1" y="609"/>
                  </a:cubicBezTo>
                  <a:cubicBezTo>
                    <a:pt x="1" y="943"/>
                    <a:pt x="274" y="1216"/>
                    <a:pt x="609" y="1216"/>
                  </a:cubicBezTo>
                  <a:cubicBezTo>
                    <a:pt x="943" y="1216"/>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3"/>
            <p:cNvSpPr/>
            <p:nvPr/>
          </p:nvSpPr>
          <p:spPr>
            <a:xfrm>
              <a:off x="1764725" y="3351400"/>
              <a:ext cx="31200" cy="30425"/>
            </a:xfrm>
            <a:custGeom>
              <a:avLst/>
              <a:gdLst/>
              <a:ahLst/>
              <a:cxnLst/>
              <a:rect l="l" t="t" r="r" b="b"/>
              <a:pathLst>
                <a:path w="1248" h="1217" extrusionOk="0">
                  <a:moveTo>
                    <a:pt x="639" y="1"/>
                  </a:moveTo>
                  <a:cubicBezTo>
                    <a:pt x="487" y="1"/>
                    <a:pt x="335" y="92"/>
                    <a:pt x="214" y="183"/>
                  </a:cubicBezTo>
                  <a:cubicBezTo>
                    <a:pt x="1" y="426"/>
                    <a:pt x="1" y="791"/>
                    <a:pt x="214" y="1034"/>
                  </a:cubicBezTo>
                  <a:cubicBezTo>
                    <a:pt x="335" y="1156"/>
                    <a:pt x="487" y="1216"/>
                    <a:pt x="639" y="1216"/>
                  </a:cubicBezTo>
                  <a:cubicBezTo>
                    <a:pt x="791" y="1216"/>
                    <a:pt x="943" y="1156"/>
                    <a:pt x="1065" y="1034"/>
                  </a:cubicBezTo>
                  <a:cubicBezTo>
                    <a:pt x="1186" y="912"/>
                    <a:pt x="1247" y="761"/>
                    <a:pt x="1247" y="609"/>
                  </a:cubicBezTo>
                  <a:cubicBezTo>
                    <a:pt x="1247" y="457"/>
                    <a:pt x="1186" y="305"/>
                    <a:pt x="1065" y="183"/>
                  </a:cubicBezTo>
                  <a:cubicBezTo>
                    <a:pt x="943" y="92"/>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3"/>
            <p:cNvSpPr/>
            <p:nvPr/>
          </p:nvSpPr>
          <p:spPr>
            <a:xfrm>
              <a:off x="1589950" y="3270100"/>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3"/>
            <p:cNvSpPr/>
            <p:nvPr/>
          </p:nvSpPr>
          <p:spPr>
            <a:xfrm>
              <a:off x="1678100" y="32701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3"/>
            <p:cNvSpPr/>
            <p:nvPr/>
          </p:nvSpPr>
          <p:spPr>
            <a:xfrm>
              <a:off x="1764725" y="3270850"/>
              <a:ext cx="31200" cy="29675"/>
            </a:xfrm>
            <a:custGeom>
              <a:avLst/>
              <a:gdLst/>
              <a:ahLst/>
              <a:cxnLst/>
              <a:rect l="l" t="t" r="r" b="b"/>
              <a:pathLst>
                <a:path w="1248" h="1187" extrusionOk="0">
                  <a:moveTo>
                    <a:pt x="639" y="1"/>
                  </a:moveTo>
                  <a:cubicBezTo>
                    <a:pt x="487" y="1"/>
                    <a:pt x="335" y="61"/>
                    <a:pt x="214" y="183"/>
                  </a:cubicBezTo>
                  <a:cubicBezTo>
                    <a:pt x="1" y="396"/>
                    <a:pt x="1" y="761"/>
                    <a:pt x="214" y="973"/>
                  </a:cubicBezTo>
                  <a:cubicBezTo>
                    <a:pt x="335" y="1095"/>
                    <a:pt x="487" y="1186"/>
                    <a:pt x="639" y="1186"/>
                  </a:cubicBezTo>
                  <a:lnTo>
                    <a:pt x="761" y="1186"/>
                  </a:lnTo>
                  <a:cubicBezTo>
                    <a:pt x="791" y="1186"/>
                    <a:pt x="822" y="1125"/>
                    <a:pt x="882" y="1125"/>
                  </a:cubicBezTo>
                  <a:cubicBezTo>
                    <a:pt x="913" y="1125"/>
                    <a:pt x="943" y="1095"/>
                    <a:pt x="974" y="1095"/>
                  </a:cubicBezTo>
                  <a:cubicBezTo>
                    <a:pt x="1034" y="1065"/>
                    <a:pt x="1065" y="1065"/>
                    <a:pt x="1065" y="1034"/>
                  </a:cubicBezTo>
                  <a:cubicBezTo>
                    <a:pt x="1186" y="913"/>
                    <a:pt x="1247" y="761"/>
                    <a:pt x="1247" y="609"/>
                  </a:cubicBezTo>
                  <a:cubicBezTo>
                    <a:pt x="1247" y="457"/>
                    <a:pt x="1186" y="305"/>
                    <a:pt x="1065" y="183"/>
                  </a:cubicBezTo>
                  <a:cubicBezTo>
                    <a:pt x="943" y="61"/>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3"/>
            <p:cNvSpPr/>
            <p:nvPr/>
          </p:nvSpPr>
          <p:spPr>
            <a:xfrm>
              <a:off x="1678100"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1502575"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43" y="1216"/>
                    <a:pt x="1216" y="943"/>
                    <a:pt x="1216" y="608"/>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1589950" y="3188025"/>
              <a:ext cx="30425" cy="30425"/>
            </a:xfrm>
            <a:custGeom>
              <a:avLst/>
              <a:gdLst/>
              <a:ahLst/>
              <a:cxnLst/>
              <a:rect l="l" t="t" r="r" b="b"/>
              <a:pathLst>
                <a:path w="1217" h="1217" extrusionOk="0">
                  <a:moveTo>
                    <a:pt x="609" y="1"/>
                  </a:moveTo>
                  <a:cubicBezTo>
                    <a:pt x="275" y="1"/>
                    <a:pt x="1" y="274"/>
                    <a:pt x="1" y="608"/>
                  </a:cubicBezTo>
                  <a:cubicBezTo>
                    <a:pt x="1" y="943"/>
                    <a:pt x="275"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3"/>
            <p:cNvSpPr/>
            <p:nvPr/>
          </p:nvSpPr>
          <p:spPr>
            <a:xfrm>
              <a:off x="1764725" y="3188025"/>
              <a:ext cx="31200" cy="30425"/>
            </a:xfrm>
            <a:custGeom>
              <a:avLst/>
              <a:gdLst/>
              <a:ahLst/>
              <a:cxnLst/>
              <a:rect l="l" t="t" r="r" b="b"/>
              <a:pathLst>
                <a:path w="1248" h="1217" extrusionOk="0">
                  <a:moveTo>
                    <a:pt x="639" y="1"/>
                  </a:moveTo>
                  <a:cubicBezTo>
                    <a:pt x="487" y="1"/>
                    <a:pt x="335" y="92"/>
                    <a:pt x="214" y="183"/>
                  </a:cubicBezTo>
                  <a:cubicBezTo>
                    <a:pt x="1" y="396"/>
                    <a:pt x="1" y="821"/>
                    <a:pt x="214" y="1034"/>
                  </a:cubicBezTo>
                  <a:cubicBezTo>
                    <a:pt x="335" y="1156"/>
                    <a:pt x="487" y="1216"/>
                    <a:pt x="639" y="1216"/>
                  </a:cubicBezTo>
                  <a:cubicBezTo>
                    <a:pt x="791" y="1216"/>
                    <a:pt x="943" y="1156"/>
                    <a:pt x="1065" y="1034"/>
                  </a:cubicBezTo>
                  <a:cubicBezTo>
                    <a:pt x="1186" y="912"/>
                    <a:pt x="1247" y="760"/>
                    <a:pt x="1247" y="608"/>
                  </a:cubicBezTo>
                  <a:cubicBezTo>
                    <a:pt x="1247" y="457"/>
                    <a:pt x="1186" y="305"/>
                    <a:pt x="1065" y="183"/>
                  </a:cubicBezTo>
                  <a:cubicBezTo>
                    <a:pt x="943" y="92"/>
                    <a:pt x="791" y="1"/>
                    <a:pt x="63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1589950" y="3106725"/>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1502575"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1415175" y="3106725"/>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1678100"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3"/>
            <p:cNvSpPr/>
            <p:nvPr/>
          </p:nvSpPr>
          <p:spPr>
            <a:xfrm>
              <a:off x="1764725" y="3106725"/>
              <a:ext cx="31200" cy="30425"/>
            </a:xfrm>
            <a:custGeom>
              <a:avLst/>
              <a:gdLst/>
              <a:ahLst/>
              <a:cxnLst/>
              <a:rect l="l" t="t" r="r" b="b"/>
              <a:pathLst>
                <a:path w="1248" h="1217" extrusionOk="0">
                  <a:moveTo>
                    <a:pt x="670" y="0"/>
                  </a:moveTo>
                  <a:cubicBezTo>
                    <a:pt x="518" y="0"/>
                    <a:pt x="366" y="61"/>
                    <a:pt x="275" y="183"/>
                  </a:cubicBezTo>
                  <a:cubicBezTo>
                    <a:pt x="1" y="365"/>
                    <a:pt x="1" y="791"/>
                    <a:pt x="214" y="1034"/>
                  </a:cubicBezTo>
                  <a:cubicBezTo>
                    <a:pt x="335" y="1125"/>
                    <a:pt x="487" y="1216"/>
                    <a:pt x="639" y="1216"/>
                  </a:cubicBezTo>
                  <a:cubicBezTo>
                    <a:pt x="791" y="1216"/>
                    <a:pt x="943" y="1125"/>
                    <a:pt x="1065" y="1034"/>
                  </a:cubicBezTo>
                  <a:cubicBezTo>
                    <a:pt x="1186" y="912"/>
                    <a:pt x="1247" y="760"/>
                    <a:pt x="1247" y="608"/>
                  </a:cubicBezTo>
                  <a:cubicBezTo>
                    <a:pt x="1247" y="517"/>
                    <a:pt x="1247" y="456"/>
                    <a:pt x="1217" y="365"/>
                  </a:cubicBezTo>
                  <a:cubicBezTo>
                    <a:pt x="1186" y="304"/>
                    <a:pt x="1126" y="213"/>
                    <a:pt x="1095" y="183"/>
                  </a:cubicBezTo>
                  <a:cubicBezTo>
                    <a:pt x="974" y="61"/>
                    <a:pt x="822" y="0"/>
                    <a:pt x="67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3"/>
            <p:cNvSpPr/>
            <p:nvPr/>
          </p:nvSpPr>
          <p:spPr>
            <a:xfrm>
              <a:off x="1678100" y="302390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3"/>
            <p:cNvSpPr/>
            <p:nvPr/>
          </p:nvSpPr>
          <p:spPr>
            <a:xfrm>
              <a:off x="1327800" y="3023900"/>
              <a:ext cx="30425" cy="30400"/>
            </a:xfrm>
            <a:custGeom>
              <a:avLst/>
              <a:gdLst/>
              <a:ahLst/>
              <a:cxnLst/>
              <a:rect l="l" t="t" r="r" b="b"/>
              <a:pathLst>
                <a:path w="1217" h="1216" extrusionOk="0">
                  <a:moveTo>
                    <a:pt x="608" y="0"/>
                  </a:moveTo>
                  <a:cubicBezTo>
                    <a:pt x="274" y="31"/>
                    <a:pt x="0" y="30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3"/>
            <p:cNvSpPr/>
            <p:nvPr/>
          </p:nvSpPr>
          <p:spPr>
            <a:xfrm>
              <a:off x="1589950" y="3023900"/>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3"/>
            <p:cNvSpPr/>
            <p:nvPr/>
          </p:nvSpPr>
          <p:spPr>
            <a:xfrm>
              <a:off x="1415175" y="3023900"/>
              <a:ext cx="30425" cy="30400"/>
            </a:xfrm>
            <a:custGeom>
              <a:avLst/>
              <a:gdLst/>
              <a:ahLst/>
              <a:cxnLst/>
              <a:rect l="l" t="t" r="r" b="b"/>
              <a:pathLst>
                <a:path w="1217" h="1216" extrusionOk="0">
                  <a:moveTo>
                    <a:pt x="609" y="0"/>
                  </a:moveTo>
                  <a:cubicBezTo>
                    <a:pt x="275" y="31"/>
                    <a:pt x="1" y="30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3"/>
            <p:cNvSpPr/>
            <p:nvPr/>
          </p:nvSpPr>
          <p:spPr>
            <a:xfrm>
              <a:off x="1502575" y="302390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3"/>
            <p:cNvSpPr/>
            <p:nvPr/>
          </p:nvSpPr>
          <p:spPr>
            <a:xfrm>
              <a:off x="1765500" y="3024650"/>
              <a:ext cx="30425" cy="29650"/>
            </a:xfrm>
            <a:custGeom>
              <a:avLst/>
              <a:gdLst/>
              <a:ahLst/>
              <a:cxnLst/>
              <a:rect l="l" t="t" r="r" b="b"/>
              <a:pathLst>
                <a:path w="1217" h="1186" extrusionOk="0">
                  <a:moveTo>
                    <a:pt x="608" y="1"/>
                  </a:moveTo>
                  <a:cubicBezTo>
                    <a:pt x="456" y="1"/>
                    <a:pt x="304" y="92"/>
                    <a:pt x="183" y="183"/>
                  </a:cubicBezTo>
                  <a:cubicBezTo>
                    <a:pt x="31" y="304"/>
                    <a:pt x="0" y="517"/>
                    <a:pt x="31" y="700"/>
                  </a:cubicBezTo>
                  <a:cubicBezTo>
                    <a:pt x="31" y="730"/>
                    <a:pt x="31" y="760"/>
                    <a:pt x="92" y="821"/>
                  </a:cubicBezTo>
                  <a:cubicBezTo>
                    <a:pt x="92" y="852"/>
                    <a:pt x="122" y="882"/>
                    <a:pt x="122" y="912"/>
                  </a:cubicBezTo>
                  <a:cubicBezTo>
                    <a:pt x="152" y="973"/>
                    <a:pt x="152" y="1004"/>
                    <a:pt x="183" y="1004"/>
                  </a:cubicBezTo>
                  <a:cubicBezTo>
                    <a:pt x="304" y="1125"/>
                    <a:pt x="456" y="1186"/>
                    <a:pt x="608" y="1186"/>
                  </a:cubicBezTo>
                  <a:cubicBezTo>
                    <a:pt x="760" y="1186"/>
                    <a:pt x="912" y="1125"/>
                    <a:pt x="1034" y="1004"/>
                  </a:cubicBezTo>
                  <a:cubicBezTo>
                    <a:pt x="1125" y="882"/>
                    <a:pt x="1216" y="730"/>
                    <a:pt x="1216" y="578"/>
                  </a:cubicBezTo>
                  <a:cubicBezTo>
                    <a:pt x="1216" y="426"/>
                    <a:pt x="1125" y="274"/>
                    <a:pt x="1034" y="153"/>
                  </a:cubicBezTo>
                  <a:lnTo>
                    <a:pt x="943" y="92"/>
                  </a:lnTo>
                  <a:cubicBezTo>
                    <a:pt x="912" y="31"/>
                    <a:pt x="882" y="31"/>
                    <a:pt x="821" y="31"/>
                  </a:cubicBezTo>
                  <a:cubicBezTo>
                    <a:pt x="791" y="31"/>
                    <a:pt x="760" y="1"/>
                    <a:pt x="73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3"/>
            <p:cNvSpPr/>
            <p:nvPr/>
          </p:nvSpPr>
          <p:spPr>
            <a:xfrm>
              <a:off x="1589950" y="2941825"/>
              <a:ext cx="30425" cy="30425"/>
            </a:xfrm>
            <a:custGeom>
              <a:avLst/>
              <a:gdLst/>
              <a:ahLst/>
              <a:cxnLst/>
              <a:rect l="l" t="t" r="r" b="b"/>
              <a:pathLst>
                <a:path w="1217" h="1217" extrusionOk="0">
                  <a:moveTo>
                    <a:pt x="609" y="0"/>
                  </a:moveTo>
                  <a:cubicBezTo>
                    <a:pt x="275" y="0"/>
                    <a:pt x="1" y="274"/>
                    <a:pt x="1" y="608"/>
                  </a:cubicBezTo>
                  <a:cubicBezTo>
                    <a:pt x="1" y="973"/>
                    <a:pt x="275"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3"/>
            <p:cNvSpPr/>
            <p:nvPr/>
          </p:nvSpPr>
          <p:spPr>
            <a:xfrm>
              <a:off x="1415175" y="2942575"/>
              <a:ext cx="30425" cy="30425"/>
            </a:xfrm>
            <a:custGeom>
              <a:avLst/>
              <a:gdLst/>
              <a:ahLst/>
              <a:cxnLst/>
              <a:rect l="l" t="t" r="r" b="b"/>
              <a:pathLst>
                <a:path w="1217" h="1217" extrusionOk="0">
                  <a:moveTo>
                    <a:pt x="609" y="1"/>
                  </a:moveTo>
                  <a:cubicBezTo>
                    <a:pt x="275" y="31"/>
                    <a:pt x="1" y="305"/>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3"/>
            <p:cNvSpPr/>
            <p:nvPr/>
          </p:nvSpPr>
          <p:spPr>
            <a:xfrm>
              <a:off x="1502575" y="2941825"/>
              <a:ext cx="30425" cy="30425"/>
            </a:xfrm>
            <a:custGeom>
              <a:avLst/>
              <a:gdLst/>
              <a:ahLst/>
              <a:cxnLst/>
              <a:rect l="l" t="t" r="r" b="b"/>
              <a:pathLst>
                <a:path w="1217" h="1217" extrusionOk="0">
                  <a:moveTo>
                    <a:pt x="608" y="0"/>
                  </a:moveTo>
                  <a:cubicBezTo>
                    <a:pt x="274" y="0"/>
                    <a:pt x="0" y="274"/>
                    <a:pt x="0" y="608"/>
                  </a:cubicBezTo>
                  <a:cubicBezTo>
                    <a:pt x="0" y="973"/>
                    <a:pt x="274" y="1216"/>
                    <a:pt x="608" y="1216"/>
                  </a:cubicBezTo>
                  <a:cubicBezTo>
                    <a:pt x="943" y="1216"/>
                    <a:pt x="1216" y="97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3"/>
            <p:cNvSpPr/>
            <p:nvPr/>
          </p:nvSpPr>
          <p:spPr>
            <a:xfrm>
              <a:off x="1327800" y="2942575"/>
              <a:ext cx="30425" cy="30425"/>
            </a:xfrm>
            <a:custGeom>
              <a:avLst/>
              <a:gdLst/>
              <a:ahLst/>
              <a:cxnLst/>
              <a:rect l="l" t="t" r="r" b="b"/>
              <a:pathLst>
                <a:path w="1217" h="1217" extrusionOk="0">
                  <a:moveTo>
                    <a:pt x="608" y="1"/>
                  </a:moveTo>
                  <a:cubicBezTo>
                    <a:pt x="274" y="31"/>
                    <a:pt x="0" y="305"/>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3"/>
            <p:cNvSpPr/>
            <p:nvPr/>
          </p:nvSpPr>
          <p:spPr>
            <a:xfrm>
              <a:off x="1678100" y="2941825"/>
              <a:ext cx="30425" cy="3042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3"/>
            <p:cNvSpPr/>
            <p:nvPr/>
          </p:nvSpPr>
          <p:spPr>
            <a:xfrm>
              <a:off x="1240400" y="2942575"/>
              <a:ext cx="30425" cy="30425"/>
            </a:xfrm>
            <a:custGeom>
              <a:avLst/>
              <a:gdLst/>
              <a:ahLst/>
              <a:cxnLst/>
              <a:rect l="l" t="t" r="r" b="b"/>
              <a:pathLst>
                <a:path w="1217" h="1217" extrusionOk="0">
                  <a:moveTo>
                    <a:pt x="609" y="1"/>
                  </a:moveTo>
                  <a:cubicBezTo>
                    <a:pt x="274" y="31"/>
                    <a:pt x="1" y="305"/>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3"/>
            <p:cNvSpPr/>
            <p:nvPr/>
          </p:nvSpPr>
          <p:spPr>
            <a:xfrm>
              <a:off x="1765500" y="2943350"/>
              <a:ext cx="30425" cy="29650"/>
            </a:xfrm>
            <a:custGeom>
              <a:avLst/>
              <a:gdLst/>
              <a:ahLst/>
              <a:cxnLst/>
              <a:rect l="l" t="t" r="r" b="b"/>
              <a:pathLst>
                <a:path w="1217" h="1186" extrusionOk="0">
                  <a:moveTo>
                    <a:pt x="608" y="0"/>
                  </a:moveTo>
                  <a:cubicBezTo>
                    <a:pt x="456" y="0"/>
                    <a:pt x="304" y="61"/>
                    <a:pt x="183" y="183"/>
                  </a:cubicBezTo>
                  <a:cubicBezTo>
                    <a:pt x="31" y="304"/>
                    <a:pt x="0" y="487"/>
                    <a:pt x="31" y="669"/>
                  </a:cubicBezTo>
                  <a:cubicBezTo>
                    <a:pt x="31" y="730"/>
                    <a:pt x="31" y="760"/>
                    <a:pt x="92" y="790"/>
                  </a:cubicBezTo>
                  <a:cubicBezTo>
                    <a:pt x="92" y="821"/>
                    <a:pt x="122" y="882"/>
                    <a:pt x="122" y="912"/>
                  </a:cubicBezTo>
                  <a:cubicBezTo>
                    <a:pt x="152" y="942"/>
                    <a:pt x="152" y="973"/>
                    <a:pt x="183" y="973"/>
                  </a:cubicBezTo>
                  <a:cubicBezTo>
                    <a:pt x="304" y="1094"/>
                    <a:pt x="456" y="1186"/>
                    <a:pt x="608" y="1186"/>
                  </a:cubicBezTo>
                  <a:cubicBezTo>
                    <a:pt x="760" y="1186"/>
                    <a:pt x="912" y="1094"/>
                    <a:pt x="1034" y="973"/>
                  </a:cubicBezTo>
                  <a:cubicBezTo>
                    <a:pt x="1125" y="882"/>
                    <a:pt x="1216" y="730"/>
                    <a:pt x="1216" y="578"/>
                  </a:cubicBezTo>
                  <a:cubicBezTo>
                    <a:pt x="1216" y="426"/>
                    <a:pt x="1125" y="274"/>
                    <a:pt x="1034" y="152"/>
                  </a:cubicBezTo>
                  <a:lnTo>
                    <a:pt x="943" y="61"/>
                  </a:lnTo>
                  <a:cubicBezTo>
                    <a:pt x="912" y="31"/>
                    <a:pt x="882" y="31"/>
                    <a:pt x="821" y="31"/>
                  </a:cubicBezTo>
                  <a:cubicBezTo>
                    <a:pt x="791" y="31"/>
                    <a:pt x="760" y="0"/>
                    <a:pt x="73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3"/>
            <p:cNvSpPr/>
            <p:nvPr/>
          </p:nvSpPr>
          <p:spPr>
            <a:xfrm>
              <a:off x="1327800" y="2860525"/>
              <a:ext cx="30425" cy="30400"/>
            </a:xfrm>
            <a:custGeom>
              <a:avLst/>
              <a:gdLst/>
              <a:ahLst/>
              <a:cxnLst/>
              <a:rect l="l" t="t" r="r" b="b"/>
              <a:pathLst>
                <a:path w="1217" h="1216" extrusionOk="0">
                  <a:moveTo>
                    <a:pt x="608" y="0"/>
                  </a:moveTo>
                  <a:cubicBezTo>
                    <a:pt x="274" y="30"/>
                    <a:pt x="0" y="30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3"/>
            <p:cNvSpPr/>
            <p:nvPr/>
          </p:nvSpPr>
          <p:spPr>
            <a:xfrm>
              <a:off x="1415175" y="2860525"/>
              <a:ext cx="30425" cy="30400"/>
            </a:xfrm>
            <a:custGeom>
              <a:avLst/>
              <a:gdLst/>
              <a:ahLst/>
              <a:cxnLst/>
              <a:rect l="l" t="t" r="r" b="b"/>
              <a:pathLst>
                <a:path w="1217" h="1216" extrusionOk="0">
                  <a:moveTo>
                    <a:pt x="609" y="0"/>
                  </a:moveTo>
                  <a:cubicBezTo>
                    <a:pt x="275" y="30"/>
                    <a:pt x="1" y="30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3"/>
            <p:cNvSpPr/>
            <p:nvPr/>
          </p:nvSpPr>
          <p:spPr>
            <a:xfrm>
              <a:off x="1152275" y="2860525"/>
              <a:ext cx="30400" cy="30400"/>
            </a:xfrm>
            <a:custGeom>
              <a:avLst/>
              <a:gdLst/>
              <a:ahLst/>
              <a:cxnLst/>
              <a:rect l="l" t="t" r="r" b="b"/>
              <a:pathLst>
                <a:path w="1216" h="1216" extrusionOk="0">
                  <a:moveTo>
                    <a:pt x="608" y="0"/>
                  </a:moveTo>
                  <a:cubicBezTo>
                    <a:pt x="243" y="30"/>
                    <a:pt x="0" y="30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3"/>
            <p:cNvSpPr/>
            <p:nvPr/>
          </p:nvSpPr>
          <p:spPr>
            <a:xfrm>
              <a:off x="1678100" y="2860525"/>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3"/>
            <p:cNvSpPr/>
            <p:nvPr/>
          </p:nvSpPr>
          <p:spPr>
            <a:xfrm>
              <a:off x="1589950" y="2860525"/>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3"/>
            <p:cNvSpPr/>
            <p:nvPr/>
          </p:nvSpPr>
          <p:spPr>
            <a:xfrm>
              <a:off x="1502575" y="2860525"/>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3"/>
            <p:cNvSpPr/>
            <p:nvPr/>
          </p:nvSpPr>
          <p:spPr>
            <a:xfrm>
              <a:off x="1240400" y="2860525"/>
              <a:ext cx="30425" cy="30400"/>
            </a:xfrm>
            <a:custGeom>
              <a:avLst/>
              <a:gdLst/>
              <a:ahLst/>
              <a:cxnLst/>
              <a:rect l="l" t="t" r="r" b="b"/>
              <a:pathLst>
                <a:path w="1217" h="1216" extrusionOk="0">
                  <a:moveTo>
                    <a:pt x="609" y="0"/>
                  </a:moveTo>
                  <a:cubicBezTo>
                    <a:pt x="274" y="30"/>
                    <a:pt x="1" y="30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3"/>
            <p:cNvSpPr/>
            <p:nvPr/>
          </p:nvSpPr>
          <p:spPr>
            <a:xfrm>
              <a:off x="1764725" y="2860525"/>
              <a:ext cx="31200" cy="30400"/>
            </a:xfrm>
            <a:custGeom>
              <a:avLst/>
              <a:gdLst/>
              <a:ahLst/>
              <a:cxnLst/>
              <a:rect l="l" t="t" r="r" b="b"/>
              <a:pathLst>
                <a:path w="1248" h="1216" extrusionOk="0">
                  <a:moveTo>
                    <a:pt x="639" y="0"/>
                  </a:moveTo>
                  <a:cubicBezTo>
                    <a:pt x="487" y="0"/>
                    <a:pt x="335" y="91"/>
                    <a:pt x="214" y="182"/>
                  </a:cubicBezTo>
                  <a:cubicBezTo>
                    <a:pt x="1" y="426"/>
                    <a:pt x="1" y="790"/>
                    <a:pt x="214" y="1034"/>
                  </a:cubicBezTo>
                  <a:cubicBezTo>
                    <a:pt x="335" y="1155"/>
                    <a:pt x="487" y="1216"/>
                    <a:pt x="639" y="1216"/>
                  </a:cubicBezTo>
                  <a:cubicBezTo>
                    <a:pt x="791" y="1216"/>
                    <a:pt x="943" y="1155"/>
                    <a:pt x="1065" y="1034"/>
                  </a:cubicBezTo>
                  <a:cubicBezTo>
                    <a:pt x="1186" y="912"/>
                    <a:pt x="1247" y="760"/>
                    <a:pt x="1247" y="608"/>
                  </a:cubicBezTo>
                  <a:cubicBezTo>
                    <a:pt x="1247" y="456"/>
                    <a:pt x="1186" y="304"/>
                    <a:pt x="1065" y="182"/>
                  </a:cubicBezTo>
                  <a:cubicBezTo>
                    <a:pt x="943" y="91"/>
                    <a:pt x="791" y="0"/>
                    <a:pt x="63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3"/>
            <p:cNvSpPr/>
            <p:nvPr/>
          </p:nvSpPr>
          <p:spPr>
            <a:xfrm>
              <a:off x="1678100" y="27792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3"/>
            <p:cNvSpPr/>
            <p:nvPr/>
          </p:nvSpPr>
          <p:spPr>
            <a:xfrm>
              <a:off x="1589950" y="2779200"/>
              <a:ext cx="30425" cy="30425"/>
            </a:xfrm>
            <a:custGeom>
              <a:avLst/>
              <a:gdLst/>
              <a:ahLst/>
              <a:cxnLst/>
              <a:rect l="l" t="t" r="r" b="b"/>
              <a:pathLst>
                <a:path w="1217" h="1217" extrusionOk="0">
                  <a:moveTo>
                    <a:pt x="609" y="1"/>
                  </a:moveTo>
                  <a:cubicBezTo>
                    <a:pt x="275" y="1"/>
                    <a:pt x="1" y="244"/>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3"/>
            <p:cNvSpPr/>
            <p:nvPr/>
          </p:nvSpPr>
          <p:spPr>
            <a:xfrm>
              <a:off x="1415175" y="2779200"/>
              <a:ext cx="30425" cy="30425"/>
            </a:xfrm>
            <a:custGeom>
              <a:avLst/>
              <a:gdLst/>
              <a:ahLst/>
              <a:cxnLst/>
              <a:rect l="l" t="t" r="r" b="b"/>
              <a:pathLst>
                <a:path w="1217" h="1217" extrusionOk="0">
                  <a:moveTo>
                    <a:pt x="609" y="1"/>
                  </a:moveTo>
                  <a:cubicBezTo>
                    <a:pt x="275" y="31"/>
                    <a:pt x="1" y="305"/>
                    <a:pt x="1" y="609"/>
                  </a:cubicBezTo>
                  <a:cubicBezTo>
                    <a:pt x="1" y="943"/>
                    <a:pt x="275"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3"/>
            <p:cNvSpPr/>
            <p:nvPr/>
          </p:nvSpPr>
          <p:spPr>
            <a:xfrm>
              <a:off x="1152275" y="2779200"/>
              <a:ext cx="30400" cy="30425"/>
            </a:xfrm>
            <a:custGeom>
              <a:avLst/>
              <a:gdLst/>
              <a:ahLst/>
              <a:cxnLst/>
              <a:rect l="l" t="t" r="r" b="b"/>
              <a:pathLst>
                <a:path w="1216" h="1217" extrusionOk="0">
                  <a:moveTo>
                    <a:pt x="608" y="1"/>
                  </a:moveTo>
                  <a:cubicBezTo>
                    <a:pt x="243" y="31"/>
                    <a:pt x="0" y="305"/>
                    <a:pt x="0" y="609"/>
                  </a:cubicBezTo>
                  <a:cubicBezTo>
                    <a:pt x="0" y="943"/>
                    <a:pt x="243" y="1217"/>
                    <a:pt x="608" y="1217"/>
                  </a:cubicBezTo>
                  <a:cubicBezTo>
                    <a:pt x="942" y="1217"/>
                    <a:pt x="1216" y="943"/>
                    <a:pt x="1216" y="609"/>
                  </a:cubicBezTo>
                  <a:cubicBezTo>
                    <a:pt x="1216" y="24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3"/>
            <p:cNvSpPr/>
            <p:nvPr/>
          </p:nvSpPr>
          <p:spPr>
            <a:xfrm>
              <a:off x="1502575" y="2779200"/>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3"/>
            <p:cNvSpPr/>
            <p:nvPr/>
          </p:nvSpPr>
          <p:spPr>
            <a:xfrm>
              <a:off x="1327800" y="2779200"/>
              <a:ext cx="30425" cy="30425"/>
            </a:xfrm>
            <a:custGeom>
              <a:avLst/>
              <a:gdLst/>
              <a:ahLst/>
              <a:cxnLst/>
              <a:rect l="l" t="t" r="r" b="b"/>
              <a:pathLst>
                <a:path w="1217" h="1217" extrusionOk="0">
                  <a:moveTo>
                    <a:pt x="608" y="1"/>
                  </a:moveTo>
                  <a:cubicBezTo>
                    <a:pt x="274" y="31"/>
                    <a:pt x="0" y="305"/>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3"/>
            <p:cNvSpPr/>
            <p:nvPr/>
          </p:nvSpPr>
          <p:spPr>
            <a:xfrm>
              <a:off x="1064125" y="2779200"/>
              <a:ext cx="30400" cy="30425"/>
            </a:xfrm>
            <a:custGeom>
              <a:avLst/>
              <a:gdLst/>
              <a:ahLst/>
              <a:cxnLst/>
              <a:rect l="l" t="t" r="r" b="b"/>
              <a:pathLst>
                <a:path w="1216" h="1217" extrusionOk="0">
                  <a:moveTo>
                    <a:pt x="608" y="1"/>
                  </a:moveTo>
                  <a:cubicBezTo>
                    <a:pt x="274" y="1"/>
                    <a:pt x="0" y="244"/>
                    <a:pt x="0" y="609"/>
                  </a:cubicBezTo>
                  <a:cubicBezTo>
                    <a:pt x="0" y="943"/>
                    <a:pt x="274" y="1217"/>
                    <a:pt x="608" y="1217"/>
                  </a:cubicBezTo>
                  <a:cubicBezTo>
                    <a:pt x="973" y="1217"/>
                    <a:pt x="1216" y="943"/>
                    <a:pt x="1216" y="609"/>
                  </a:cubicBezTo>
                  <a:cubicBezTo>
                    <a:pt x="1216" y="24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3"/>
            <p:cNvSpPr/>
            <p:nvPr/>
          </p:nvSpPr>
          <p:spPr>
            <a:xfrm>
              <a:off x="1240400" y="2779200"/>
              <a:ext cx="30425" cy="30425"/>
            </a:xfrm>
            <a:custGeom>
              <a:avLst/>
              <a:gdLst/>
              <a:ahLst/>
              <a:cxnLst/>
              <a:rect l="l" t="t" r="r" b="b"/>
              <a:pathLst>
                <a:path w="1217" h="1217" extrusionOk="0">
                  <a:moveTo>
                    <a:pt x="609" y="1"/>
                  </a:moveTo>
                  <a:cubicBezTo>
                    <a:pt x="274" y="31"/>
                    <a:pt x="1" y="305"/>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3"/>
            <p:cNvSpPr/>
            <p:nvPr/>
          </p:nvSpPr>
          <p:spPr>
            <a:xfrm>
              <a:off x="1764725" y="2777675"/>
              <a:ext cx="31200" cy="30425"/>
            </a:xfrm>
            <a:custGeom>
              <a:avLst/>
              <a:gdLst/>
              <a:ahLst/>
              <a:cxnLst/>
              <a:rect l="l" t="t" r="r" b="b"/>
              <a:pathLst>
                <a:path w="1248" h="1217" extrusionOk="0">
                  <a:moveTo>
                    <a:pt x="578" y="1"/>
                  </a:moveTo>
                  <a:cubicBezTo>
                    <a:pt x="487" y="92"/>
                    <a:pt x="457" y="92"/>
                    <a:pt x="427" y="123"/>
                  </a:cubicBezTo>
                  <a:cubicBezTo>
                    <a:pt x="366" y="123"/>
                    <a:pt x="335" y="153"/>
                    <a:pt x="305" y="153"/>
                  </a:cubicBezTo>
                  <a:cubicBezTo>
                    <a:pt x="275" y="183"/>
                    <a:pt x="214" y="183"/>
                    <a:pt x="214" y="244"/>
                  </a:cubicBezTo>
                  <a:cubicBezTo>
                    <a:pt x="1" y="457"/>
                    <a:pt x="1" y="852"/>
                    <a:pt x="214" y="1065"/>
                  </a:cubicBezTo>
                  <a:lnTo>
                    <a:pt x="305" y="1156"/>
                  </a:lnTo>
                  <a:cubicBezTo>
                    <a:pt x="335" y="1186"/>
                    <a:pt x="366" y="1186"/>
                    <a:pt x="427" y="1186"/>
                  </a:cubicBezTo>
                  <a:cubicBezTo>
                    <a:pt x="457" y="1186"/>
                    <a:pt x="487" y="1217"/>
                    <a:pt x="518" y="1217"/>
                  </a:cubicBezTo>
                  <a:lnTo>
                    <a:pt x="639" y="1217"/>
                  </a:lnTo>
                  <a:cubicBezTo>
                    <a:pt x="791" y="1217"/>
                    <a:pt x="943" y="1156"/>
                    <a:pt x="1065" y="1034"/>
                  </a:cubicBezTo>
                  <a:cubicBezTo>
                    <a:pt x="1186" y="913"/>
                    <a:pt x="1247" y="761"/>
                    <a:pt x="1247" y="609"/>
                  </a:cubicBezTo>
                  <a:lnTo>
                    <a:pt x="1247" y="487"/>
                  </a:lnTo>
                  <a:cubicBezTo>
                    <a:pt x="1247" y="457"/>
                    <a:pt x="1247" y="427"/>
                    <a:pt x="1217" y="396"/>
                  </a:cubicBezTo>
                  <a:cubicBezTo>
                    <a:pt x="1217" y="335"/>
                    <a:pt x="1186" y="305"/>
                    <a:pt x="1186" y="275"/>
                  </a:cubicBezTo>
                  <a:cubicBezTo>
                    <a:pt x="1126" y="244"/>
                    <a:pt x="1126" y="183"/>
                    <a:pt x="1095" y="183"/>
                  </a:cubicBezTo>
                  <a:cubicBezTo>
                    <a:pt x="974" y="92"/>
                    <a:pt x="822" y="1"/>
                    <a:pt x="6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3"/>
            <p:cNvSpPr/>
            <p:nvPr/>
          </p:nvSpPr>
          <p:spPr>
            <a:xfrm>
              <a:off x="975975"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3"/>
            <p:cNvSpPr/>
            <p:nvPr/>
          </p:nvSpPr>
          <p:spPr>
            <a:xfrm>
              <a:off x="1327800"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3"/>
            <p:cNvSpPr/>
            <p:nvPr/>
          </p:nvSpPr>
          <p:spPr>
            <a:xfrm>
              <a:off x="1152275" y="2697150"/>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3"/>
            <p:cNvSpPr/>
            <p:nvPr/>
          </p:nvSpPr>
          <p:spPr>
            <a:xfrm>
              <a:off x="1064125" y="2697150"/>
              <a:ext cx="30400" cy="30400"/>
            </a:xfrm>
            <a:custGeom>
              <a:avLst/>
              <a:gdLst/>
              <a:ahLst/>
              <a:cxnLst/>
              <a:rect l="l" t="t" r="r" b="b"/>
              <a:pathLst>
                <a:path w="1216" h="1216" extrusionOk="0">
                  <a:moveTo>
                    <a:pt x="608" y="0"/>
                  </a:moveTo>
                  <a:cubicBezTo>
                    <a:pt x="274" y="0"/>
                    <a:pt x="0" y="27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3"/>
            <p:cNvSpPr/>
            <p:nvPr/>
          </p:nvSpPr>
          <p:spPr>
            <a:xfrm>
              <a:off x="1240400" y="26971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3"/>
            <p:cNvSpPr/>
            <p:nvPr/>
          </p:nvSpPr>
          <p:spPr>
            <a:xfrm>
              <a:off x="1678100" y="26971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3"/>
            <p:cNvSpPr/>
            <p:nvPr/>
          </p:nvSpPr>
          <p:spPr>
            <a:xfrm>
              <a:off x="1589950" y="2697150"/>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3"/>
            <p:cNvSpPr/>
            <p:nvPr/>
          </p:nvSpPr>
          <p:spPr>
            <a:xfrm>
              <a:off x="1502575"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3" y="1216"/>
                    <a:pt x="1216" y="94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3"/>
            <p:cNvSpPr/>
            <p:nvPr/>
          </p:nvSpPr>
          <p:spPr>
            <a:xfrm>
              <a:off x="1415175" y="2697150"/>
              <a:ext cx="30425" cy="30400"/>
            </a:xfrm>
            <a:custGeom>
              <a:avLst/>
              <a:gdLst/>
              <a:ahLst/>
              <a:cxnLst/>
              <a:rect l="l" t="t" r="r" b="b"/>
              <a:pathLst>
                <a:path w="1217" h="1216" extrusionOk="0">
                  <a:moveTo>
                    <a:pt x="609" y="0"/>
                  </a:moveTo>
                  <a:cubicBezTo>
                    <a:pt x="275" y="0"/>
                    <a:pt x="1" y="274"/>
                    <a:pt x="1" y="608"/>
                  </a:cubicBezTo>
                  <a:cubicBezTo>
                    <a:pt x="1" y="942"/>
                    <a:pt x="275"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3"/>
            <p:cNvSpPr/>
            <p:nvPr/>
          </p:nvSpPr>
          <p:spPr>
            <a:xfrm>
              <a:off x="1765500" y="2697150"/>
              <a:ext cx="30425" cy="30400"/>
            </a:xfrm>
            <a:custGeom>
              <a:avLst/>
              <a:gdLst/>
              <a:ahLst/>
              <a:cxnLst/>
              <a:rect l="l" t="t" r="r" b="b"/>
              <a:pathLst>
                <a:path w="1217" h="1216" extrusionOk="0">
                  <a:moveTo>
                    <a:pt x="547" y="0"/>
                  </a:moveTo>
                  <a:cubicBezTo>
                    <a:pt x="456" y="30"/>
                    <a:pt x="426" y="30"/>
                    <a:pt x="396" y="91"/>
                  </a:cubicBezTo>
                  <a:cubicBezTo>
                    <a:pt x="335" y="91"/>
                    <a:pt x="304" y="122"/>
                    <a:pt x="274" y="122"/>
                  </a:cubicBezTo>
                  <a:cubicBezTo>
                    <a:pt x="244" y="152"/>
                    <a:pt x="183" y="152"/>
                    <a:pt x="183" y="182"/>
                  </a:cubicBezTo>
                  <a:lnTo>
                    <a:pt x="122" y="274"/>
                  </a:lnTo>
                  <a:cubicBezTo>
                    <a:pt x="92" y="304"/>
                    <a:pt x="92" y="334"/>
                    <a:pt x="92" y="365"/>
                  </a:cubicBezTo>
                  <a:cubicBezTo>
                    <a:pt x="92" y="426"/>
                    <a:pt x="31" y="456"/>
                    <a:pt x="31" y="486"/>
                  </a:cubicBezTo>
                  <a:cubicBezTo>
                    <a:pt x="0" y="699"/>
                    <a:pt x="92" y="882"/>
                    <a:pt x="183" y="1033"/>
                  </a:cubicBezTo>
                  <a:cubicBezTo>
                    <a:pt x="304" y="1155"/>
                    <a:pt x="456" y="1216"/>
                    <a:pt x="608" y="1216"/>
                  </a:cubicBezTo>
                  <a:cubicBezTo>
                    <a:pt x="760" y="1216"/>
                    <a:pt x="912" y="1155"/>
                    <a:pt x="1034" y="1033"/>
                  </a:cubicBezTo>
                  <a:cubicBezTo>
                    <a:pt x="1155" y="912"/>
                    <a:pt x="1216" y="760"/>
                    <a:pt x="1216" y="608"/>
                  </a:cubicBezTo>
                  <a:cubicBezTo>
                    <a:pt x="1216" y="547"/>
                    <a:pt x="1216" y="456"/>
                    <a:pt x="1186" y="395"/>
                  </a:cubicBezTo>
                  <a:cubicBezTo>
                    <a:pt x="1155" y="304"/>
                    <a:pt x="1095" y="243"/>
                    <a:pt x="1064" y="182"/>
                  </a:cubicBezTo>
                  <a:cubicBezTo>
                    <a:pt x="943" y="91"/>
                    <a:pt x="791" y="0"/>
                    <a:pt x="63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3"/>
            <p:cNvSpPr/>
            <p:nvPr/>
          </p:nvSpPr>
          <p:spPr>
            <a:xfrm>
              <a:off x="801200"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3"/>
            <p:cNvSpPr/>
            <p:nvPr/>
          </p:nvSpPr>
          <p:spPr>
            <a:xfrm>
              <a:off x="888575" y="2697150"/>
              <a:ext cx="30425" cy="30400"/>
            </a:xfrm>
            <a:custGeom>
              <a:avLst/>
              <a:gdLst/>
              <a:ahLst/>
              <a:cxnLst/>
              <a:rect l="l" t="t" r="r" b="b"/>
              <a:pathLst>
                <a:path w="1217" h="1216" extrusionOk="0">
                  <a:moveTo>
                    <a:pt x="609" y="0"/>
                  </a:moveTo>
                  <a:cubicBezTo>
                    <a:pt x="365" y="0"/>
                    <a:pt x="122" y="182"/>
                    <a:pt x="31" y="456"/>
                  </a:cubicBezTo>
                  <a:cubicBezTo>
                    <a:pt x="31" y="486"/>
                    <a:pt x="1" y="547"/>
                    <a:pt x="1" y="608"/>
                  </a:cubicBezTo>
                  <a:cubicBezTo>
                    <a:pt x="1" y="942"/>
                    <a:pt x="274" y="1216"/>
                    <a:pt x="609" y="1216"/>
                  </a:cubicBezTo>
                  <a:cubicBezTo>
                    <a:pt x="882" y="1216"/>
                    <a:pt x="1095" y="1033"/>
                    <a:pt x="1186" y="760"/>
                  </a:cubicBezTo>
                  <a:cubicBezTo>
                    <a:pt x="1186" y="730"/>
                    <a:pt x="1217" y="638"/>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3"/>
            <p:cNvSpPr/>
            <p:nvPr/>
          </p:nvSpPr>
          <p:spPr>
            <a:xfrm>
              <a:off x="626425" y="269715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3"/>
            <p:cNvSpPr/>
            <p:nvPr/>
          </p:nvSpPr>
          <p:spPr>
            <a:xfrm>
              <a:off x="713800" y="269715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73" y="1216"/>
                    <a:pt x="1217" y="94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3"/>
            <p:cNvSpPr/>
            <p:nvPr/>
          </p:nvSpPr>
          <p:spPr>
            <a:xfrm>
              <a:off x="539025" y="2697150"/>
              <a:ext cx="31950" cy="30400"/>
            </a:xfrm>
            <a:custGeom>
              <a:avLst/>
              <a:gdLst/>
              <a:ahLst/>
              <a:cxnLst/>
              <a:rect l="l" t="t" r="r" b="b"/>
              <a:pathLst>
                <a:path w="1278" h="1216" extrusionOk="0">
                  <a:moveTo>
                    <a:pt x="609" y="0"/>
                  </a:moveTo>
                  <a:cubicBezTo>
                    <a:pt x="457" y="0"/>
                    <a:pt x="305" y="91"/>
                    <a:pt x="213" y="182"/>
                  </a:cubicBezTo>
                  <a:cubicBezTo>
                    <a:pt x="61" y="304"/>
                    <a:pt x="1" y="456"/>
                    <a:pt x="1" y="608"/>
                  </a:cubicBezTo>
                  <a:cubicBezTo>
                    <a:pt x="1" y="760"/>
                    <a:pt x="92" y="912"/>
                    <a:pt x="213" y="1033"/>
                  </a:cubicBezTo>
                  <a:cubicBezTo>
                    <a:pt x="305" y="1155"/>
                    <a:pt x="457" y="1216"/>
                    <a:pt x="609" y="1216"/>
                  </a:cubicBezTo>
                  <a:cubicBezTo>
                    <a:pt x="761" y="1216"/>
                    <a:pt x="913" y="1155"/>
                    <a:pt x="1034" y="1033"/>
                  </a:cubicBezTo>
                  <a:cubicBezTo>
                    <a:pt x="1277" y="790"/>
                    <a:pt x="1277" y="426"/>
                    <a:pt x="1034" y="182"/>
                  </a:cubicBezTo>
                  <a:cubicBezTo>
                    <a:pt x="913" y="91"/>
                    <a:pt x="761"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3"/>
            <p:cNvSpPr/>
            <p:nvPr/>
          </p:nvSpPr>
          <p:spPr>
            <a:xfrm>
              <a:off x="713050" y="2779200"/>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217"/>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3"/>
            <p:cNvSpPr/>
            <p:nvPr/>
          </p:nvSpPr>
          <p:spPr>
            <a:xfrm>
              <a:off x="977500" y="2779975"/>
              <a:ext cx="28900" cy="29650"/>
            </a:xfrm>
            <a:custGeom>
              <a:avLst/>
              <a:gdLst/>
              <a:ahLst/>
              <a:cxnLst/>
              <a:rect l="l" t="t" r="r" b="b"/>
              <a:pathLst>
                <a:path w="1156" h="1186" extrusionOk="0">
                  <a:moveTo>
                    <a:pt x="486" y="0"/>
                  </a:moveTo>
                  <a:cubicBezTo>
                    <a:pt x="243" y="31"/>
                    <a:pt x="91" y="183"/>
                    <a:pt x="30" y="365"/>
                  </a:cubicBezTo>
                  <a:cubicBezTo>
                    <a:pt x="0" y="456"/>
                    <a:pt x="0" y="486"/>
                    <a:pt x="0" y="578"/>
                  </a:cubicBezTo>
                  <a:cubicBezTo>
                    <a:pt x="0" y="790"/>
                    <a:pt x="152" y="1034"/>
                    <a:pt x="334" y="1094"/>
                  </a:cubicBezTo>
                  <a:cubicBezTo>
                    <a:pt x="365" y="1094"/>
                    <a:pt x="365" y="1094"/>
                    <a:pt x="395" y="1125"/>
                  </a:cubicBezTo>
                  <a:cubicBezTo>
                    <a:pt x="456" y="1125"/>
                    <a:pt x="517" y="1186"/>
                    <a:pt x="547" y="1186"/>
                  </a:cubicBezTo>
                  <a:lnTo>
                    <a:pt x="669" y="1186"/>
                  </a:lnTo>
                  <a:cubicBezTo>
                    <a:pt x="912" y="1125"/>
                    <a:pt x="1064" y="973"/>
                    <a:pt x="1125" y="790"/>
                  </a:cubicBezTo>
                  <a:cubicBezTo>
                    <a:pt x="1155" y="730"/>
                    <a:pt x="1155" y="669"/>
                    <a:pt x="1155" y="608"/>
                  </a:cubicBezTo>
                  <a:cubicBezTo>
                    <a:pt x="1155" y="365"/>
                    <a:pt x="1003" y="152"/>
                    <a:pt x="821" y="61"/>
                  </a:cubicBezTo>
                  <a:cubicBezTo>
                    <a:pt x="790" y="61"/>
                    <a:pt x="790" y="61"/>
                    <a:pt x="760" y="31"/>
                  </a:cubicBezTo>
                  <a:cubicBezTo>
                    <a:pt x="699" y="31"/>
                    <a:pt x="638"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3"/>
            <p:cNvSpPr/>
            <p:nvPr/>
          </p:nvSpPr>
          <p:spPr>
            <a:xfrm>
              <a:off x="625650" y="27792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217"/>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3"/>
            <p:cNvSpPr/>
            <p:nvPr/>
          </p:nvSpPr>
          <p:spPr>
            <a:xfrm>
              <a:off x="888575" y="2779200"/>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73" y="1217"/>
                    <a:pt x="1217" y="943"/>
                    <a:pt x="1217" y="609"/>
                  </a:cubicBezTo>
                  <a:cubicBezTo>
                    <a:pt x="1217" y="244"/>
                    <a:pt x="97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3"/>
            <p:cNvSpPr/>
            <p:nvPr/>
          </p:nvSpPr>
          <p:spPr>
            <a:xfrm>
              <a:off x="801200" y="2779200"/>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73" y="1217"/>
                    <a:pt x="1216" y="943"/>
                    <a:pt x="1216" y="609"/>
                  </a:cubicBezTo>
                  <a:cubicBezTo>
                    <a:pt x="1216" y="24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3"/>
            <p:cNvSpPr/>
            <p:nvPr/>
          </p:nvSpPr>
          <p:spPr>
            <a:xfrm>
              <a:off x="538275" y="2779200"/>
              <a:ext cx="31175" cy="30425"/>
            </a:xfrm>
            <a:custGeom>
              <a:avLst/>
              <a:gdLst/>
              <a:ahLst/>
              <a:cxnLst/>
              <a:rect l="l" t="t" r="r" b="b"/>
              <a:pathLst>
                <a:path w="1247" h="1217" extrusionOk="0">
                  <a:moveTo>
                    <a:pt x="608" y="1"/>
                  </a:moveTo>
                  <a:cubicBezTo>
                    <a:pt x="456" y="1"/>
                    <a:pt x="304" y="62"/>
                    <a:pt x="183" y="183"/>
                  </a:cubicBezTo>
                  <a:cubicBezTo>
                    <a:pt x="61" y="305"/>
                    <a:pt x="0" y="457"/>
                    <a:pt x="0" y="609"/>
                  </a:cubicBezTo>
                  <a:cubicBezTo>
                    <a:pt x="0" y="669"/>
                    <a:pt x="0" y="761"/>
                    <a:pt x="31" y="821"/>
                  </a:cubicBezTo>
                  <a:cubicBezTo>
                    <a:pt x="61" y="882"/>
                    <a:pt x="122" y="973"/>
                    <a:pt x="152" y="1004"/>
                  </a:cubicBezTo>
                  <a:cubicBezTo>
                    <a:pt x="274" y="1125"/>
                    <a:pt x="426" y="1217"/>
                    <a:pt x="578" y="1217"/>
                  </a:cubicBezTo>
                  <a:cubicBezTo>
                    <a:pt x="730" y="1217"/>
                    <a:pt x="882" y="1125"/>
                    <a:pt x="973" y="1004"/>
                  </a:cubicBezTo>
                  <a:cubicBezTo>
                    <a:pt x="1247" y="791"/>
                    <a:pt x="1247" y="396"/>
                    <a:pt x="1034" y="183"/>
                  </a:cubicBezTo>
                  <a:cubicBezTo>
                    <a:pt x="912" y="62"/>
                    <a:pt x="760"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3"/>
            <p:cNvSpPr/>
            <p:nvPr/>
          </p:nvSpPr>
          <p:spPr>
            <a:xfrm>
              <a:off x="801200" y="2860525"/>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3"/>
            <p:cNvSpPr/>
            <p:nvPr/>
          </p:nvSpPr>
          <p:spPr>
            <a:xfrm>
              <a:off x="713800" y="2860525"/>
              <a:ext cx="30425" cy="30400"/>
            </a:xfrm>
            <a:custGeom>
              <a:avLst/>
              <a:gdLst/>
              <a:ahLst/>
              <a:cxnLst/>
              <a:rect l="l" t="t" r="r" b="b"/>
              <a:pathLst>
                <a:path w="1217" h="1216" extrusionOk="0">
                  <a:moveTo>
                    <a:pt x="609" y="0"/>
                  </a:moveTo>
                  <a:cubicBezTo>
                    <a:pt x="274" y="30"/>
                    <a:pt x="1" y="304"/>
                    <a:pt x="1" y="608"/>
                  </a:cubicBezTo>
                  <a:cubicBezTo>
                    <a:pt x="1" y="942"/>
                    <a:pt x="274" y="1216"/>
                    <a:pt x="609" y="1216"/>
                  </a:cubicBezTo>
                  <a:cubicBezTo>
                    <a:pt x="973" y="1216"/>
                    <a:pt x="1217" y="94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3"/>
            <p:cNvSpPr/>
            <p:nvPr/>
          </p:nvSpPr>
          <p:spPr>
            <a:xfrm>
              <a:off x="626425" y="2860525"/>
              <a:ext cx="30425" cy="30400"/>
            </a:xfrm>
            <a:custGeom>
              <a:avLst/>
              <a:gdLst/>
              <a:ahLst/>
              <a:cxnLst/>
              <a:rect l="l" t="t" r="r" b="b"/>
              <a:pathLst>
                <a:path w="1217" h="1216" extrusionOk="0">
                  <a:moveTo>
                    <a:pt x="608" y="0"/>
                  </a:moveTo>
                  <a:cubicBezTo>
                    <a:pt x="274" y="30"/>
                    <a:pt x="0" y="30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3"/>
            <p:cNvSpPr/>
            <p:nvPr/>
          </p:nvSpPr>
          <p:spPr>
            <a:xfrm>
              <a:off x="1064875" y="2860525"/>
              <a:ext cx="29650" cy="30400"/>
            </a:xfrm>
            <a:custGeom>
              <a:avLst/>
              <a:gdLst/>
              <a:ahLst/>
              <a:cxnLst/>
              <a:rect l="l" t="t" r="r" b="b"/>
              <a:pathLst>
                <a:path w="1186" h="1216" extrusionOk="0">
                  <a:moveTo>
                    <a:pt x="608" y="0"/>
                  </a:moveTo>
                  <a:cubicBezTo>
                    <a:pt x="335" y="30"/>
                    <a:pt x="92" y="182"/>
                    <a:pt x="31" y="426"/>
                  </a:cubicBezTo>
                  <a:cubicBezTo>
                    <a:pt x="1" y="486"/>
                    <a:pt x="1" y="547"/>
                    <a:pt x="1" y="608"/>
                  </a:cubicBezTo>
                  <a:cubicBezTo>
                    <a:pt x="1" y="942"/>
                    <a:pt x="244" y="1216"/>
                    <a:pt x="608" y="1216"/>
                  </a:cubicBezTo>
                  <a:cubicBezTo>
                    <a:pt x="852" y="1216"/>
                    <a:pt x="1095" y="1034"/>
                    <a:pt x="1156" y="790"/>
                  </a:cubicBezTo>
                  <a:cubicBezTo>
                    <a:pt x="1186" y="730"/>
                    <a:pt x="1186" y="669"/>
                    <a:pt x="1186" y="608"/>
                  </a:cubicBezTo>
                  <a:cubicBezTo>
                    <a:pt x="118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3"/>
            <p:cNvSpPr/>
            <p:nvPr/>
          </p:nvSpPr>
          <p:spPr>
            <a:xfrm>
              <a:off x="977500" y="2860525"/>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3"/>
            <p:cNvSpPr/>
            <p:nvPr/>
          </p:nvSpPr>
          <p:spPr>
            <a:xfrm>
              <a:off x="888575" y="2860525"/>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3"/>
            <p:cNvSpPr/>
            <p:nvPr/>
          </p:nvSpPr>
          <p:spPr>
            <a:xfrm>
              <a:off x="539025" y="2859750"/>
              <a:ext cx="30425" cy="30425"/>
            </a:xfrm>
            <a:custGeom>
              <a:avLst/>
              <a:gdLst/>
              <a:ahLst/>
              <a:cxnLst/>
              <a:rect l="l" t="t" r="r" b="b"/>
              <a:pathLst>
                <a:path w="1217" h="1217" extrusionOk="0">
                  <a:moveTo>
                    <a:pt x="609" y="1"/>
                  </a:moveTo>
                  <a:cubicBezTo>
                    <a:pt x="457" y="1"/>
                    <a:pt x="305" y="61"/>
                    <a:pt x="183" y="183"/>
                  </a:cubicBezTo>
                  <a:cubicBezTo>
                    <a:pt x="61" y="335"/>
                    <a:pt x="1" y="487"/>
                    <a:pt x="1" y="639"/>
                  </a:cubicBezTo>
                  <a:cubicBezTo>
                    <a:pt x="1" y="791"/>
                    <a:pt x="92" y="943"/>
                    <a:pt x="213" y="1065"/>
                  </a:cubicBezTo>
                  <a:lnTo>
                    <a:pt x="274" y="1125"/>
                  </a:lnTo>
                  <a:cubicBezTo>
                    <a:pt x="305" y="1156"/>
                    <a:pt x="365" y="1156"/>
                    <a:pt x="396" y="1156"/>
                  </a:cubicBezTo>
                  <a:cubicBezTo>
                    <a:pt x="426" y="1156"/>
                    <a:pt x="457" y="1217"/>
                    <a:pt x="517" y="1217"/>
                  </a:cubicBezTo>
                  <a:lnTo>
                    <a:pt x="609" y="1217"/>
                  </a:lnTo>
                  <a:cubicBezTo>
                    <a:pt x="761" y="1217"/>
                    <a:pt x="913" y="1125"/>
                    <a:pt x="1034" y="1004"/>
                  </a:cubicBezTo>
                  <a:cubicBezTo>
                    <a:pt x="1186" y="852"/>
                    <a:pt x="1217" y="669"/>
                    <a:pt x="1186" y="487"/>
                  </a:cubicBezTo>
                  <a:cubicBezTo>
                    <a:pt x="1186" y="457"/>
                    <a:pt x="1186" y="396"/>
                    <a:pt x="1156" y="365"/>
                  </a:cubicBezTo>
                  <a:cubicBezTo>
                    <a:pt x="1156" y="335"/>
                    <a:pt x="1095" y="305"/>
                    <a:pt x="1095" y="244"/>
                  </a:cubicBezTo>
                  <a:cubicBezTo>
                    <a:pt x="1065" y="213"/>
                    <a:pt x="1065" y="183"/>
                    <a:pt x="1034" y="183"/>
                  </a:cubicBezTo>
                  <a:cubicBezTo>
                    <a:pt x="913" y="61"/>
                    <a:pt x="761"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3"/>
            <p:cNvSpPr/>
            <p:nvPr/>
          </p:nvSpPr>
          <p:spPr>
            <a:xfrm>
              <a:off x="713050" y="2942575"/>
              <a:ext cx="30425" cy="30425"/>
            </a:xfrm>
            <a:custGeom>
              <a:avLst/>
              <a:gdLst/>
              <a:ahLst/>
              <a:cxnLst/>
              <a:rect l="l" t="t" r="r" b="b"/>
              <a:pathLst>
                <a:path w="1217" h="1217" extrusionOk="0">
                  <a:moveTo>
                    <a:pt x="608" y="1"/>
                  </a:moveTo>
                  <a:cubicBezTo>
                    <a:pt x="274" y="1"/>
                    <a:pt x="0" y="244"/>
                    <a:pt x="0" y="609"/>
                  </a:cubicBezTo>
                  <a:cubicBezTo>
                    <a:pt x="0" y="943"/>
                    <a:pt x="274" y="1217"/>
                    <a:pt x="608" y="1217"/>
                  </a:cubicBezTo>
                  <a:cubicBezTo>
                    <a:pt x="943" y="1186"/>
                    <a:pt x="1216" y="943"/>
                    <a:pt x="1216" y="609"/>
                  </a:cubicBezTo>
                  <a:cubicBezTo>
                    <a:pt x="1216" y="24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3"/>
            <p:cNvSpPr/>
            <p:nvPr/>
          </p:nvSpPr>
          <p:spPr>
            <a:xfrm>
              <a:off x="801200" y="2941825"/>
              <a:ext cx="30425" cy="30425"/>
            </a:xfrm>
            <a:custGeom>
              <a:avLst/>
              <a:gdLst/>
              <a:ahLst/>
              <a:cxnLst/>
              <a:rect l="l" t="t" r="r" b="b"/>
              <a:pathLst>
                <a:path w="1217" h="1217" extrusionOk="0">
                  <a:moveTo>
                    <a:pt x="608" y="0"/>
                  </a:moveTo>
                  <a:cubicBezTo>
                    <a:pt x="274" y="0"/>
                    <a:pt x="0" y="274"/>
                    <a:pt x="0" y="608"/>
                  </a:cubicBezTo>
                  <a:cubicBezTo>
                    <a:pt x="0" y="973"/>
                    <a:pt x="274" y="1216"/>
                    <a:pt x="608" y="1216"/>
                  </a:cubicBezTo>
                  <a:cubicBezTo>
                    <a:pt x="942" y="1216"/>
                    <a:pt x="1216" y="97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3"/>
            <p:cNvSpPr/>
            <p:nvPr/>
          </p:nvSpPr>
          <p:spPr>
            <a:xfrm>
              <a:off x="625650" y="2942575"/>
              <a:ext cx="30425" cy="30425"/>
            </a:xfrm>
            <a:custGeom>
              <a:avLst/>
              <a:gdLst/>
              <a:ahLst/>
              <a:cxnLst/>
              <a:rect l="l" t="t" r="r" b="b"/>
              <a:pathLst>
                <a:path w="1217" h="1217" extrusionOk="0">
                  <a:moveTo>
                    <a:pt x="609" y="1"/>
                  </a:moveTo>
                  <a:cubicBezTo>
                    <a:pt x="274" y="1"/>
                    <a:pt x="1" y="244"/>
                    <a:pt x="1" y="609"/>
                  </a:cubicBezTo>
                  <a:cubicBezTo>
                    <a:pt x="1" y="943"/>
                    <a:pt x="274" y="1217"/>
                    <a:pt x="609" y="1217"/>
                  </a:cubicBezTo>
                  <a:cubicBezTo>
                    <a:pt x="943" y="1186"/>
                    <a:pt x="1217" y="943"/>
                    <a:pt x="1217" y="609"/>
                  </a:cubicBezTo>
                  <a:cubicBezTo>
                    <a:pt x="1217" y="24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3"/>
            <p:cNvSpPr/>
            <p:nvPr/>
          </p:nvSpPr>
          <p:spPr>
            <a:xfrm>
              <a:off x="977500" y="2941825"/>
              <a:ext cx="30400" cy="30425"/>
            </a:xfrm>
            <a:custGeom>
              <a:avLst/>
              <a:gdLst/>
              <a:ahLst/>
              <a:cxnLst/>
              <a:rect l="l" t="t" r="r" b="b"/>
              <a:pathLst>
                <a:path w="1216" h="1217" extrusionOk="0">
                  <a:moveTo>
                    <a:pt x="608" y="0"/>
                  </a:moveTo>
                  <a:cubicBezTo>
                    <a:pt x="243" y="0"/>
                    <a:pt x="0" y="274"/>
                    <a:pt x="0" y="608"/>
                  </a:cubicBezTo>
                  <a:cubicBezTo>
                    <a:pt x="0" y="973"/>
                    <a:pt x="243" y="1216"/>
                    <a:pt x="608" y="1216"/>
                  </a:cubicBezTo>
                  <a:cubicBezTo>
                    <a:pt x="942" y="1216"/>
                    <a:pt x="1216" y="97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3"/>
            <p:cNvSpPr/>
            <p:nvPr/>
          </p:nvSpPr>
          <p:spPr>
            <a:xfrm>
              <a:off x="1064125" y="2941825"/>
              <a:ext cx="30400" cy="30425"/>
            </a:xfrm>
            <a:custGeom>
              <a:avLst/>
              <a:gdLst/>
              <a:ahLst/>
              <a:cxnLst/>
              <a:rect l="l" t="t" r="r" b="b"/>
              <a:pathLst>
                <a:path w="1216" h="1217" extrusionOk="0">
                  <a:moveTo>
                    <a:pt x="608" y="0"/>
                  </a:moveTo>
                  <a:cubicBezTo>
                    <a:pt x="274" y="0"/>
                    <a:pt x="0" y="274"/>
                    <a:pt x="0" y="608"/>
                  </a:cubicBezTo>
                  <a:cubicBezTo>
                    <a:pt x="0" y="973"/>
                    <a:pt x="274" y="1216"/>
                    <a:pt x="608" y="1216"/>
                  </a:cubicBezTo>
                  <a:cubicBezTo>
                    <a:pt x="973" y="1216"/>
                    <a:pt x="1216" y="97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3"/>
            <p:cNvSpPr/>
            <p:nvPr/>
          </p:nvSpPr>
          <p:spPr>
            <a:xfrm>
              <a:off x="888575" y="2941825"/>
              <a:ext cx="30425" cy="30425"/>
            </a:xfrm>
            <a:custGeom>
              <a:avLst/>
              <a:gdLst/>
              <a:ahLst/>
              <a:cxnLst/>
              <a:rect l="l" t="t" r="r" b="b"/>
              <a:pathLst>
                <a:path w="1217" h="1217" extrusionOk="0">
                  <a:moveTo>
                    <a:pt x="609" y="0"/>
                  </a:moveTo>
                  <a:cubicBezTo>
                    <a:pt x="274" y="0"/>
                    <a:pt x="1" y="274"/>
                    <a:pt x="1" y="608"/>
                  </a:cubicBezTo>
                  <a:cubicBezTo>
                    <a:pt x="1" y="973"/>
                    <a:pt x="274" y="1216"/>
                    <a:pt x="609" y="1216"/>
                  </a:cubicBezTo>
                  <a:cubicBezTo>
                    <a:pt x="943" y="1216"/>
                    <a:pt x="1217" y="97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3"/>
            <p:cNvSpPr/>
            <p:nvPr/>
          </p:nvSpPr>
          <p:spPr>
            <a:xfrm>
              <a:off x="1152275" y="2943350"/>
              <a:ext cx="28900" cy="29650"/>
            </a:xfrm>
            <a:custGeom>
              <a:avLst/>
              <a:gdLst/>
              <a:ahLst/>
              <a:cxnLst/>
              <a:rect l="l" t="t" r="r" b="b"/>
              <a:pathLst>
                <a:path w="1156" h="1186" extrusionOk="0">
                  <a:moveTo>
                    <a:pt x="456" y="0"/>
                  </a:moveTo>
                  <a:cubicBezTo>
                    <a:pt x="304" y="31"/>
                    <a:pt x="91" y="183"/>
                    <a:pt x="30" y="365"/>
                  </a:cubicBezTo>
                  <a:cubicBezTo>
                    <a:pt x="0" y="456"/>
                    <a:pt x="0" y="487"/>
                    <a:pt x="0" y="578"/>
                  </a:cubicBezTo>
                  <a:cubicBezTo>
                    <a:pt x="0" y="790"/>
                    <a:pt x="152" y="1034"/>
                    <a:pt x="334" y="1094"/>
                  </a:cubicBezTo>
                  <a:cubicBezTo>
                    <a:pt x="365" y="1094"/>
                    <a:pt x="365" y="1094"/>
                    <a:pt x="395" y="1125"/>
                  </a:cubicBezTo>
                  <a:cubicBezTo>
                    <a:pt x="456" y="1125"/>
                    <a:pt x="517" y="1186"/>
                    <a:pt x="547" y="1186"/>
                  </a:cubicBezTo>
                  <a:lnTo>
                    <a:pt x="669" y="1186"/>
                  </a:lnTo>
                  <a:cubicBezTo>
                    <a:pt x="912" y="1125"/>
                    <a:pt x="1064" y="973"/>
                    <a:pt x="1125" y="790"/>
                  </a:cubicBezTo>
                  <a:cubicBezTo>
                    <a:pt x="1155" y="730"/>
                    <a:pt x="1155" y="669"/>
                    <a:pt x="1155" y="608"/>
                  </a:cubicBezTo>
                  <a:cubicBezTo>
                    <a:pt x="1155" y="335"/>
                    <a:pt x="973" y="122"/>
                    <a:pt x="699" y="31"/>
                  </a:cubicBezTo>
                  <a:cubicBezTo>
                    <a:pt x="669" y="31"/>
                    <a:pt x="608" y="0"/>
                    <a:pt x="54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3"/>
            <p:cNvSpPr/>
            <p:nvPr/>
          </p:nvSpPr>
          <p:spPr>
            <a:xfrm>
              <a:off x="538275" y="2942575"/>
              <a:ext cx="30425" cy="28900"/>
            </a:xfrm>
            <a:custGeom>
              <a:avLst/>
              <a:gdLst/>
              <a:ahLst/>
              <a:cxnLst/>
              <a:rect l="l" t="t" r="r" b="b"/>
              <a:pathLst>
                <a:path w="1217" h="1156" extrusionOk="0">
                  <a:moveTo>
                    <a:pt x="608" y="1"/>
                  </a:moveTo>
                  <a:cubicBezTo>
                    <a:pt x="456" y="1"/>
                    <a:pt x="304" y="62"/>
                    <a:pt x="183" y="183"/>
                  </a:cubicBezTo>
                  <a:cubicBezTo>
                    <a:pt x="61" y="305"/>
                    <a:pt x="0" y="426"/>
                    <a:pt x="0" y="609"/>
                  </a:cubicBezTo>
                  <a:cubicBezTo>
                    <a:pt x="0" y="761"/>
                    <a:pt x="61" y="913"/>
                    <a:pt x="183" y="1004"/>
                  </a:cubicBezTo>
                  <a:lnTo>
                    <a:pt x="274" y="1095"/>
                  </a:lnTo>
                  <a:cubicBezTo>
                    <a:pt x="304" y="1125"/>
                    <a:pt x="335" y="1125"/>
                    <a:pt x="365" y="1125"/>
                  </a:cubicBezTo>
                  <a:cubicBezTo>
                    <a:pt x="426" y="1125"/>
                    <a:pt x="456" y="1156"/>
                    <a:pt x="487" y="1156"/>
                  </a:cubicBezTo>
                  <a:lnTo>
                    <a:pt x="608" y="1156"/>
                  </a:lnTo>
                  <a:cubicBezTo>
                    <a:pt x="760" y="1156"/>
                    <a:pt x="912" y="1095"/>
                    <a:pt x="1034" y="973"/>
                  </a:cubicBezTo>
                  <a:cubicBezTo>
                    <a:pt x="1186" y="913"/>
                    <a:pt x="1216" y="670"/>
                    <a:pt x="1186" y="487"/>
                  </a:cubicBezTo>
                  <a:cubicBezTo>
                    <a:pt x="1186" y="426"/>
                    <a:pt x="1186" y="396"/>
                    <a:pt x="1155" y="366"/>
                  </a:cubicBezTo>
                  <a:cubicBezTo>
                    <a:pt x="1155" y="335"/>
                    <a:pt x="1095" y="305"/>
                    <a:pt x="1095" y="244"/>
                  </a:cubicBezTo>
                  <a:cubicBezTo>
                    <a:pt x="1064" y="214"/>
                    <a:pt x="1064" y="183"/>
                    <a:pt x="1034" y="183"/>
                  </a:cubicBezTo>
                  <a:cubicBezTo>
                    <a:pt x="912" y="62"/>
                    <a:pt x="760"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3"/>
            <p:cNvSpPr/>
            <p:nvPr/>
          </p:nvSpPr>
          <p:spPr>
            <a:xfrm>
              <a:off x="713800" y="3023900"/>
              <a:ext cx="30425" cy="30400"/>
            </a:xfrm>
            <a:custGeom>
              <a:avLst/>
              <a:gdLst/>
              <a:ahLst/>
              <a:cxnLst/>
              <a:rect l="l" t="t" r="r" b="b"/>
              <a:pathLst>
                <a:path w="1217" h="1216" extrusionOk="0">
                  <a:moveTo>
                    <a:pt x="609" y="0"/>
                  </a:moveTo>
                  <a:cubicBezTo>
                    <a:pt x="274" y="31"/>
                    <a:pt x="1" y="304"/>
                    <a:pt x="1" y="608"/>
                  </a:cubicBezTo>
                  <a:cubicBezTo>
                    <a:pt x="1" y="942"/>
                    <a:pt x="274" y="1216"/>
                    <a:pt x="609" y="1216"/>
                  </a:cubicBezTo>
                  <a:cubicBezTo>
                    <a:pt x="973" y="1216"/>
                    <a:pt x="1217" y="94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3"/>
            <p:cNvSpPr/>
            <p:nvPr/>
          </p:nvSpPr>
          <p:spPr>
            <a:xfrm>
              <a:off x="1240400" y="3024650"/>
              <a:ext cx="30425" cy="30425"/>
            </a:xfrm>
            <a:custGeom>
              <a:avLst/>
              <a:gdLst/>
              <a:ahLst/>
              <a:cxnLst/>
              <a:rect l="l" t="t" r="r" b="b"/>
              <a:pathLst>
                <a:path w="1217" h="1217" extrusionOk="0">
                  <a:moveTo>
                    <a:pt x="609" y="1"/>
                  </a:moveTo>
                  <a:cubicBezTo>
                    <a:pt x="305" y="1"/>
                    <a:pt x="123" y="153"/>
                    <a:pt x="31" y="426"/>
                  </a:cubicBezTo>
                  <a:cubicBezTo>
                    <a:pt x="31" y="517"/>
                    <a:pt x="1" y="548"/>
                    <a:pt x="1" y="608"/>
                  </a:cubicBezTo>
                  <a:cubicBezTo>
                    <a:pt x="1" y="943"/>
                    <a:pt x="274" y="1216"/>
                    <a:pt x="609" y="1216"/>
                  </a:cubicBezTo>
                  <a:cubicBezTo>
                    <a:pt x="882" y="1216"/>
                    <a:pt x="1095" y="1064"/>
                    <a:pt x="1186" y="821"/>
                  </a:cubicBezTo>
                  <a:cubicBezTo>
                    <a:pt x="1217" y="730"/>
                    <a:pt x="1217" y="700"/>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3"/>
            <p:cNvSpPr/>
            <p:nvPr/>
          </p:nvSpPr>
          <p:spPr>
            <a:xfrm>
              <a:off x="1152275" y="3023900"/>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3"/>
            <p:cNvSpPr/>
            <p:nvPr/>
          </p:nvSpPr>
          <p:spPr>
            <a:xfrm>
              <a:off x="626425" y="3023900"/>
              <a:ext cx="30425" cy="30400"/>
            </a:xfrm>
            <a:custGeom>
              <a:avLst/>
              <a:gdLst/>
              <a:ahLst/>
              <a:cxnLst/>
              <a:rect l="l" t="t" r="r" b="b"/>
              <a:pathLst>
                <a:path w="1217" h="1216" extrusionOk="0">
                  <a:moveTo>
                    <a:pt x="608" y="0"/>
                  </a:moveTo>
                  <a:cubicBezTo>
                    <a:pt x="274" y="31"/>
                    <a:pt x="0" y="30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3"/>
            <p:cNvSpPr/>
            <p:nvPr/>
          </p:nvSpPr>
          <p:spPr>
            <a:xfrm>
              <a:off x="1064125" y="3023900"/>
              <a:ext cx="30400" cy="30400"/>
            </a:xfrm>
            <a:custGeom>
              <a:avLst/>
              <a:gdLst/>
              <a:ahLst/>
              <a:cxnLst/>
              <a:rect l="l" t="t" r="r" b="b"/>
              <a:pathLst>
                <a:path w="1216" h="1216" extrusionOk="0">
                  <a:moveTo>
                    <a:pt x="608" y="0"/>
                  </a:moveTo>
                  <a:cubicBezTo>
                    <a:pt x="274" y="0"/>
                    <a:pt x="0" y="274"/>
                    <a:pt x="0" y="608"/>
                  </a:cubicBezTo>
                  <a:cubicBezTo>
                    <a:pt x="0" y="942"/>
                    <a:pt x="274" y="1216"/>
                    <a:pt x="608" y="1216"/>
                  </a:cubicBezTo>
                  <a:cubicBezTo>
                    <a:pt x="973" y="1216"/>
                    <a:pt x="1216" y="94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3"/>
            <p:cNvSpPr/>
            <p:nvPr/>
          </p:nvSpPr>
          <p:spPr>
            <a:xfrm>
              <a:off x="888575" y="3023900"/>
              <a:ext cx="30425" cy="30400"/>
            </a:xfrm>
            <a:custGeom>
              <a:avLst/>
              <a:gdLst/>
              <a:ahLst/>
              <a:cxnLst/>
              <a:rect l="l" t="t" r="r" b="b"/>
              <a:pathLst>
                <a:path w="1217" h="1216" extrusionOk="0">
                  <a:moveTo>
                    <a:pt x="609" y="0"/>
                  </a:moveTo>
                  <a:cubicBezTo>
                    <a:pt x="274" y="0"/>
                    <a:pt x="1" y="274"/>
                    <a:pt x="1" y="608"/>
                  </a:cubicBezTo>
                  <a:cubicBezTo>
                    <a:pt x="1" y="942"/>
                    <a:pt x="274" y="1216"/>
                    <a:pt x="609" y="1216"/>
                  </a:cubicBezTo>
                  <a:cubicBezTo>
                    <a:pt x="943" y="1216"/>
                    <a:pt x="1217" y="94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3"/>
            <p:cNvSpPr/>
            <p:nvPr/>
          </p:nvSpPr>
          <p:spPr>
            <a:xfrm>
              <a:off x="977500" y="3023900"/>
              <a:ext cx="30400" cy="30400"/>
            </a:xfrm>
            <a:custGeom>
              <a:avLst/>
              <a:gdLst/>
              <a:ahLst/>
              <a:cxnLst/>
              <a:rect l="l" t="t" r="r" b="b"/>
              <a:pathLst>
                <a:path w="1216" h="1216" extrusionOk="0">
                  <a:moveTo>
                    <a:pt x="608" y="0"/>
                  </a:moveTo>
                  <a:cubicBezTo>
                    <a:pt x="243" y="0"/>
                    <a:pt x="0" y="274"/>
                    <a:pt x="0" y="608"/>
                  </a:cubicBezTo>
                  <a:cubicBezTo>
                    <a:pt x="0" y="942"/>
                    <a:pt x="243"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3"/>
            <p:cNvSpPr/>
            <p:nvPr/>
          </p:nvSpPr>
          <p:spPr>
            <a:xfrm>
              <a:off x="801200" y="3023900"/>
              <a:ext cx="30425" cy="30400"/>
            </a:xfrm>
            <a:custGeom>
              <a:avLst/>
              <a:gdLst/>
              <a:ahLst/>
              <a:cxnLst/>
              <a:rect l="l" t="t" r="r" b="b"/>
              <a:pathLst>
                <a:path w="1217" h="1216" extrusionOk="0">
                  <a:moveTo>
                    <a:pt x="608" y="0"/>
                  </a:moveTo>
                  <a:cubicBezTo>
                    <a:pt x="274" y="0"/>
                    <a:pt x="0" y="274"/>
                    <a:pt x="0" y="608"/>
                  </a:cubicBezTo>
                  <a:cubicBezTo>
                    <a:pt x="0" y="942"/>
                    <a:pt x="274" y="1216"/>
                    <a:pt x="608" y="1216"/>
                  </a:cubicBezTo>
                  <a:cubicBezTo>
                    <a:pt x="942" y="1216"/>
                    <a:pt x="1216" y="94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3"/>
            <p:cNvSpPr/>
            <p:nvPr/>
          </p:nvSpPr>
          <p:spPr>
            <a:xfrm>
              <a:off x="539025" y="3023900"/>
              <a:ext cx="31950" cy="30400"/>
            </a:xfrm>
            <a:custGeom>
              <a:avLst/>
              <a:gdLst/>
              <a:ahLst/>
              <a:cxnLst/>
              <a:rect l="l" t="t" r="r" b="b"/>
              <a:pathLst>
                <a:path w="1278" h="1216" extrusionOk="0">
                  <a:moveTo>
                    <a:pt x="609" y="0"/>
                  </a:moveTo>
                  <a:cubicBezTo>
                    <a:pt x="457" y="0"/>
                    <a:pt x="305" y="91"/>
                    <a:pt x="213" y="183"/>
                  </a:cubicBezTo>
                  <a:cubicBezTo>
                    <a:pt x="61" y="304"/>
                    <a:pt x="1" y="456"/>
                    <a:pt x="1" y="608"/>
                  </a:cubicBezTo>
                  <a:cubicBezTo>
                    <a:pt x="1" y="760"/>
                    <a:pt x="92" y="912"/>
                    <a:pt x="213" y="1034"/>
                  </a:cubicBezTo>
                  <a:cubicBezTo>
                    <a:pt x="305" y="1155"/>
                    <a:pt x="457" y="1216"/>
                    <a:pt x="609" y="1216"/>
                  </a:cubicBezTo>
                  <a:cubicBezTo>
                    <a:pt x="761" y="1216"/>
                    <a:pt x="913" y="1155"/>
                    <a:pt x="1034" y="1034"/>
                  </a:cubicBezTo>
                  <a:cubicBezTo>
                    <a:pt x="1277" y="790"/>
                    <a:pt x="1277" y="426"/>
                    <a:pt x="1034" y="183"/>
                  </a:cubicBezTo>
                  <a:cubicBezTo>
                    <a:pt x="913" y="91"/>
                    <a:pt x="761"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3"/>
            <p:cNvSpPr/>
            <p:nvPr/>
          </p:nvSpPr>
          <p:spPr>
            <a:xfrm>
              <a:off x="1239650" y="3106725"/>
              <a:ext cx="30425" cy="30425"/>
            </a:xfrm>
            <a:custGeom>
              <a:avLst/>
              <a:gdLst/>
              <a:ahLst/>
              <a:cxnLst/>
              <a:rect l="l" t="t" r="r" b="b"/>
              <a:pathLst>
                <a:path w="1217" h="1217" extrusionOk="0">
                  <a:moveTo>
                    <a:pt x="608" y="0"/>
                  </a:moveTo>
                  <a:cubicBezTo>
                    <a:pt x="244" y="0"/>
                    <a:pt x="1" y="274"/>
                    <a:pt x="1" y="608"/>
                  </a:cubicBezTo>
                  <a:cubicBezTo>
                    <a:pt x="1" y="943"/>
                    <a:pt x="244" y="1216"/>
                    <a:pt x="608" y="1216"/>
                  </a:cubicBezTo>
                  <a:cubicBezTo>
                    <a:pt x="943" y="1186"/>
                    <a:pt x="1216" y="91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3"/>
            <p:cNvSpPr/>
            <p:nvPr/>
          </p:nvSpPr>
          <p:spPr>
            <a:xfrm>
              <a:off x="1152275" y="3106725"/>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186"/>
                    <a:pt x="1216" y="912"/>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3"/>
            <p:cNvSpPr/>
            <p:nvPr/>
          </p:nvSpPr>
          <p:spPr>
            <a:xfrm>
              <a:off x="1063350"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73" y="1186"/>
                    <a:pt x="1217" y="91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3"/>
            <p:cNvSpPr/>
            <p:nvPr/>
          </p:nvSpPr>
          <p:spPr>
            <a:xfrm>
              <a:off x="888575"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73" y="1186"/>
                    <a:pt x="1217" y="912"/>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3"/>
            <p:cNvSpPr/>
            <p:nvPr/>
          </p:nvSpPr>
          <p:spPr>
            <a:xfrm>
              <a:off x="625650" y="310672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186"/>
                    <a:pt x="1217" y="912"/>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3"/>
            <p:cNvSpPr/>
            <p:nvPr/>
          </p:nvSpPr>
          <p:spPr>
            <a:xfrm>
              <a:off x="1327800" y="3106725"/>
              <a:ext cx="29650" cy="29650"/>
            </a:xfrm>
            <a:custGeom>
              <a:avLst/>
              <a:gdLst/>
              <a:ahLst/>
              <a:cxnLst/>
              <a:rect l="l" t="t" r="r" b="b"/>
              <a:pathLst>
                <a:path w="1186" h="1186" extrusionOk="0">
                  <a:moveTo>
                    <a:pt x="487" y="0"/>
                  </a:moveTo>
                  <a:cubicBezTo>
                    <a:pt x="274" y="31"/>
                    <a:pt x="122" y="183"/>
                    <a:pt x="31" y="365"/>
                  </a:cubicBezTo>
                  <a:cubicBezTo>
                    <a:pt x="0" y="456"/>
                    <a:pt x="0" y="487"/>
                    <a:pt x="0" y="578"/>
                  </a:cubicBezTo>
                  <a:cubicBezTo>
                    <a:pt x="0" y="791"/>
                    <a:pt x="152" y="1034"/>
                    <a:pt x="335" y="1094"/>
                  </a:cubicBezTo>
                  <a:cubicBezTo>
                    <a:pt x="365" y="1094"/>
                    <a:pt x="365" y="1094"/>
                    <a:pt x="426" y="1125"/>
                  </a:cubicBezTo>
                  <a:cubicBezTo>
                    <a:pt x="456" y="1125"/>
                    <a:pt x="517" y="1186"/>
                    <a:pt x="578" y="1186"/>
                  </a:cubicBezTo>
                  <a:lnTo>
                    <a:pt x="669" y="1186"/>
                  </a:lnTo>
                  <a:cubicBezTo>
                    <a:pt x="912" y="1125"/>
                    <a:pt x="1064" y="973"/>
                    <a:pt x="1125" y="791"/>
                  </a:cubicBezTo>
                  <a:cubicBezTo>
                    <a:pt x="1186" y="730"/>
                    <a:pt x="1186" y="669"/>
                    <a:pt x="1186" y="608"/>
                  </a:cubicBezTo>
                  <a:cubicBezTo>
                    <a:pt x="1186" y="365"/>
                    <a:pt x="1034" y="152"/>
                    <a:pt x="821" y="61"/>
                  </a:cubicBezTo>
                  <a:cubicBezTo>
                    <a:pt x="791" y="61"/>
                    <a:pt x="791" y="61"/>
                    <a:pt x="760" y="31"/>
                  </a:cubicBezTo>
                  <a:cubicBezTo>
                    <a:pt x="730" y="31"/>
                    <a:pt x="639"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3"/>
            <p:cNvSpPr/>
            <p:nvPr/>
          </p:nvSpPr>
          <p:spPr>
            <a:xfrm>
              <a:off x="801200"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186"/>
                    <a:pt x="1216" y="91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3"/>
            <p:cNvSpPr/>
            <p:nvPr/>
          </p:nvSpPr>
          <p:spPr>
            <a:xfrm>
              <a:off x="975975"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186"/>
                    <a:pt x="1216" y="912"/>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3"/>
            <p:cNvSpPr/>
            <p:nvPr/>
          </p:nvSpPr>
          <p:spPr>
            <a:xfrm>
              <a:off x="713050" y="310672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186"/>
                    <a:pt x="1216" y="912"/>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3"/>
            <p:cNvSpPr/>
            <p:nvPr/>
          </p:nvSpPr>
          <p:spPr>
            <a:xfrm>
              <a:off x="538275" y="3107475"/>
              <a:ext cx="31175" cy="30425"/>
            </a:xfrm>
            <a:custGeom>
              <a:avLst/>
              <a:gdLst/>
              <a:ahLst/>
              <a:cxnLst/>
              <a:rect l="l" t="t" r="r" b="b"/>
              <a:pathLst>
                <a:path w="1247" h="1217" extrusionOk="0">
                  <a:moveTo>
                    <a:pt x="608" y="1"/>
                  </a:moveTo>
                  <a:cubicBezTo>
                    <a:pt x="456" y="1"/>
                    <a:pt x="304" y="61"/>
                    <a:pt x="183" y="183"/>
                  </a:cubicBezTo>
                  <a:cubicBezTo>
                    <a:pt x="91" y="305"/>
                    <a:pt x="0" y="457"/>
                    <a:pt x="0" y="609"/>
                  </a:cubicBezTo>
                  <a:lnTo>
                    <a:pt x="0" y="730"/>
                  </a:lnTo>
                  <a:cubicBezTo>
                    <a:pt x="0" y="761"/>
                    <a:pt x="0" y="791"/>
                    <a:pt x="31" y="852"/>
                  </a:cubicBezTo>
                  <a:cubicBezTo>
                    <a:pt x="31" y="882"/>
                    <a:pt x="91" y="913"/>
                    <a:pt x="91" y="943"/>
                  </a:cubicBezTo>
                  <a:cubicBezTo>
                    <a:pt x="122" y="1004"/>
                    <a:pt x="122" y="1034"/>
                    <a:pt x="152" y="1034"/>
                  </a:cubicBezTo>
                  <a:cubicBezTo>
                    <a:pt x="274" y="1156"/>
                    <a:pt x="426" y="1216"/>
                    <a:pt x="578" y="1216"/>
                  </a:cubicBezTo>
                  <a:lnTo>
                    <a:pt x="699" y="1216"/>
                  </a:lnTo>
                  <a:cubicBezTo>
                    <a:pt x="760" y="1156"/>
                    <a:pt x="791" y="1095"/>
                    <a:pt x="821" y="1095"/>
                  </a:cubicBezTo>
                  <a:cubicBezTo>
                    <a:pt x="882" y="1095"/>
                    <a:pt x="912" y="1064"/>
                    <a:pt x="943" y="1064"/>
                  </a:cubicBezTo>
                  <a:cubicBezTo>
                    <a:pt x="973" y="1034"/>
                    <a:pt x="1034" y="1034"/>
                    <a:pt x="1034" y="1004"/>
                  </a:cubicBezTo>
                  <a:cubicBezTo>
                    <a:pt x="1247" y="761"/>
                    <a:pt x="1247" y="365"/>
                    <a:pt x="1034" y="153"/>
                  </a:cubicBezTo>
                  <a:lnTo>
                    <a:pt x="943" y="92"/>
                  </a:lnTo>
                  <a:cubicBezTo>
                    <a:pt x="912" y="31"/>
                    <a:pt x="882" y="31"/>
                    <a:pt x="821" y="31"/>
                  </a:cubicBezTo>
                  <a:cubicBezTo>
                    <a:pt x="791" y="31"/>
                    <a:pt x="760" y="1"/>
                    <a:pt x="73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3"/>
            <p:cNvSpPr/>
            <p:nvPr/>
          </p:nvSpPr>
          <p:spPr>
            <a:xfrm>
              <a:off x="1415175" y="3188025"/>
              <a:ext cx="29675" cy="30425"/>
            </a:xfrm>
            <a:custGeom>
              <a:avLst/>
              <a:gdLst/>
              <a:ahLst/>
              <a:cxnLst/>
              <a:rect l="l" t="t" r="r" b="b"/>
              <a:pathLst>
                <a:path w="1187" h="1217" extrusionOk="0">
                  <a:moveTo>
                    <a:pt x="578" y="1"/>
                  </a:moveTo>
                  <a:cubicBezTo>
                    <a:pt x="305" y="1"/>
                    <a:pt x="62" y="213"/>
                    <a:pt x="31" y="457"/>
                  </a:cubicBezTo>
                  <a:cubicBezTo>
                    <a:pt x="31" y="517"/>
                    <a:pt x="1" y="548"/>
                    <a:pt x="1" y="608"/>
                  </a:cubicBezTo>
                  <a:cubicBezTo>
                    <a:pt x="1" y="943"/>
                    <a:pt x="275" y="1216"/>
                    <a:pt x="609" y="1216"/>
                  </a:cubicBezTo>
                  <a:cubicBezTo>
                    <a:pt x="882" y="1216"/>
                    <a:pt x="1095" y="1034"/>
                    <a:pt x="1186" y="760"/>
                  </a:cubicBezTo>
                  <a:lnTo>
                    <a:pt x="1186" y="608"/>
                  </a:lnTo>
                  <a:cubicBezTo>
                    <a:pt x="1186" y="274"/>
                    <a:pt x="913"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3"/>
            <p:cNvSpPr/>
            <p:nvPr/>
          </p:nvSpPr>
          <p:spPr>
            <a:xfrm>
              <a:off x="713800"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73" y="1216"/>
                    <a:pt x="1217" y="973"/>
                    <a:pt x="1217" y="608"/>
                  </a:cubicBezTo>
                  <a:cubicBezTo>
                    <a:pt x="1217" y="274"/>
                    <a:pt x="97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3"/>
            <p:cNvSpPr/>
            <p:nvPr/>
          </p:nvSpPr>
          <p:spPr>
            <a:xfrm>
              <a:off x="626425"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73" y="1216"/>
                    <a:pt x="1216" y="973"/>
                    <a:pt x="1216" y="608"/>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3"/>
            <p:cNvSpPr/>
            <p:nvPr/>
          </p:nvSpPr>
          <p:spPr>
            <a:xfrm>
              <a:off x="977500" y="3188025"/>
              <a:ext cx="30400" cy="30425"/>
            </a:xfrm>
            <a:custGeom>
              <a:avLst/>
              <a:gdLst/>
              <a:ahLst/>
              <a:cxnLst/>
              <a:rect l="l" t="t" r="r" b="b"/>
              <a:pathLst>
                <a:path w="1216" h="1217" extrusionOk="0">
                  <a:moveTo>
                    <a:pt x="608" y="1"/>
                  </a:moveTo>
                  <a:cubicBezTo>
                    <a:pt x="243" y="1"/>
                    <a:pt x="0" y="274"/>
                    <a:pt x="0" y="608"/>
                  </a:cubicBezTo>
                  <a:cubicBezTo>
                    <a:pt x="0" y="943"/>
                    <a:pt x="243" y="1216"/>
                    <a:pt x="608" y="1216"/>
                  </a:cubicBezTo>
                  <a:cubicBezTo>
                    <a:pt x="942" y="1216"/>
                    <a:pt x="1216" y="943"/>
                    <a:pt x="1216" y="608"/>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3"/>
            <p:cNvSpPr/>
            <p:nvPr/>
          </p:nvSpPr>
          <p:spPr>
            <a:xfrm>
              <a:off x="1327800"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43" y="1216"/>
                    <a:pt x="1216" y="973"/>
                    <a:pt x="1216" y="608"/>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3"/>
            <p:cNvSpPr/>
            <p:nvPr/>
          </p:nvSpPr>
          <p:spPr>
            <a:xfrm>
              <a:off x="888575"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4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3"/>
            <p:cNvSpPr/>
            <p:nvPr/>
          </p:nvSpPr>
          <p:spPr>
            <a:xfrm>
              <a:off x="801200" y="3188025"/>
              <a:ext cx="30425" cy="30425"/>
            </a:xfrm>
            <a:custGeom>
              <a:avLst/>
              <a:gdLst/>
              <a:ahLst/>
              <a:cxnLst/>
              <a:rect l="l" t="t" r="r" b="b"/>
              <a:pathLst>
                <a:path w="1217" h="1217" extrusionOk="0">
                  <a:moveTo>
                    <a:pt x="608" y="1"/>
                  </a:moveTo>
                  <a:cubicBezTo>
                    <a:pt x="274" y="1"/>
                    <a:pt x="0" y="274"/>
                    <a:pt x="0" y="608"/>
                  </a:cubicBezTo>
                  <a:cubicBezTo>
                    <a:pt x="0" y="943"/>
                    <a:pt x="274" y="1216"/>
                    <a:pt x="608" y="1216"/>
                  </a:cubicBezTo>
                  <a:cubicBezTo>
                    <a:pt x="942" y="1216"/>
                    <a:pt x="1216" y="943"/>
                    <a:pt x="1216" y="608"/>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3"/>
            <p:cNvSpPr/>
            <p:nvPr/>
          </p:nvSpPr>
          <p:spPr>
            <a:xfrm>
              <a:off x="1240400" y="3188025"/>
              <a:ext cx="30425" cy="30425"/>
            </a:xfrm>
            <a:custGeom>
              <a:avLst/>
              <a:gdLst/>
              <a:ahLst/>
              <a:cxnLst/>
              <a:rect l="l" t="t" r="r" b="b"/>
              <a:pathLst>
                <a:path w="1217" h="1217" extrusionOk="0">
                  <a:moveTo>
                    <a:pt x="609" y="1"/>
                  </a:moveTo>
                  <a:cubicBezTo>
                    <a:pt x="274" y="1"/>
                    <a:pt x="1" y="274"/>
                    <a:pt x="1" y="608"/>
                  </a:cubicBezTo>
                  <a:cubicBezTo>
                    <a:pt x="1" y="943"/>
                    <a:pt x="274" y="1216"/>
                    <a:pt x="609" y="1216"/>
                  </a:cubicBezTo>
                  <a:cubicBezTo>
                    <a:pt x="943" y="1216"/>
                    <a:pt x="1217" y="973"/>
                    <a:pt x="1217" y="608"/>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3"/>
            <p:cNvSpPr/>
            <p:nvPr/>
          </p:nvSpPr>
          <p:spPr>
            <a:xfrm>
              <a:off x="1064125" y="3188025"/>
              <a:ext cx="30400" cy="30425"/>
            </a:xfrm>
            <a:custGeom>
              <a:avLst/>
              <a:gdLst/>
              <a:ahLst/>
              <a:cxnLst/>
              <a:rect l="l" t="t" r="r" b="b"/>
              <a:pathLst>
                <a:path w="1216" h="1217" extrusionOk="0">
                  <a:moveTo>
                    <a:pt x="608" y="1"/>
                  </a:moveTo>
                  <a:cubicBezTo>
                    <a:pt x="274" y="1"/>
                    <a:pt x="0" y="274"/>
                    <a:pt x="0" y="608"/>
                  </a:cubicBezTo>
                  <a:cubicBezTo>
                    <a:pt x="0" y="943"/>
                    <a:pt x="274" y="1216"/>
                    <a:pt x="608" y="1216"/>
                  </a:cubicBezTo>
                  <a:cubicBezTo>
                    <a:pt x="973" y="1216"/>
                    <a:pt x="1216" y="943"/>
                    <a:pt x="1216" y="608"/>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3"/>
            <p:cNvSpPr/>
            <p:nvPr/>
          </p:nvSpPr>
          <p:spPr>
            <a:xfrm>
              <a:off x="1152275" y="3188025"/>
              <a:ext cx="30400" cy="30425"/>
            </a:xfrm>
            <a:custGeom>
              <a:avLst/>
              <a:gdLst/>
              <a:ahLst/>
              <a:cxnLst/>
              <a:rect l="l" t="t" r="r" b="b"/>
              <a:pathLst>
                <a:path w="1216" h="1217" extrusionOk="0">
                  <a:moveTo>
                    <a:pt x="608" y="1"/>
                  </a:moveTo>
                  <a:cubicBezTo>
                    <a:pt x="243" y="1"/>
                    <a:pt x="0" y="274"/>
                    <a:pt x="0" y="608"/>
                  </a:cubicBezTo>
                  <a:cubicBezTo>
                    <a:pt x="0" y="943"/>
                    <a:pt x="243" y="1216"/>
                    <a:pt x="608" y="1216"/>
                  </a:cubicBezTo>
                  <a:cubicBezTo>
                    <a:pt x="942" y="1216"/>
                    <a:pt x="1216" y="943"/>
                    <a:pt x="1216" y="608"/>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3"/>
            <p:cNvSpPr/>
            <p:nvPr/>
          </p:nvSpPr>
          <p:spPr>
            <a:xfrm>
              <a:off x="539025" y="3189550"/>
              <a:ext cx="29675" cy="28900"/>
            </a:xfrm>
            <a:custGeom>
              <a:avLst/>
              <a:gdLst/>
              <a:ahLst/>
              <a:cxnLst/>
              <a:rect l="l" t="t" r="r" b="b"/>
              <a:pathLst>
                <a:path w="1187" h="1156" extrusionOk="0">
                  <a:moveTo>
                    <a:pt x="578" y="0"/>
                  </a:moveTo>
                  <a:cubicBezTo>
                    <a:pt x="426" y="0"/>
                    <a:pt x="274" y="61"/>
                    <a:pt x="153" y="183"/>
                  </a:cubicBezTo>
                  <a:cubicBezTo>
                    <a:pt x="61" y="244"/>
                    <a:pt x="1" y="365"/>
                    <a:pt x="1" y="547"/>
                  </a:cubicBezTo>
                  <a:cubicBezTo>
                    <a:pt x="1" y="639"/>
                    <a:pt x="1" y="699"/>
                    <a:pt x="61" y="791"/>
                  </a:cubicBezTo>
                  <a:cubicBezTo>
                    <a:pt x="92" y="851"/>
                    <a:pt x="122" y="943"/>
                    <a:pt x="153" y="973"/>
                  </a:cubicBezTo>
                  <a:cubicBezTo>
                    <a:pt x="274" y="1095"/>
                    <a:pt x="426" y="1155"/>
                    <a:pt x="578" y="1155"/>
                  </a:cubicBezTo>
                  <a:lnTo>
                    <a:pt x="700" y="1155"/>
                  </a:lnTo>
                  <a:cubicBezTo>
                    <a:pt x="730" y="1155"/>
                    <a:pt x="761" y="1125"/>
                    <a:pt x="791" y="1125"/>
                  </a:cubicBezTo>
                  <a:cubicBezTo>
                    <a:pt x="852" y="1125"/>
                    <a:pt x="882" y="1095"/>
                    <a:pt x="913" y="1095"/>
                  </a:cubicBezTo>
                  <a:cubicBezTo>
                    <a:pt x="943" y="1034"/>
                    <a:pt x="1004" y="1034"/>
                    <a:pt x="1004" y="1003"/>
                  </a:cubicBezTo>
                  <a:lnTo>
                    <a:pt x="1065" y="943"/>
                  </a:lnTo>
                  <a:cubicBezTo>
                    <a:pt x="1125" y="882"/>
                    <a:pt x="1125" y="851"/>
                    <a:pt x="1125" y="821"/>
                  </a:cubicBezTo>
                  <a:cubicBezTo>
                    <a:pt x="1125" y="791"/>
                    <a:pt x="1156" y="760"/>
                    <a:pt x="1156" y="699"/>
                  </a:cubicBezTo>
                  <a:cubicBezTo>
                    <a:pt x="1186" y="517"/>
                    <a:pt x="1125" y="335"/>
                    <a:pt x="1004" y="183"/>
                  </a:cubicBezTo>
                  <a:cubicBezTo>
                    <a:pt x="882" y="61"/>
                    <a:pt x="730"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3"/>
            <p:cNvSpPr/>
            <p:nvPr/>
          </p:nvSpPr>
          <p:spPr>
            <a:xfrm>
              <a:off x="888575" y="3270100"/>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3"/>
            <p:cNvSpPr/>
            <p:nvPr/>
          </p:nvSpPr>
          <p:spPr>
            <a:xfrm>
              <a:off x="977500" y="3270100"/>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3"/>
            <p:cNvSpPr/>
            <p:nvPr/>
          </p:nvSpPr>
          <p:spPr>
            <a:xfrm>
              <a:off x="626425" y="3270100"/>
              <a:ext cx="30425" cy="30425"/>
            </a:xfrm>
            <a:custGeom>
              <a:avLst/>
              <a:gdLst/>
              <a:ahLst/>
              <a:cxnLst/>
              <a:rect l="l" t="t" r="r" b="b"/>
              <a:pathLst>
                <a:path w="1217" h="1217" extrusionOk="0">
                  <a:moveTo>
                    <a:pt x="608" y="0"/>
                  </a:moveTo>
                  <a:cubicBezTo>
                    <a:pt x="274" y="0"/>
                    <a:pt x="0" y="243"/>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3"/>
            <p:cNvSpPr/>
            <p:nvPr/>
          </p:nvSpPr>
          <p:spPr>
            <a:xfrm>
              <a:off x="801200" y="3270100"/>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3"/>
            <p:cNvSpPr/>
            <p:nvPr/>
          </p:nvSpPr>
          <p:spPr>
            <a:xfrm>
              <a:off x="713800" y="3270100"/>
              <a:ext cx="30425" cy="30425"/>
            </a:xfrm>
            <a:custGeom>
              <a:avLst/>
              <a:gdLst/>
              <a:ahLst/>
              <a:cxnLst/>
              <a:rect l="l" t="t" r="r" b="b"/>
              <a:pathLst>
                <a:path w="1217" h="1217" extrusionOk="0">
                  <a:moveTo>
                    <a:pt x="609" y="0"/>
                  </a:moveTo>
                  <a:cubicBezTo>
                    <a:pt x="274" y="0"/>
                    <a:pt x="1" y="243"/>
                    <a:pt x="1" y="608"/>
                  </a:cubicBezTo>
                  <a:cubicBezTo>
                    <a:pt x="1" y="943"/>
                    <a:pt x="274" y="1216"/>
                    <a:pt x="609" y="1216"/>
                  </a:cubicBezTo>
                  <a:cubicBezTo>
                    <a:pt x="973" y="1216"/>
                    <a:pt x="1217" y="943"/>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3"/>
            <p:cNvSpPr/>
            <p:nvPr/>
          </p:nvSpPr>
          <p:spPr>
            <a:xfrm>
              <a:off x="1240400" y="3270100"/>
              <a:ext cx="30425" cy="30425"/>
            </a:xfrm>
            <a:custGeom>
              <a:avLst/>
              <a:gdLst/>
              <a:ahLst/>
              <a:cxnLst/>
              <a:rect l="l" t="t" r="r" b="b"/>
              <a:pathLst>
                <a:path w="1217" h="1217" extrusionOk="0">
                  <a:moveTo>
                    <a:pt x="609" y="0"/>
                  </a:moveTo>
                  <a:cubicBezTo>
                    <a:pt x="274" y="0"/>
                    <a:pt x="1" y="243"/>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3"/>
            <p:cNvSpPr/>
            <p:nvPr/>
          </p:nvSpPr>
          <p:spPr>
            <a:xfrm>
              <a:off x="1502575" y="3270100"/>
              <a:ext cx="30425" cy="30425"/>
            </a:xfrm>
            <a:custGeom>
              <a:avLst/>
              <a:gdLst/>
              <a:ahLst/>
              <a:cxnLst/>
              <a:rect l="l" t="t" r="r" b="b"/>
              <a:pathLst>
                <a:path w="1217" h="1217" extrusionOk="0">
                  <a:moveTo>
                    <a:pt x="608" y="0"/>
                  </a:moveTo>
                  <a:cubicBezTo>
                    <a:pt x="335" y="0"/>
                    <a:pt x="122" y="183"/>
                    <a:pt x="31" y="426"/>
                  </a:cubicBezTo>
                  <a:cubicBezTo>
                    <a:pt x="31" y="456"/>
                    <a:pt x="0" y="517"/>
                    <a:pt x="0" y="608"/>
                  </a:cubicBezTo>
                  <a:cubicBezTo>
                    <a:pt x="0" y="943"/>
                    <a:pt x="244" y="1216"/>
                    <a:pt x="608" y="1216"/>
                  </a:cubicBezTo>
                  <a:cubicBezTo>
                    <a:pt x="852" y="1216"/>
                    <a:pt x="1095" y="1034"/>
                    <a:pt x="1155" y="791"/>
                  </a:cubicBezTo>
                  <a:cubicBezTo>
                    <a:pt x="1155" y="760"/>
                    <a:pt x="1216" y="669"/>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3"/>
            <p:cNvSpPr/>
            <p:nvPr/>
          </p:nvSpPr>
          <p:spPr>
            <a:xfrm>
              <a:off x="1415175" y="3270100"/>
              <a:ext cx="30425" cy="30425"/>
            </a:xfrm>
            <a:custGeom>
              <a:avLst/>
              <a:gdLst/>
              <a:ahLst/>
              <a:cxnLst/>
              <a:rect l="l" t="t" r="r" b="b"/>
              <a:pathLst>
                <a:path w="1217" h="1217" extrusionOk="0">
                  <a:moveTo>
                    <a:pt x="609" y="0"/>
                  </a:moveTo>
                  <a:cubicBezTo>
                    <a:pt x="275" y="0"/>
                    <a:pt x="1" y="243"/>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3"/>
            <p:cNvSpPr/>
            <p:nvPr/>
          </p:nvSpPr>
          <p:spPr>
            <a:xfrm>
              <a:off x="1152275" y="3270100"/>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3"/>
            <p:cNvSpPr/>
            <p:nvPr/>
          </p:nvSpPr>
          <p:spPr>
            <a:xfrm>
              <a:off x="1327800" y="3270100"/>
              <a:ext cx="30425" cy="30425"/>
            </a:xfrm>
            <a:custGeom>
              <a:avLst/>
              <a:gdLst/>
              <a:ahLst/>
              <a:cxnLst/>
              <a:rect l="l" t="t" r="r" b="b"/>
              <a:pathLst>
                <a:path w="1217" h="1217" extrusionOk="0">
                  <a:moveTo>
                    <a:pt x="608" y="0"/>
                  </a:moveTo>
                  <a:cubicBezTo>
                    <a:pt x="274" y="0"/>
                    <a:pt x="0" y="243"/>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3"/>
            <p:cNvSpPr/>
            <p:nvPr/>
          </p:nvSpPr>
          <p:spPr>
            <a:xfrm>
              <a:off x="1064125" y="3270100"/>
              <a:ext cx="30400" cy="30425"/>
            </a:xfrm>
            <a:custGeom>
              <a:avLst/>
              <a:gdLst/>
              <a:ahLst/>
              <a:cxnLst/>
              <a:rect l="l" t="t" r="r" b="b"/>
              <a:pathLst>
                <a:path w="1216"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3"/>
            <p:cNvSpPr/>
            <p:nvPr/>
          </p:nvSpPr>
          <p:spPr>
            <a:xfrm>
              <a:off x="538275" y="3270100"/>
              <a:ext cx="28125" cy="28125"/>
            </a:xfrm>
            <a:custGeom>
              <a:avLst/>
              <a:gdLst/>
              <a:ahLst/>
              <a:cxnLst/>
              <a:rect l="l" t="t" r="r" b="b"/>
              <a:pathLst>
                <a:path w="1125" h="1125" extrusionOk="0">
                  <a:moveTo>
                    <a:pt x="456" y="0"/>
                  </a:moveTo>
                  <a:cubicBezTo>
                    <a:pt x="456" y="31"/>
                    <a:pt x="426" y="31"/>
                    <a:pt x="395" y="31"/>
                  </a:cubicBezTo>
                  <a:cubicBezTo>
                    <a:pt x="335" y="31"/>
                    <a:pt x="304" y="61"/>
                    <a:pt x="274" y="61"/>
                  </a:cubicBezTo>
                  <a:cubicBezTo>
                    <a:pt x="243" y="122"/>
                    <a:pt x="183" y="122"/>
                    <a:pt x="183" y="152"/>
                  </a:cubicBezTo>
                  <a:cubicBezTo>
                    <a:pt x="91" y="274"/>
                    <a:pt x="0" y="426"/>
                    <a:pt x="0" y="578"/>
                  </a:cubicBezTo>
                  <a:cubicBezTo>
                    <a:pt x="0" y="639"/>
                    <a:pt x="0" y="730"/>
                    <a:pt x="31" y="791"/>
                  </a:cubicBezTo>
                  <a:cubicBezTo>
                    <a:pt x="91" y="882"/>
                    <a:pt x="122" y="943"/>
                    <a:pt x="152" y="973"/>
                  </a:cubicBezTo>
                  <a:lnTo>
                    <a:pt x="243" y="1064"/>
                  </a:lnTo>
                  <a:cubicBezTo>
                    <a:pt x="274" y="1095"/>
                    <a:pt x="304" y="1095"/>
                    <a:pt x="335" y="1095"/>
                  </a:cubicBezTo>
                  <a:cubicBezTo>
                    <a:pt x="395" y="1095"/>
                    <a:pt x="426" y="1125"/>
                    <a:pt x="456" y="1125"/>
                  </a:cubicBezTo>
                  <a:lnTo>
                    <a:pt x="669" y="1125"/>
                  </a:lnTo>
                  <a:cubicBezTo>
                    <a:pt x="730" y="1125"/>
                    <a:pt x="760" y="1095"/>
                    <a:pt x="791" y="1095"/>
                  </a:cubicBezTo>
                  <a:cubicBezTo>
                    <a:pt x="821" y="1095"/>
                    <a:pt x="882" y="1064"/>
                    <a:pt x="912" y="1064"/>
                  </a:cubicBezTo>
                  <a:cubicBezTo>
                    <a:pt x="943" y="1034"/>
                    <a:pt x="973" y="1034"/>
                    <a:pt x="973" y="973"/>
                  </a:cubicBezTo>
                  <a:lnTo>
                    <a:pt x="1064" y="912"/>
                  </a:lnTo>
                  <a:cubicBezTo>
                    <a:pt x="1095" y="882"/>
                    <a:pt x="1095" y="821"/>
                    <a:pt x="1095" y="791"/>
                  </a:cubicBezTo>
                  <a:cubicBezTo>
                    <a:pt x="1095" y="760"/>
                    <a:pt x="1125" y="730"/>
                    <a:pt x="1125" y="669"/>
                  </a:cubicBezTo>
                  <a:lnTo>
                    <a:pt x="1125" y="456"/>
                  </a:lnTo>
                  <a:cubicBezTo>
                    <a:pt x="1125" y="426"/>
                    <a:pt x="1095" y="365"/>
                    <a:pt x="1095" y="335"/>
                  </a:cubicBezTo>
                  <a:cubicBezTo>
                    <a:pt x="1095" y="304"/>
                    <a:pt x="1064" y="274"/>
                    <a:pt x="1064" y="213"/>
                  </a:cubicBezTo>
                  <a:cubicBezTo>
                    <a:pt x="1034" y="183"/>
                    <a:pt x="1034" y="152"/>
                    <a:pt x="973" y="152"/>
                  </a:cubicBezTo>
                  <a:lnTo>
                    <a:pt x="912" y="61"/>
                  </a:lnTo>
                  <a:cubicBezTo>
                    <a:pt x="882" y="31"/>
                    <a:pt x="821" y="31"/>
                    <a:pt x="791" y="31"/>
                  </a:cubicBezTo>
                  <a:cubicBezTo>
                    <a:pt x="760" y="31"/>
                    <a:pt x="730" y="0"/>
                    <a:pt x="66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3"/>
            <p:cNvSpPr/>
            <p:nvPr/>
          </p:nvSpPr>
          <p:spPr>
            <a:xfrm>
              <a:off x="1502575" y="3352100"/>
              <a:ext cx="30425" cy="29725"/>
            </a:xfrm>
            <a:custGeom>
              <a:avLst/>
              <a:gdLst/>
              <a:ahLst/>
              <a:cxnLst/>
              <a:rect l="l" t="t" r="r" b="b"/>
              <a:pathLst>
                <a:path w="1217" h="1189" extrusionOk="0">
                  <a:moveTo>
                    <a:pt x="558" y="1"/>
                  </a:moveTo>
                  <a:cubicBezTo>
                    <a:pt x="247" y="1"/>
                    <a:pt x="0" y="263"/>
                    <a:pt x="0" y="581"/>
                  </a:cubicBezTo>
                  <a:cubicBezTo>
                    <a:pt x="0" y="915"/>
                    <a:pt x="244" y="1188"/>
                    <a:pt x="608" y="1188"/>
                  </a:cubicBezTo>
                  <a:cubicBezTo>
                    <a:pt x="943" y="1188"/>
                    <a:pt x="1216" y="945"/>
                    <a:pt x="1216" y="581"/>
                  </a:cubicBezTo>
                  <a:cubicBezTo>
                    <a:pt x="1216" y="246"/>
                    <a:pt x="943" y="3"/>
                    <a:pt x="608" y="3"/>
                  </a:cubicBezTo>
                  <a:cubicBezTo>
                    <a:pt x="591" y="1"/>
                    <a:pt x="574"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3"/>
            <p:cNvSpPr/>
            <p:nvPr/>
          </p:nvSpPr>
          <p:spPr>
            <a:xfrm>
              <a:off x="801200" y="3352100"/>
              <a:ext cx="30425" cy="29725"/>
            </a:xfrm>
            <a:custGeom>
              <a:avLst/>
              <a:gdLst/>
              <a:ahLst/>
              <a:cxnLst/>
              <a:rect l="l" t="t" r="r" b="b"/>
              <a:pathLst>
                <a:path w="1217" h="1189" extrusionOk="0">
                  <a:moveTo>
                    <a:pt x="557" y="1"/>
                  </a:moveTo>
                  <a:cubicBezTo>
                    <a:pt x="247" y="1"/>
                    <a:pt x="0" y="263"/>
                    <a:pt x="0" y="581"/>
                  </a:cubicBezTo>
                  <a:cubicBezTo>
                    <a:pt x="0" y="915"/>
                    <a:pt x="274" y="1188"/>
                    <a:pt x="608" y="1188"/>
                  </a:cubicBezTo>
                  <a:cubicBezTo>
                    <a:pt x="973" y="1188"/>
                    <a:pt x="1216" y="945"/>
                    <a:pt x="1216" y="581"/>
                  </a:cubicBezTo>
                  <a:cubicBezTo>
                    <a:pt x="1216" y="246"/>
                    <a:pt x="973" y="3"/>
                    <a:pt x="608" y="3"/>
                  </a:cubicBezTo>
                  <a:cubicBezTo>
                    <a:pt x="591" y="1"/>
                    <a:pt x="574" y="1"/>
                    <a:pt x="55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3"/>
            <p:cNvSpPr/>
            <p:nvPr/>
          </p:nvSpPr>
          <p:spPr>
            <a:xfrm>
              <a:off x="889350" y="3352100"/>
              <a:ext cx="30400" cy="29725"/>
            </a:xfrm>
            <a:custGeom>
              <a:avLst/>
              <a:gdLst/>
              <a:ahLst/>
              <a:cxnLst/>
              <a:rect l="l" t="t" r="r" b="b"/>
              <a:pathLst>
                <a:path w="1216" h="1189" extrusionOk="0">
                  <a:moveTo>
                    <a:pt x="557" y="1"/>
                  </a:moveTo>
                  <a:cubicBezTo>
                    <a:pt x="246" y="1"/>
                    <a:pt x="0" y="263"/>
                    <a:pt x="0" y="581"/>
                  </a:cubicBezTo>
                  <a:cubicBezTo>
                    <a:pt x="0" y="915"/>
                    <a:pt x="274" y="1188"/>
                    <a:pt x="608" y="1188"/>
                  </a:cubicBezTo>
                  <a:cubicBezTo>
                    <a:pt x="973" y="1188"/>
                    <a:pt x="1216" y="945"/>
                    <a:pt x="1216" y="581"/>
                  </a:cubicBezTo>
                  <a:cubicBezTo>
                    <a:pt x="1216" y="246"/>
                    <a:pt x="973" y="3"/>
                    <a:pt x="608" y="3"/>
                  </a:cubicBezTo>
                  <a:cubicBezTo>
                    <a:pt x="591" y="1"/>
                    <a:pt x="574" y="1"/>
                    <a:pt x="55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3"/>
            <p:cNvSpPr/>
            <p:nvPr/>
          </p:nvSpPr>
          <p:spPr>
            <a:xfrm>
              <a:off x="713800" y="3352100"/>
              <a:ext cx="30425" cy="29725"/>
            </a:xfrm>
            <a:custGeom>
              <a:avLst/>
              <a:gdLst/>
              <a:ahLst/>
              <a:cxnLst/>
              <a:rect l="l" t="t" r="r" b="b"/>
              <a:pathLst>
                <a:path w="1217" h="1189" extrusionOk="0">
                  <a:moveTo>
                    <a:pt x="558" y="1"/>
                  </a:moveTo>
                  <a:cubicBezTo>
                    <a:pt x="247" y="1"/>
                    <a:pt x="1" y="263"/>
                    <a:pt x="1" y="581"/>
                  </a:cubicBezTo>
                  <a:cubicBezTo>
                    <a:pt x="1" y="915"/>
                    <a:pt x="274" y="1188"/>
                    <a:pt x="609" y="1188"/>
                  </a:cubicBezTo>
                  <a:cubicBezTo>
                    <a:pt x="973" y="1188"/>
                    <a:pt x="1217" y="945"/>
                    <a:pt x="1217" y="581"/>
                  </a:cubicBezTo>
                  <a:cubicBezTo>
                    <a:pt x="1217" y="246"/>
                    <a:pt x="973" y="3"/>
                    <a:pt x="609" y="3"/>
                  </a:cubicBezTo>
                  <a:cubicBezTo>
                    <a:pt x="592" y="1"/>
                    <a:pt x="575"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3"/>
            <p:cNvSpPr/>
            <p:nvPr/>
          </p:nvSpPr>
          <p:spPr>
            <a:xfrm>
              <a:off x="626425" y="3352100"/>
              <a:ext cx="30425" cy="29725"/>
            </a:xfrm>
            <a:custGeom>
              <a:avLst/>
              <a:gdLst/>
              <a:ahLst/>
              <a:cxnLst/>
              <a:rect l="l" t="t" r="r" b="b"/>
              <a:pathLst>
                <a:path w="1217" h="1189" extrusionOk="0">
                  <a:moveTo>
                    <a:pt x="557" y="1"/>
                  </a:moveTo>
                  <a:cubicBezTo>
                    <a:pt x="247" y="1"/>
                    <a:pt x="0" y="263"/>
                    <a:pt x="0" y="581"/>
                  </a:cubicBezTo>
                  <a:cubicBezTo>
                    <a:pt x="0" y="915"/>
                    <a:pt x="274" y="1188"/>
                    <a:pt x="608" y="1188"/>
                  </a:cubicBezTo>
                  <a:cubicBezTo>
                    <a:pt x="973" y="1188"/>
                    <a:pt x="1216" y="945"/>
                    <a:pt x="1216" y="581"/>
                  </a:cubicBezTo>
                  <a:cubicBezTo>
                    <a:pt x="1216" y="246"/>
                    <a:pt x="973" y="3"/>
                    <a:pt x="608" y="3"/>
                  </a:cubicBezTo>
                  <a:cubicBezTo>
                    <a:pt x="591" y="1"/>
                    <a:pt x="574" y="1"/>
                    <a:pt x="55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3"/>
            <p:cNvSpPr/>
            <p:nvPr/>
          </p:nvSpPr>
          <p:spPr>
            <a:xfrm>
              <a:off x="977500" y="3352100"/>
              <a:ext cx="29650" cy="29725"/>
            </a:xfrm>
            <a:custGeom>
              <a:avLst/>
              <a:gdLst/>
              <a:ahLst/>
              <a:cxnLst/>
              <a:rect l="l" t="t" r="r" b="b"/>
              <a:pathLst>
                <a:path w="1186" h="1189" extrusionOk="0">
                  <a:moveTo>
                    <a:pt x="527" y="1"/>
                  </a:moveTo>
                  <a:cubicBezTo>
                    <a:pt x="219" y="1"/>
                    <a:pt x="0" y="263"/>
                    <a:pt x="0" y="581"/>
                  </a:cubicBezTo>
                  <a:cubicBezTo>
                    <a:pt x="0" y="915"/>
                    <a:pt x="243" y="1188"/>
                    <a:pt x="578" y="1188"/>
                  </a:cubicBezTo>
                  <a:cubicBezTo>
                    <a:pt x="942" y="1188"/>
                    <a:pt x="1185" y="945"/>
                    <a:pt x="1185" y="581"/>
                  </a:cubicBezTo>
                  <a:cubicBezTo>
                    <a:pt x="1185" y="246"/>
                    <a:pt x="942" y="3"/>
                    <a:pt x="578" y="3"/>
                  </a:cubicBezTo>
                  <a:cubicBezTo>
                    <a:pt x="560" y="1"/>
                    <a:pt x="544" y="1"/>
                    <a:pt x="52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3"/>
            <p:cNvSpPr/>
            <p:nvPr/>
          </p:nvSpPr>
          <p:spPr>
            <a:xfrm>
              <a:off x="1327800" y="3352100"/>
              <a:ext cx="30425" cy="29725"/>
            </a:xfrm>
            <a:custGeom>
              <a:avLst/>
              <a:gdLst/>
              <a:ahLst/>
              <a:cxnLst/>
              <a:rect l="l" t="t" r="r" b="b"/>
              <a:pathLst>
                <a:path w="1217" h="1189" extrusionOk="0">
                  <a:moveTo>
                    <a:pt x="558" y="1"/>
                  </a:moveTo>
                  <a:cubicBezTo>
                    <a:pt x="247" y="1"/>
                    <a:pt x="0" y="263"/>
                    <a:pt x="0" y="581"/>
                  </a:cubicBezTo>
                  <a:cubicBezTo>
                    <a:pt x="0" y="915"/>
                    <a:pt x="274" y="1188"/>
                    <a:pt x="608" y="1188"/>
                  </a:cubicBezTo>
                  <a:cubicBezTo>
                    <a:pt x="943" y="1188"/>
                    <a:pt x="1216" y="945"/>
                    <a:pt x="1216" y="581"/>
                  </a:cubicBezTo>
                  <a:cubicBezTo>
                    <a:pt x="1216" y="246"/>
                    <a:pt x="943" y="3"/>
                    <a:pt x="608" y="3"/>
                  </a:cubicBezTo>
                  <a:cubicBezTo>
                    <a:pt x="591" y="1"/>
                    <a:pt x="574"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3"/>
            <p:cNvSpPr/>
            <p:nvPr/>
          </p:nvSpPr>
          <p:spPr>
            <a:xfrm>
              <a:off x="1240400" y="3352100"/>
              <a:ext cx="30425" cy="29725"/>
            </a:xfrm>
            <a:custGeom>
              <a:avLst/>
              <a:gdLst/>
              <a:ahLst/>
              <a:cxnLst/>
              <a:rect l="l" t="t" r="r" b="b"/>
              <a:pathLst>
                <a:path w="1217" h="1189" extrusionOk="0">
                  <a:moveTo>
                    <a:pt x="558" y="1"/>
                  </a:moveTo>
                  <a:cubicBezTo>
                    <a:pt x="247" y="1"/>
                    <a:pt x="1" y="263"/>
                    <a:pt x="1" y="581"/>
                  </a:cubicBezTo>
                  <a:cubicBezTo>
                    <a:pt x="1" y="915"/>
                    <a:pt x="274" y="1188"/>
                    <a:pt x="609" y="1188"/>
                  </a:cubicBezTo>
                  <a:cubicBezTo>
                    <a:pt x="943" y="1188"/>
                    <a:pt x="1217" y="945"/>
                    <a:pt x="1217" y="581"/>
                  </a:cubicBezTo>
                  <a:cubicBezTo>
                    <a:pt x="1217" y="246"/>
                    <a:pt x="943" y="3"/>
                    <a:pt x="609" y="3"/>
                  </a:cubicBezTo>
                  <a:cubicBezTo>
                    <a:pt x="592" y="1"/>
                    <a:pt x="575"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3"/>
            <p:cNvSpPr/>
            <p:nvPr/>
          </p:nvSpPr>
          <p:spPr>
            <a:xfrm>
              <a:off x="1415175" y="3352100"/>
              <a:ext cx="30425" cy="29725"/>
            </a:xfrm>
            <a:custGeom>
              <a:avLst/>
              <a:gdLst/>
              <a:ahLst/>
              <a:cxnLst/>
              <a:rect l="l" t="t" r="r" b="b"/>
              <a:pathLst>
                <a:path w="1217" h="1189" extrusionOk="0">
                  <a:moveTo>
                    <a:pt x="558" y="1"/>
                  </a:moveTo>
                  <a:cubicBezTo>
                    <a:pt x="247" y="1"/>
                    <a:pt x="1" y="263"/>
                    <a:pt x="1" y="581"/>
                  </a:cubicBezTo>
                  <a:cubicBezTo>
                    <a:pt x="1" y="915"/>
                    <a:pt x="275" y="1188"/>
                    <a:pt x="609" y="1188"/>
                  </a:cubicBezTo>
                  <a:cubicBezTo>
                    <a:pt x="943" y="1188"/>
                    <a:pt x="1217" y="945"/>
                    <a:pt x="1217" y="581"/>
                  </a:cubicBezTo>
                  <a:cubicBezTo>
                    <a:pt x="1217" y="246"/>
                    <a:pt x="943" y="3"/>
                    <a:pt x="609" y="3"/>
                  </a:cubicBezTo>
                  <a:cubicBezTo>
                    <a:pt x="592" y="1"/>
                    <a:pt x="575" y="1"/>
                    <a:pt x="55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3"/>
            <p:cNvSpPr/>
            <p:nvPr/>
          </p:nvSpPr>
          <p:spPr>
            <a:xfrm>
              <a:off x="1064875" y="3352100"/>
              <a:ext cx="29650" cy="29725"/>
            </a:xfrm>
            <a:custGeom>
              <a:avLst/>
              <a:gdLst/>
              <a:ahLst/>
              <a:cxnLst/>
              <a:rect l="l" t="t" r="r" b="b"/>
              <a:pathLst>
                <a:path w="1186" h="1189" extrusionOk="0">
                  <a:moveTo>
                    <a:pt x="554" y="1"/>
                  </a:moveTo>
                  <a:cubicBezTo>
                    <a:pt x="220" y="1"/>
                    <a:pt x="1" y="263"/>
                    <a:pt x="1" y="581"/>
                  </a:cubicBezTo>
                  <a:cubicBezTo>
                    <a:pt x="1" y="915"/>
                    <a:pt x="244" y="1188"/>
                    <a:pt x="608" y="1188"/>
                  </a:cubicBezTo>
                  <a:cubicBezTo>
                    <a:pt x="943" y="1188"/>
                    <a:pt x="1186" y="945"/>
                    <a:pt x="1186" y="581"/>
                  </a:cubicBezTo>
                  <a:cubicBezTo>
                    <a:pt x="1186" y="246"/>
                    <a:pt x="943" y="3"/>
                    <a:pt x="608" y="3"/>
                  </a:cubicBezTo>
                  <a:cubicBezTo>
                    <a:pt x="590" y="1"/>
                    <a:pt x="572" y="1"/>
                    <a:pt x="55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3"/>
            <p:cNvSpPr/>
            <p:nvPr/>
          </p:nvSpPr>
          <p:spPr>
            <a:xfrm>
              <a:off x="1152275" y="3352100"/>
              <a:ext cx="30400" cy="29725"/>
            </a:xfrm>
            <a:custGeom>
              <a:avLst/>
              <a:gdLst/>
              <a:ahLst/>
              <a:cxnLst/>
              <a:rect l="l" t="t" r="r" b="b"/>
              <a:pathLst>
                <a:path w="1216" h="1189" extrusionOk="0">
                  <a:moveTo>
                    <a:pt x="553" y="1"/>
                  </a:moveTo>
                  <a:cubicBezTo>
                    <a:pt x="219" y="1"/>
                    <a:pt x="0" y="263"/>
                    <a:pt x="0" y="581"/>
                  </a:cubicBezTo>
                  <a:cubicBezTo>
                    <a:pt x="0" y="915"/>
                    <a:pt x="243" y="1188"/>
                    <a:pt x="608" y="1188"/>
                  </a:cubicBezTo>
                  <a:cubicBezTo>
                    <a:pt x="942" y="1188"/>
                    <a:pt x="1216" y="945"/>
                    <a:pt x="1216" y="581"/>
                  </a:cubicBezTo>
                  <a:cubicBezTo>
                    <a:pt x="1216" y="246"/>
                    <a:pt x="942" y="3"/>
                    <a:pt x="608" y="3"/>
                  </a:cubicBezTo>
                  <a:cubicBezTo>
                    <a:pt x="589" y="1"/>
                    <a:pt x="571" y="1"/>
                    <a:pt x="55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3"/>
            <p:cNvSpPr/>
            <p:nvPr/>
          </p:nvSpPr>
          <p:spPr>
            <a:xfrm>
              <a:off x="539025" y="3351400"/>
              <a:ext cx="30425" cy="30425"/>
            </a:xfrm>
            <a:custGeom>
              <a:avLst/>
              <a:gdLst/>
              <a:ahLst/>
              <a:cxnLst/>
              <a:rect l="l" t="t" r="r" b="b"/>
              <a:pathLst>
                <a:path w="1217" h="1217" extrusionOk="0">
                  <a:moveTo>
                    <a:pt x="609" y="1"/>
                  </a:moveTo>
                  <a:cubicBezTo>
                    <a:pt x="457" y="1"/>
                    <a:pt x="305" y="92"/>
                    <a:pt x="213" y="213"/>
                  </a:cubicBezTo>
                  <a:cubicBezTo>
                    <a:pt x="61" y="305"/>
                    <a:pt x="1" y="457"/>
                    <a:pt x="1" y="609"/>
                  </a:cubicBezTo>
                  <a:cubicBezTo>
                    <a:pt x="1" y="761"/>
                    <a:pt x="92" y="912"/>
                    <a:pt x="213" y="1034"/>
                  </a:cubicBezTo>
                  <a:cubicBezTo>
                    <a:pt x="305" y="1156"/>
                    <a:pt x="457" y="1216"/>
                    <a:pt x="609" y="1216"/>
                  </a:cubicBezTo>
                  <a:cubicBezTo>
                    <a:pt x="761" y="1216"/>
                    <a:pt x="913" y="1156"/>
                    <a:pt x="1034" y="1034"/>
                  </a:cubicBezTo>
                  <a:lnTo>
                    <a:pt x="1125" y="973"/>
                  </a:lnTo>
                  <a:cubicBezTo>
                    <a:pt x="1156" y="912"/>
                    <a:pt x="1156" y="882"/>
                    <a:pt x="1156" y="852"/>
                  </a:cubicBezTo>
                  <a:cubicBezTo>
                    <a:pt x="1156" y="791"/>
                    <a:pt x="1186" y="761"/>
                    <a:pt x="1186" y="730"/>
                  </a:cubicBezTo>
                  <a:cubicBezTo>
                    <a:pt x="1217" y="548"/>
                    <a:pt x="1156" y="365"/>
                    <a:pt x="1034" y="213"/>
                  </a:cubicBezTo>
                  <a:cubicBezTo>
                    <a:pt x="913" y="92"/>
                    <a:pt x="761"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3"/>
            <p:cNvSpPr/>
            <p:nvPr/>
          </p:nvSpPr>
          <p:spPr>
            <a:xfrm>
              <a:off x="1502575" y="3433475"/>
              <a:ext cx="28900" cy="30425"/>
            </a:xfrm>
            <a:custGeom>
              <a:avLst/>
              <a:gdLst/>
              <a:ahLst/>
              <a:cxnLst/>
              <a:rect l="l" t="t" r="r" b="b"/>
              <a:pathLst>
                <a:path w="1156" h="1217" extrusionOk="0">
                  <a:moveTo>
                    <a:pt x="578" y="0"/>
                  </a:moveTo>
                  <a:cubicBezTo>
                    <a:pt x="274" y="0"/>
                    <a:pt x="0" y="274"/>
                    <a:pt x="0" y="608"/>
                  </a:cubicBezTo>
                  <a:cubicBezTo>
                    <a:pt x="0" y="943"/>
                    <a:pt x="244" y="1216"/>
                    <a:pt x="578" y="1216"/>
                  </a:cubicBezTo>
                  <a:cubicBezTo>
                    <a:pt x="912" y="1216"/>
                    <a:pt x="1155" y="943"/>
                    <a:pt x="1155" y="608"/>
                  </a:cubicBezTo>
                  <a:cubicBezTo>
                    <a:pt x="1155" y="274"/>
                    <a:pt x="912"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3"/>
            <p:cNvSpPr/>
            <p:nvPr/>
          </p:nvSpPr>
          <p:spPr>
            <a:xfrm>
              <a:off x="1240400" y="343347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3"/>
            <p:cNvSpPr/>
            <p:nvPr/>
          </p:nvSpPr>
          <p:spPr>
            <a:xfrm>
              <a:off x="1678100" y="3433475"/>
              <a:ext cx="30425" cy="30425"/>
            </a:xfrm>
            <a:custGeom>
              <a:avLst/>
              <a:gdLst/>
              <a:ahLst/>
              <a:cxnLst/>
              <a:rect l="l" t="t" r="r" b="b"/>
              <a:pathLst>
                <a:path w="1217" h="1217" extrusionOk="0">
                  <a:moveTo>
                    <a:pt x="609" y="0"/>
                  </a:moveTo>
                  <a:cubicBezTo>
                    <a:pt x="335" y="0"/>
                    <a:pt x="122" y="183"/>
                    <a:pt x="31" y="426"/>
                  </a:cubicBezTo>
                  <a:cubicBezTo>
                    <a:pt x="31" y="456"/>
                    <a:pt x="1" y="517"/>
                    <a:pt x="1" y="608"/>
                  </a:cubicBezTo>
                  <a:cubicBezTo>
                    <a:pt x="1" y="943"/>
                    <a:pt x="274" y="1216"/>
                    <a:pt x="609" y="1216"/>
                  </a:cubicBezTo>
                  <a:cubicBezTo>
                    <a:pt x="882" y="1216"/>
                    <a:pt x="1095" y="1034"/>
                    <a:pt x="1186" y="791"/>
                  </a:cubicBezTo>
                  <a:cubicBezTo>
                    <a:pt x="1186" y="760"/>
                    <a:pt x="1217" y="669"/>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3"/>
            <p:cNvSpPr/>
            <p:nvPr/>
          </p:nvSpPr>
          <p:spPr>
            <a:xfrm>
              <a:off x="1152275" y="3433475"/>
              <a:ext cx="30400" cy="30425"/>
            </a:xfrm>
            <a:custGeom>
              <a:avLst/>
              <a:gdLst/>
              <a:ahLst/>
              <a:cxnLst/>
              <a:rect l="l" t="t" r="r" b="b"/>
              <a:pathLst>
                <a:path w="1216" h="1217" extrusionOk="0">
                  <a:moveTo>
                    <a:pt x="608" y="0"/>
                  </a:moveTo>
                  <a:cubicBezTo>
                    <a:pt x="243" y="0"/>
                    <a:pt x="0" y="274"/>
                    <a:pt x="0" y="608"/>
                  </a:cubicBezTo>
                  <a:cubicBezTo>
                    <a:pt x="0" y="943"/>
                    <a:pt x="243" y="1216"/>
                    <a:pt x="608" y="1216"/>
                  </a:cubicBezTo>
                  <a:cubicBezTo>
                    <a:pt x="942" y="1216"/>
                    <a:pt x="1216" y="943"/>
                    <a:pt x="1216" y="608"/>
                  </a:cubicBezTo>
                  <a:cubicBezTo>
                    <a:pt x="1216" y="274"/>
                    <a:pt x="942"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3"/>
            <p:cNvSpPr/>
            <p:nvPr/>
          </p:nvSpPr>
          <p:spPr>
            <a:xfrm>
              <a:off x="1327800"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3"/>
            <p:cNvSpPr/>
            <p:nvPr/>
          </p:nvSpPr>
          <p:spPr>
            <a:xfrm>
              <a:off x="1590725"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43" y="1216"/>
                    <a:pt x="1216" y="943"/>
                    <a:pt x="1216" y="608"/>
                  </a:cubicBezTo>
                  <a:cubicBezTo>
                    <a:pt x="121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1415175" y="3433475"/>
              <a:ext cx="30425" cy="30425"/>
            </a:xfrm>
            <a:custGeom>
              <a:avLst/>
              <a:gdLst/>
              <a:ahLst/>
              <a:cxnLst/>
              <a:rect l="l" t="t" r="r" b="b"/>
              <a:pathLst>
                <a:path w="1217" h="1217" extrusionOk="0">
                  <a:moveTo>
                    <a:pt x="609" y="0"/>
                  </a:moveTo>
                  <a:cubicBezTo>
                    <a:pt x="275" y="0"/>
                    <a:pt x="1" y="274"/>
                    <a:pt x="1" y="608"/>
                  </a:cubicBezTo>
                  <a:cubicBezTo>
                    <a:pt x="1" y="943"/>
                    <a:pt x="275" y="1216"/>
                    <a:pt x="609" y="1216"/>
                  </a:cubicBezTo>
                  <a:cubicBezTo>
                    <a:pt x="943" y="1216"/>
                    <a:pt x="1217" y="943"/>
                    <a:pt x="1217" y="608"/>
                  </a:cubicBezTo>
                  <a:cubicBezTo>
                    <a:pt x="1217" y="274"/>
                    <a:pt x="94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1064875" y="3433475"/>
              <a:ext cx="29650" cy="30425"/>
            </a:xfrm>
            <a:custGeom>
              <a:avLst/>
              <a:gdLst/>
              <a:ahLst/>
              <a:cxnLst/>
              <a:rect l="l" t="t" r="r" b="b"/>
              <a:pathLst>
                <a:path w="1186" h="1217" extrusionOk="0">
                  <a:moveTo>
                    <a:pt x="608" y="0"/>
                  </a:moveTo>
                  <a:cubicBezTo>
                    <a:pt x="244" y="0"/>
                    <a:pt x="1" y="274"/>
                    <a:pt x="1" y="608"/>
                  </a:cubicBezTo>
                  <a:cubicBezTo>
                    <a:pt x="1" y="943"/>
                    <a:pt x="244" y="1216"/>
                    <a:pt x="608" y="1216"/>
                  </a:cubicBezTo>
                  <a:cubicBezTo>
                    <a:pt x="943" y="1216"/>
                    <a:pt x="1186" y="943"/>
                    <a:pt x="1186" y="608"/>
                  </a:cubicBezTo>
                  <a:cubicBezTo>
                    <a:pt x="1186" y="274"/>
                    <a:pt x="94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3"/>
            <p:cNvSpPr/>
            <p:nvPr/>
          </p:nvSpPr>
          <p:spPr>
            <a:xfrm>
              <a:off x="977500" y="3433475"/>
              <a:ext cx="29650" cy="30425"/>
            </a:xfrm>
            <a:custGeom>
              <a:avLst/>
              <a:gdLst/>
              <a:ahLst/>
              <a:cxnLst/>
              <a:rect l="l" t="t" r="r" b="b"/>
              <a:pathLst>
                <a:path w="1186" h="1217" extrusionOk="0">
                  <a:moveTo>
                    <a:pt x="578" y="0"/>
                  </a:moveTo>
                  <a:cubicBezTo>
                    <a:pt x="243" y="0"/>
                    <a:pt x="0" y="274"/>
                    <a:pt x="0" y="608"/>
                  </a:cubicBezTo>
                  <a:cubicBezTo>
                    <a:pt x="0" y="943"/>
                    <a:pt x="243" y="1216"/>
                    <a:pt x="578" y="1216"/>
                  </a:cubicBezTo>
                  <a:cubicBezTo>
                    <a:pt x="942" y="1216"/>
                    <a:pt x="1185" y="943"/>
                    <a:pt x="1185" y="608"/>
                  </a:cubicBezTo>
                  <a:cubicBezTo>
                    <a:pt x="1185" y="274"/>
                    <a:pt x="942" y="0"/>
                    <a:pt x="57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3"/>
            <p:cNvSpPr/>
            <p:nvPr/>
          </p:nvSpPr>
          <p:spPr>
            <a:xfrm>
              <a:off x="626425"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713800" y="3433475"/>
              <a:ext cx="30425" cy="30425"/>
            </a:xfrm>
            <a:custGeom>
              <a:avLst/>
              <a:gdLst/>
              <a:ahLst/>
              <a:cxnLst/>
              <a:rect l="l" t="t" r="r" b="b"/>
              <a:pathLst>
                <a:path w="1217" h="1217" extrusionOk="0">
                  <a:moveTo>
                    <a:pt x="609" y="0"/>
                  </a:moveTo>
                  <a:cubicBezTo>
                    <a:pt x="274" y="0"/>
                    <a:pt x="1" y="274"/>
                    <a:pt x="1" y="608"/>
                  </a:cubicBezTo>
                  <a:cubicBezTo>
                    <a:pt x="1" y="943"/>
                    <a:pt x="274" y="1216"/>
                    <a:pt x="609" y="1216"/>
                  </a:cubicBezTo>
                  <a:cubicBezTo>
                    <a:pt x="973" y="1216"/>
                    <a:pt x="1217" y="943"/>
                    <a:pt x="1217" y="608"/>
                  </a:cubicBezTo>
                  <a:cubicBezTo>
                    <a:pt x="1217" y="274"/>
                    <a:pt x="973" y="0"/>
                    <a:pt x="60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801200" y="3433475"/>
              <a:ext cx="30425" cy="30425"/>
            </a:xfrm>
            <a:custGeom>
              <a:avLst/>
              <a:gdLst/>
              <a:ahLst/>
              <a:cxnLst/>
              <a:rect l="l" t="t" r="r" b="b"/>
              <a:pathLst>
                <a:path w="1217"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889350" y="3433475"/>
              <a:ext cx="30400" cy="30425"/>
            </a:xfrm>
            <a:custGeom>
              <a:avLst/>
              <a:gdLst/>
              <a:ahLst/>
              <a:cxnLst/>
              <a:rect l="l" t="t" r="r" b="b"/>
              <a:pathLst>
                <a:path w="1216" h="1217" extrusionOk="0">
                  <a:moveTo>
                    <a:pt x="608" y="0"/>
                  </a:moveTo>
                  <a:cubicBezTo>
                    <a:pt x="274" y="0"/>
                    <a:pt x="0" y="274"/>
                    <a:pt x="0" y="608"/>
                  </a:cubicBezTo>
                  <a:cubicBezTo>
                    <a:pt x="0" y="943"/>
                    <a:pt x="274" y="1216"/>
                    <a:pt x="608" y="1216"/>
                  </a:cubicBezTo>
                  <a:cubicBezTo>
                    <a:pt x="973" y="1216"/>
                    <a:pt x="1216" y="943"/>
                    <a:pt x="1216" y="608"/>
                  </a:cubicBezTo>
                  <a:cubicBezTo>
                    <a:pt x="1216" y="274"/>
                    <a:pt x="973" y="0"/>
                    <a:pt x="60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3"/>
            <p:cNvSpPr/>
            <p:nvPr/>
          </p:nvSpPr>
          <p:spPr>
            <a:xfrm>
              <a:off x="538275" y="3434225"/>
              <a:ext cx="28125" cy="28900"/>
            </a:xfrm>
            <a:custGeom>
              <a:avLst/>
              <a:gdLst/>
              <a:ahLst/>
              <a:cxnLst/>
              <a:rect l="l" t="t" r="r" b="b"/>
              <a:pathLst>
                <a:path w="1125" h="1156" extrusionOk="0">
                  <a:moveTo>
                    <a:pt x="456" y="1"/>
                  </a:moveTo>
                  <a:cubicBezTo>
                    <a:pt x="456" y="1"/>
                    <a:pt x="426" y="1"/>
                    <a:pt x="395" y="31"/>
                  </a:cubicBezTo>
                  <a:cubicBezTo>
                    <a:pt x="335" y="31"/>
                    <a:pt x="304" y="92"/>
                    <a:pt x="274" y="92"/>
                  </a:cubicBezTo>
                  <a:cubicBezTo>
                    <a:pt x="243" y="122"/>
                    <a:pt x="183" y="122"/>
                    <a:pt x="183" y="153"/>
                  </a:cubicBezTo>
                  <a:cubicBezTo>
                    <a:pt x="91" y="274"/>
                    <a:pt x="0" y="426"/>
                    <a:pt x="0" y="578"/>
                  </a:cubicBezTo>
                  <a:cubicBezTo>
                    <a:pt x="0" y="639"/>
                    <a:pt x="0" y="730"/>
                    <a:pt x="31" y="791"/>
                  </a:cubicBezTo>
                  <a:cubicBezTo>
                    <a:pt x="91" y="882"/>
                    <a:pt x="122" y="943"/>
                    <a:pt x="152" y="1004"/>
                  </a:cubicBezTo>
                  <a:lnTo>
                    <a:pt x="243" y="1065"/>
                  </a:lnTo>
                  <a:cubicBezTo>
                    <a:pt x="274" y="1095"/>
                    <a:pt x="304" y="1095"/>
                    <a:pt x="335" y="1095"/>
                  </a:cubicBezTo>
                  <a:cubicBezTo>
                    <a:pt x="395" y="1095"/>
                    <a:pt x="426" y="1156"/>
                    <a:pt x="456" y="1156"/>
                  </a:cubicBezTo>
                  <a:lnTo>
                    <a:pt x="669" y="1156"/>
                  </a:lnTo>
                  <a:cubicBezTo>
                    <a:pt x="730" y="1156"/>
                    <a:pt x="760" y="1095"/>
                    <a:pt x="791" y="1095"/>
                  </a:cubicBezTo>
                  <a:cubicBezTo>
                    <a:pt x="821" y="1095"/>
                    <a:pt x="882" y="1065"/>
                    <a:pt x="912" y="1065"/>
                  </a:cubicBezTo>
                  <a:cubicBezTo>
                    <a:pt x="943" y="1034"/>
                    <a:pt x="973" y="1034"/>
                    <a:pt x="973" y="1004"/>
                  </a:cubicBezTo>
                  <a:lnTo>
                    <a:pt x="1064" y="913"/>
                  </a:lnTo>
                  <a:cubicBezTo>
                    <a:pt x="1095" y="882"/>
                    <a:pt x="1095" y="852"/>
                    <a:pt x="1095" y="791"/>
                  </a:cubicBezTo>
                  <a:cubicBezTo>
                    <a:pt x="1095" y="761"/>
                    <a:pt x="1125" y="730"/>
                    <a:pt x="1125" y="700"/>
                  </a:cubicBezTo>
                  <a:lnTo>
                    <a:pt x="1125" y="457"/>
                  </a:lnTo>
                  <a:cubicBezTo>
                    <a:pt x="1125" y="426"/>
                    <a:pt x="1095" y="396"/>
                    <a:pt x="1095" y="335"/>
                  </a:cubicBezTo>
                  <a:cubicBezTo>
                    <a:pt x="1095" y="305"/>
                    <a:pt x="1064" y="274"/>
                    <a:pt x="1064" y="244"/>
                  </a:cubicBezTo>
                  <a:cubicBezTo>
                    <a:pt x="1034" y="183"/>
                    <a:pt x="1034" y="153"/>
                    <a:pt x="973" y="153"/>
                  </a:cubicBezTo>
                  <a:lnTo>
                    <a:pt x="912" y="92"/>
                  </a:lnTo>
                  <a:cubicBezTo>
                    <a:pt x="882" y="31"/>
                    <a:pt x="821" y="31"/>
                    <a:pt x="791" y="31"/>
                  </a:cubicBezTo>
                  <a:cubicBezTo>
                    <a:pt x="760" y="31"/>
                    <a:pt x="730" y="1"/>
                    <a:pt x="66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3"/>
            <p:cNvSpPr/>
            <p:nvPr/>
          </p:nvSpPr>
          <p:spPr>
            <a:xfrm>
              <a:off x="1152275" y="3514775"/>
              <a:ext cx="30400" cy="30425"/>
            </a:xfrm>
            <a:custGeom>
              <a:avLst/>
              <a:gdLst/>
              <a:ahLst/>
              <a:cxnLst/>
              <a:rect l="l" t="t" r="r" b="b"/>
              <a:pathLst>
                <a:path w="1216" h="1217" extrusionOk="0">
                  <a:moveTo>
                    <a:pt x="608" y="1"/>
                  </a:moveTo>
                  <a:cubicBezTo>
                    <a:pt x="243" y="1"/>
                    <a:pt x="0" y="274"/>
                    <a:pt x="0" y="609"/>
                  </a:cubicBezTo>
                  <a:cubicBezTo>
                    <a:pt x="0" y="943"/>
                    <a:pt x="243" y="1217"/>
                    <a:pt x="608" y="1217"/>
                  </a:cubicBezTo>
                  <a:cubicBezTo>
                    <a:pt x="942" y="1217"/>
                    <a:pt x="1216" y="943"/>
                    <a:pt x="1216" y="609"/>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1678100" y="3514775"/>
              <a:ext cx="30425" cy="30425"/>
            </a:xfrm>
            <a:custGeom>
              <a:avLst/>
              <a:gdLst/>
              <a:ahLst/>
              <a:cxnLst/>
              <a:rect l="l" t="t" r="r" b="b"/>
              <a:pathLst>
                <a:path w="1217" h="1217" extrusionOk="0">
                  <a:moveTo>
                    <a:pt x="609" y="1"/>
                  </a:moveTo>
                  <a:cubicBezTo>
                    <a:pt x="274" y="1"/>
                    <a:pt x="1" y="274"/>
                    <a:pt x="1" y="609"/>
                  </a:cubicBezTo>
                  <a:cubicBezTo>
                    <a:pt x="1" y="973"/>
                    <a:pt x="274"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3"/>
            <p:cNvSpPr/>
            <p:nvPr/>
          </p:nvSpPr>
          <p:spPr>
            <a:xfrm>
              <a:off x="1064125" y="3514775"/>
              <a:ext cx="30400" cy="30425"/>
            </a:xfrm>
            <a:custGeom>
              <a:avLst/>
              <a:gdLst/>
              <a:ahLst/>
              <a:cxnLst/>
              <a:rect l="l" t="t" r="r" b="b"/>
              <a:pathLst>
                <a:path w="1216" h="1217" extrusionOk="0">
                  <a:moveTo>
                    <a:pt x="608" y="1"/>
                  </a:moveTo>
                  <a:cubicBezTo>
                    <a:pt x="274" y="1"/>
                    <a:pt x="0" y="274"/>
                    <a:pt x="0" y="609"/>
                  </a:cubicBezTo>
                  <a:cubicBezTo>
                    <a:pt x="0" y="943"/>
                    <a:pt x="274" y="1217"/>
                    <a:pt x="608" y="1217"/>
                  </a:cubicBezTo>
                  <a:cubicBezTo>
                    <a:pt x="973" y="1217"/>
                    <a:pt x="1216" y="943"/>
                    <a:pt x="1216" y="609"/>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3"/>
            <p:cNvSpPr/>
            <p:nvPr/>
          </p:nvSpPr>
          <p:spPr>
            <a:xfrm>
              <a:off x="1589950" y="3514775"/>
              <a:ext cx="30425" cy="30425"/>
            </a:xfrm>
            <a:custGeom>
              <a:avLst/>
              <a:gdLst/>
              <a:ahLst/>
              <a:cxnLst/>
              <a:rect l="l" t="t" r="r" b="b"/>
              <a:pathLst>
                <a:path w="1217" h="1217" extrusionOk="0">
                  <a:moveTo>
                    <a:pt x="609" y="1"/>
                  </a:moveTo>
                  <a:cubicBezTo>
                    <a:pt x="275" y="1"/>
                    <a:pt x="1" y="274"/>
                    <a:pt x="1" y="609"/>
                  </a:cubicBezTo>
                  <a:cubicBezTo>
                    <a:pt x="1" y="943"/>
                    <a:pt x="275" y="1217"/>
                    <a:pt x="609" y="1217"/>
                  </a:cubicBezTo>
                  <a:cubicBezTo>
                    <a:pt x="943" y="1217"/>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3"/>
            <p:cNvSpPr/>
            <p:nvPr/>
          </p:nvSpPr>
          <p:spPr>
            <a:xfrm>
              <a:off x="1327800" y="3514775"/>
              <a:ext cx="30425" cy="30425"/>
            </a:xfrm>
            <a:custGeom>
              <a:avLst/>
              <a:gdLst/>
              <a:ahLst/>
              <a:cxnLst/>
              <a:rect l="l" t="t" r="r" b="b"/>
              <a:pathLst>
                <a:path w="1217" h="1217" extrusionOk="0">
                  <a:moveTo>
                    <a:pt x="608" y="1"/>
                  </a:moveTo>
                  <a:cubicBezTo>
                    <a:pt x="274" y="1"/>
                    <a:pt x="0" y="274"/>
                    <a:pt x="0" y="609"/>
                  </a:cubicBezTo>
                  <a:cubicBezTo>
                    <a:pt x="0" y="973"/>
                    <a:pt x="274" y="1217"/>
                    <a:pt x="608" y="1217"/>
                  </a:cubicBezTo>
                  <a:cubicBezTo>
                    <a:pt x="943" y="1217"/>
                    <a:pt x="1216" y="973"/>
                    <a:pt x="1216" y="609"/>
                  </a:cubicBezTo>
                  <a:cubicBezTo>
                    <a:pt x="1216" y="274"/>
                    <a:pt x="94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3"/>
            <p:cNvSpPr/>
            <p:nvPr/>
          </p:nvSpPr>
          <p:spPr>
            <a:xfrm>
              <a:off x="1415175" y="3514775"/>
              <a:ext cx="30425" cy="30425"/>
            </a:xfrm>
            <a:custGeom>
              <a:avLst/>
              <a:gdLst/>
              <a:ahLst/>
              <a:cxnLst/>
              <a:rect l="l" t="t" r="r" b="b"/>
              <a:pathLst>
                <a:path w="1217" h="1217" extrusionOk="0">
                  <a:moveTo>
                    <a:pt x="609" y="1"/>
                  </a:moveTo>
                  <a:cubicBezTo>
                    <a:pt x="275" y="1"/>
                    <a:pt x="1" y="274"/>
                    <a:pt x="1" y="609"/>
                  </a:cubicBezTo>
                  <a:cubicBezTo>
                    <a:pt x="1" y="973"/>
                    <a:pt x="275"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1502575" y="3514775"/>
              <a:ext cx="28900" cy="30425"/>
            </a:xfrm>
            <a:custGeom>
              <a:avLst/>
              <a:gdLst/>
              <a:ahLst/>
              <a:cxnLst/>
              <a:rect l="l" t="t" r="r" b="b"/>
              <a:pathLst>
                <a:path w="1156" h="1217" extrusionOk="0">
                  <a:moveTo>
                    <a:pt x="578" y="1"/>
                  </a:moveTo>
                  <a:cubicBezTo>
                    <a:pt x="274" y="1"/>
                    <a:pt x="0" y="274"/>
                    <a:pt x="0" y="609"/>
                  </a:cubicBezTo>
                  <a:cubicBezTo>
                    <a:pt x="0" y="973"/>
                    <a:pt x="244" y="1217"/>
                    <a:pt x="578" y="1217"/>
                  </a:cubicBezTo>
                  <a:cubicBezTo>
                    <a:pt x="912" y="1217"/>
                    <a:pt x="1155" y="973"/>
                    <a:pt x="1155" y="609"/>
                  </a:cubicBezTo>
                  <a:cubicBezTo>
                    <a:pt x="1155" y="274"/>
                    <a:pt x="912" y="1"/>
                    <a:pt x="57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3"/>
            <p:cNvSpPr/>
            <p:nvPr/>
          </p:nvSpPr>
          <p:spPr>
            <a:xfrm>
              <a:off x="1240400" y="3514775"/>
              <a:ext cx="30425" cy="30425"/>
            </a:xfrm>
            <a:custGeom>
              <a:avLst/>
              <a:gdLst/>
              <a:ahLst/>
              <a:cxnLst/>
              <a:rect l="l" t="t" r="r" b="b"/>
              <a:pathLst>
                <a:path w="1217" h="1217" extrusionOk="0">
                  <a:moveTo>
                    <a:pt x="609" y="1"/>
                  </a:moveTo>
                  <a:cubicBezTo>
                    <a:pt x="274" y="1"/>
                    <a:pt x="1" y="274"/>
                    <a:pt x="1" y="609"/>
                  </a:cubicBezTo>
                  <a:cubicBezTo>
                    <a:pt x="1" y="973"/>
                    <a:pt x="274" y="1217"/>
                    <a:pt x="609" y="1217"/>
                  </a:cubicBezTo>
                  <a:cubicBezTo>
                    <a:pt x="943" y="1217"/>
                    <a:pt x="1217" y="97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3"/>
            <p:cNvSpPr/>
            <p:nvPr/>
          </p:nvSpPr>
          <p:spPr>
            <a:xfrm>
              <a:off x="713800" y="3514775"/>
              <a:ext cx="30425" cy="30425"/>
            </a:xfrm>
            <a:custGeom>
              <a:avLst/>
              <a:gdLst/>
              <a:ahLst/>
              <a:cxnLst/>
              <a:rect l="l" t="t" r="r" b="b"/>
              <a:pathLst>
                <a:path w="1217" h="1217" extrusionOk="0">
                  <a:moveTo>
                    <a:pt x="609" y="1"/>
                  </a:moveTo>
                  <a:cubicBezTo>
                    <a:pt x="274" y="1"/>
                    <a:pt x="1" y="274"/>
                    <a:pt x="1" y="609"/>
                  </a:cubicBezTo>
                  <a:cubicBezTo>
                    <a:pt x="1" y="973"/>
                    <a:pt x="274" y="1217"/>
                    <a:pt x="609" y="1217"/>
                  </a:cubicBezTo>
                  <a:cubicBezTo>
                    <a:pt x="973" y="1217"/>
                    <a:pt x="1217" y="973"/>
                    <a:pt x="1217" y="609"/>
                  </a:cubicBezTo>
                  <a:cubicBezTo>
                    <a:pt x="1217" y="274"/>
                    <a:pt x="97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801200" y="3514775"/>
              <a:ext cx="30425" cy="30425"/>
            </a:xfrm>
            <a:custGeom>
              <a:avLst/>
              <a:gdLst/>
              <a:ahLst/>
              <a:cxnLst/>
              <a:rect l="l" t="t" r="r" b="b"/>
              <a:pathLst>
                <a:path w="1217" h="1217" extrusionOk="0">
                  <a:moveTo>
                    <a:pt x="608" y="1"/>
                  </a:moveTo>
                  <a:cubicBezTo>
                    <a:pt x="274" y="1"/>
                    <a:pt x="0" y="274"/>
                    <a:pt x="0" y="609"/>
                  </a:cubicBezTo>
                  <a:cubicBezTo>
                    <a:pt x="0" y="943"/>
                    <a:pt x="274" y="1217"/>
                    <a:pt x="608" y="1217"/>
                  </a:cubicBezTo>
                  <a:cubicBezTo>
                    <a:pt x="942" y="1217"/>
                    <a:pt x="1216" y="943"/>
                    <a:pt x="1216" y="609"/>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3"/>
            <p:cNvSpPr/>
            <p:nvPr/>
          </p:nvSpPr>
          <p:spPr>
            <a:xfrm>
              <a:off x="626425" y="3514775"/>
              <a:ext cx="30425" cy="30425"/>
            </a:xfrm>
            <a:custGeom>
              <a:avLst/>
              <a:gdLst/>
              <a:ahLst/>
              <a:cxnLst/>
              <a:rect l="l" t="t" r="r" b="b"/>
              <a:pathLst>
                <a:path w="1217" h="1217" extrusionOk="0">
                  <a:moveTo>
                    <a:pt x="608" y="1"/>
                  </a:moveTo>
                  <a:cubicBezTo>
                    <a:pt x="274" y="1"/>
                    <a:pt x="0" y="274"/>
                    <a:pt x="0" y="609"/>
                  </a:cubicBezTo>
                  <a:cubicBezTo>
                    <a:pt x="0" y="973"/>
                    <a:pt x="274" y="1217"/>
                    <a:pt x="608" y="1217"/>
                  </a:cubicBezTo>
                  <a:cubicBezTo>
                    <a:pt x="973" y="1217"/>
                    <a:pt x="1216" y="973"/>
                    <a:pt x="1216" y="609"/>
                  </a:cubicBezTo>
                  <a:cubicBezTo>
                    <a:pt x="1216" y="274"/>
                    <a:pt x="973"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3"/>
            <p:cNvSpPr/>
            <p:nvPr/>
          </p:nvSpPr>
          <p:spPr>
            <a:xfrm>
              <a:off x="888575" y="3514775"/>
              <a:ext cx="30425" cy="30425"/>
            </a:xfrm>
            <a:custGeom>
              <a:avLst/>
              <a:gdLst/>
              <a:ahLst/>
              <a:cxnLst/>
              <a:rect l="l" t="t" r="r" b="b"/>
              <a:pathLst>
                <a:path w="1217" h="1217" extrusionOk="0">
                  <a:moveTo>
                    <a:pt x="609" y="1"/>
                  </a:moveTo>
                  <a:cubicBezTo>
                    <a:pt x="274" y="1"/>
                    <a:pt x="1" y="274"/>
                    <a:pt x="1" y="609"/>
                  </a:cubicBezTo>
                  <a:cubicBezTo>
                    <a:pt x="1" y="943"/>
                    <a:pt x="274" y="1217"/>
                    <a:pt x="609" y="1217"/>
                  </a:cubicBezTo>
                  <a:cubicBezTo>
                    <a:pt x="943" y="1217"/>
                    <a:pt x="1217" y="943"/>
                    <a:pt x="1217" y="609"/>
                  </a:cubicBezTo>
                  <a:cubicBezTo>
                    <a:pt x="1217" y="274"/>
                    <a:pt x="943" y="1"/>
                    <a:pt x="6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977500" y="3514775"/>
              <a:ext cx="30400" cy="30425"/>
            </a:xfrm>
            <a:custGeom>
              <a:avLst/>
              <a:gdLst/>
              <a:ahLst/>
              <a:cxnLst/>
              <a:rect l="l" t="t" r="r" b="b"/>
              <a:pathLst>
                <a:path w="1216" h="1217" extrusionOk="0">
                  <a:moveTo>
                    <a:pt x="608" y="1"/>
                  </a:moveTo>
                  <a:cubicBezTo>
                    <a:pt x="243" y="1"/>
                    <a:pt x="0" y="274"/>
                    <a:pt x="0" y="609"/>
                  </a:cubicBezTo>
                  <a:cubicBezTo>
                    <a:pt x="0" y="943"/>
                    <a:pt x="243" y="1217"/>
                    <a:pt x="608" y="1217"/>
                  </a:cubicBezTo>
                  <a:cubicBezTo>
                    <a:pt x="942" y="1217"/>
                    <a:pt x="1216" y="943"/>
                    <a:pt x="1216" y="609"/>
                  </a:cubicBezTo>
                  <a:cubicBezTo>
                    <a:pt x="1216" y="274"/>
                    <a:pt x="942" y="1"/>
                    <a:pt x="608"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539025" y="3515550"/>
              <a:ext cx="28900" cy="28900"/>
            </a:xfrm>
            <a:custGeom>
              <a:avLst/>
              <a:gdLst/>
              <a:ahLst/>
              <a:cxnLst/>
              <a:rect l="l" t="t" r="r" b="b"/>
              <a:pathLst>
                <a:path w="1156" h="1156" extrusionOk="0">
                  <a:moveTo>
                    <a:pt x="578" y="0"/>
                  </a:moveTo>
                  <a:cubicBezTo>
                    <a:pt x="426" y="0"/>
                    <a:pt x="274" y="91"/>
                    <a:pt x="153" y="213"/>
                  </a:cubicBezTo>
                  <a:cubicBezTo>
                    <a:pt x="61" y="274"/>
                    <a:pt x="1" y="426"/>
                    <a:pt x="1" y="578"/>
                  </a:cubicBezTo>
                  <a:cubicBezTo>
                    <a:pt x="1" y="669"/>
                    <a:pt x="1" y="730"/>
                    <a:pt x="61" y="821"/>
                  </a:cubicBezTo>
                  <a:cubicBezTo>
                    <a:pt x="92" y="882"/>
                    <a:pt x="122" y="973"/>
                    <a:pt x="153" y="1003"/>
                  </a:cubicBezTo>
                  <a:lnTo>
                    <a:pt x="244" y="1094"/>
                  </a:lnTo>
                  <a:cubicBezTo>
                    <a:pt x="274" y="1125"/>
                    <a:pt x="305" y="1125"/>
                    <a:pt x="365" y="1125"/>
                  </a:cubicBezTo>
                  <a:cubicBezTo>
                    <a:pt x="396" y="1125"/>
                    <a:pt x="426" y="1155"/>
                    <a:pt x="457" y="1155"/>
                  </a:cubicBezTo>
                  <a:lnTo>
                    <a:pt x="700" y="1155"/>
                  </a:lnTo>
                  <a:cubicBezTo>
                    <a:pt x="730" y="1155"/>
                    <a:pt x="761" y="1125"/>
                    <a:pt x="791" y="1125"/>
                  </a:cubicBezTo>
                  <a:cubicBezTo>
                    <a:pt x="852" y="1125"/>
                    <a:pt x="882" y="1094"/>
                    <a:pt x="913" y="1094"/>
                  </a:cubicBezTo>
                  <a:cubicBezTo>
                    <a:pt x="943" y="1034"/>
                    <a:pt x="1004" y="1034"/>
                    <a:pt x="1004" y="1003"/>
                  </a:cubicBezTo>
                  <a:lnTo>
                    <a:pt x="1065" y="942"/>
                  </a:lnTo>
                  <a:cubicBezTo>
                    <a:pt x="1095" y="882"/>
                    <a:pt x="1095" y="851"/>
                    <a:pt x="1095" y="821"/>
                  </a:cubicBezTo>
                  <a:cubicBezTo>
                    <a:pt x="1095" y="790"/>
                    <a:pt x="1156" y="730"/>
                    <a:pt x="1156" y="699"/>
                  </a:cubicBezTo>
                  <a:lnTo>
                    <a:pt x="1156" y="486"/>
                  </a:lnTo>
                  <a:cubicBezTo>
                    <a:pt x="1156" y="426"/>
                    <a:pt x="1095" y="395"/>
                    <a:pt x="1095" y="365"/>
                  </a:cubicBezTo>
                  <a:cubicBezTo>
                    <a:pt x="1095" y="304"/>
                    <a:pt x="1065" y="274"/>
                    <a:pt x="1065" y="243"/>
                  </a:cubicBezTo>
                  <a:cubicBezTo>
                    <a:pt x="1034" y="213"/>
                    <a:pt x="1034" y="182"/>
                    <a:pt x="1004" y="182"/>
                  </a:cubicBezTo>
                  <a:lnTo>
                    <a:pt x="913" y="91"/>
                  </a:lnTo>
                  <a:cubicBezTo>
                    <a:pt x="882" y="61"/>
                    <a:pt x="852" y="61"/>
                    <a:pt x="791" y="61"/>
                  </a:cubicBezTo>
                  <a:cubicBezTo>
                    <a:pt x="761" y="61"/>
                    <a:pt x="730" y="0"/>
                    <a:pt x="70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6" name="Google Shape;1706;p43"/>
          <p:cNvSpPr/>
          <p:nvPr/>
        </p:nvSpPr>
        <p:spPr>
          <a:xfrm>
            <a:off x="6276750" y="-645820"/>
            <a:ext cx="1892092" cy="1893137"/>
          </a:xfrm>
          <a:custGeom>
            <a:avLst/>
            <a:gdLst/>
            <a:ahLst/>
            <a:cxnLst/>
            <a:rect l="l" t="t" r="r" b="b"/>
            <a:pathLst>
              <a:path w="56141" h="56172" extrusionOk="0">
                <a:moveTo>
                  <a:pt x="28086" y="15350"/>
                </a:moveTo>
                <a:cubicBezTo>
                  <a:pt x="35107" y="15350"/>
                  <a:pt x="40761" y="21004"/>
                  <a:pt x="40761" y="28056"/>
                </a:cubicBezTo>
                <a:cubicBezTo>
                  <a:pt x="40761" y="35077"/>
                  <a:pt x="35077" y="40730"/>
                  <a:pt x="28086" y="40730"/>
                </a:cubicBezTo>
                <a:cubicBezTo>
                  <a:pt x="21095" y="40730"/>
                  <a:pt x="15380" y="35077"/>
                  <a:pt x="15380" y="28056"/>
                </a:cubicBezTo>
                <a:cubicBezTo>
                  <a:pt x="15380" y="21034"/>
                  <a:pt x="21034" y="15350"/>
                  <a:pt x="28086" y="15350"/>
                </a:cubicBezTo>
                <a:close/>
                <a:moveTo>
                  <a:pt x="28086" y="0"/>
                </a:moveTo>
                <a:cubicBezTo>
                  <a:pt x="12584" y="0"/>
                  <a:pt x="0" y="12584"/>
                  <a:pt x="0" y="28086"/>
                </a:cubicBezTo>
                <a:cubicBezTo>
                  <a:pt x="0" y="43588"/>
                  <a:pt x="12584" y="56171"/>
                  <a:pt x="28086" y="56171"/>
                </a:cubicBezTo>
                <a:cubicBezTo>
                  <a:pt x="43588" y="56171"/>
                  <a:pt x="56141" y="43588"/>
                  <a:pt x="56141" y="28086"/>
                </a:cubicBezTo>
                <a:cubicBezTo>
                  <a:pt x="56111" y="12584"/>
                  <a:pt x="43588" y="0"/>
                  <a:pt x="2808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0"/>
        <p:cNvGrpSpPr/>
        <p:nvPr/>
      </p:nvGrpSpPr>
      <p:grpSpPr>
        <a:xfrm>
          <a:off x="0" y="0"/>
          <a:ext cx="0" cy="0"/>
          <a:chOff x="0" y="0"/>
          <a:chExt cx="0" cy="0"/>
        </a:xfrm>
      </p:grpSpPr>
      <p:sp>
        <p:nvSpPr>
          <p:cNvPr id="1711" name="Google Shape;1711;p44"/>
          <p:cNvSpPr txBox="1">
            <a:spLocks noGrp="1"/>
          </p:cNvSpPr>
          <p:nvPr>
            <p:ph type="title"/>
          </p:nvPr>
        </p:nvSpPr>
        <p:spPr>
          <a:xfrm>
            <a:off x="2678700" y="2590913"/>
            <a:ext cx="3786600" cy="8418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Implementation</a:t>
            </a:r>
            <a:endParaRPr/>
          </a:p>
        </p:txBody>
      </p:sp>
      <p:sp>
        <p:nvSpPr>
          <p:cNvPr id="1712" name="Google Shape;1712;p44"/>
          <p:cNvSpPr txBox="1">
            <a:spLocks noGrp="1"/>
          </p:cNvSpPr>
          <p:nvPr>
            <p:ph type="title" idx="2"/>
          </p:nvPr>
        </p:nvSpPr>
        <p:spPr>
          <a:xfrm>
            <a:off x="3542400" y="1358900"/>
            <a:ext cx="2059200" cy="103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713" name="Google Shape;1713;p44"/>
          <p:cNvSpPr txBox="1">
            <a:spLocks noGrp="1"/>
          </p:cNvSpPr>
          <p:nvPr>
            <p:ph type="subTitle" idx="1"/>
          </p:nvPr>
        </p:nvSpPr>
        <p:spPr>
          <a:xfrm>
            <a:off x="2370150" y="3432725"/>
            <a:ext cx="4403700" cy="689700"/>
          </a:xfrm>
          <a:prstGeom prst="rect">
            <a:avLst/>
          </a:prstGeom>
        </p:spPr>
        <p:txBody>
          <a:bodyPr spcFirstLastPara="1" wrap="square" lIns="91425" tIns="91425" rIns="91425" bIns="91425" anchor="t" anchorCtr="0">
            <a:noAutofit/>
          </a:bodyPr>
          <a:lstStyle/>
          <a:p>
            <a:pPr marL="0" indent="0"/>
            <a:r>
              <a:rPr lang="en-US" altLang="zh-CN"/>
              <a:t>Feature process, code implementation, improvement</a:t>
            </a:r>
          </a:p>
          <a:p>
            <a:pPr marL="0" lvl="0" indent="0" algn="ctr" rtl="0">
              <a:spcBef>
                <a:spcPts val="0"/>
              </a:spcBef>
              <a:spcAft>
                <a:spcPts val="0"/>
              </a:spcAft>
              <a:buNone/>
            </a:pPr>
            <a:endParaRPr/>
          </a:p>
        </p:txBody>
      </p:sp>
      <p:grpSp>
        <p:nvGrpSpPr>
          <p:cNvPr id="1714" name="Google Shape;1714;p44"/>
          <p:cNvGrpSpPr/>
          <p:nvPr/>
        </p:nvGrpSpPr>
        <p:grpSpPr>
          <a:xfrm rot="5400000" flipH="1">
            <a:off x="5475837" y="1679644"/>
            <a:ext cx="1037096" cy="395597"/>
            <a:chOff x="-737950" y="458900"/>
            <a:chExt cx="317475" cy="121100"/>
          </a:xfrm>
        </p:grpSpPr>
        <p:sp>
          <p:nvSpPr>
            <p:cNvPr id="1715" name="Google Shape;1715;p44"/>
            <p:cNvSpPr/>
            <p:nvPr/>
          </p:nvSpPr>
          <p:spPr>
            <a:xfrm>
              <a:off x="-508000" y="458900"/>
              <a:ext cx="87525" cy="121100"/>
            </a:xfrm>
            <a:custGeom>
              <a:avLst/>
              <a:gdLst/>
              <a:ahLst/>
              <a:cxnLst/>
              <a:rect l="l" t="t" r="r" b="b"/>
              <a:pathLst>
                <a:path w="3501" h="4844" extrusionOk="0">
                  <a:moveTo>
                    <a:pt x="1" y="0"/>
                  </a:moveTo>
                  <a:lnTo>
                    <a:pt x="1588" y="2483"/>
                  </a:lnTo>
                  <a:lnTo>
                    <a:pt x="1" y="4843"/>
                  </a:lnTo>
                  <a:lnTo>
                    <a:pt x="1954" y="4843"/>
                  </a:lnTo>
                  <a:lnTo>
                    <a:pt x="3500" y="2483"/>
                  </a:lnTo>
                  <a:lnTo>
                    <a:pt x="3500"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4"/>
            <p:cNvSpPr/>
            <p:nvPr/>
          </p:nvSpPr>
          <p:spPr>
            <a:xfrm>
              <a:off x="-623975" y="458900"/>
              <a:ext cx="88525" cy="121100"/>
            </a:xfrm>
            <a:custGeom>
              <a:avLst/>
              <a:gdLst/>
              <a:ahLst/>
              <a:cxnLst/>
              <a:rect l="l" t="t" r="r" b="b"/>
              <a:pathLst>
                <a:path w="3541" h="4844" extrusionOk="0">
                  <a:moveTo>
                    <a:pt x="0" y="0"/>
                  </a:moveTo>
                  <a:lnTo>
                    <a:pt x="1628" y="2483"/>
                  </a:lnTo>
                  <a:lnTo>
                    <a:pt x="0" y="4843"/>
                  </a:lnTo>
                  <a:lnTo>
                    <a:pt x="1954" y="4843"/>
                  </a:lnTo>
                  <a:lnTo>
                    <a:pt x="3541" y="2483"/>
                  </a:lnTo>
                  <a:lnTo>
                    <a:pt x="3541" y="2401"/>
                  </a:lnTo>
                  <a:lnTo>
                    <a:pt x="1954"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4"/>
            <p:cNvSpPr/>
            <p:nvPr/>
          </p:nvSpPr>
          <p:spPr>
            <a:xfrm>
              <a:off x="-737950" y="458900"/>
              <a:ext cx="86525" cy="121100"/>
            </a:xfrm>
            <a:custGeom>
              <a:avLst/>
              <a:gdLst/>
              <a:ahLst/>
              <a:cxnLst/>
              <a:rect l="l" t="t" r="r" b="b"/>
              <a:pathLst>
                <a:path w="3461" h="4844" extrusionOk="0">
                  <a:moveTo>
                    <a:pt x="1" y="0"/>
                  </a:moveTo>
                  <a:lnTo>
                    <a:pt x="1588" y="2483"/>
                  </a:lnTo>
                  <a:lnTo>
                    <a:pt x="1" y="4843"/>
                  </a:lnTo>
                  <a:lnTo>
                    <a:pt x="1873" y="4843"/>
                  </a:lnTo>
                  <a:lnTo>
                    <a:pt x="3460" y="2483"/>
                  </a:lnTo>
                  <a:lnTo>
                    <a:pt x="3460" y="2401"/>
                  </a:lnTo>
                  <a:lnTo>
                    <a:pt x="187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44"/>
          <p:cNvGrpSpPr/>
          <p:nvPr/>
        </p:nvGrpSpPr>
        <p:grpSpPr>
          <a:xfrm>
            <a:off x="7907700" y="2772766"/>
            <a:ext cx="1894575" cy="1811444"/>
            <a:chOff x="6595375" y="1675850"/>
            <a:chExt cx="1229525" cy="1175575"/>
          </a:xfrm>
        </p:grpSpPr>
        <p:sp>
          <p:nvSpPr>
            <p:cNvPr id="1719" name="Google Shape;1719;p44"/>
            <p:cNvSpPr/>
            <p:nvPr/>
          </p:nvSpPr>
          <p:spPr>
            <a:xfrm>
              <a:off x="6595375" y="1675850"/>
              <a:ext cx="1229525" cy="1175575"/>
            </a:xfrm>
            <a:custGeom>
              <a:avLst/>
              <a:gdLst/>
              <a:ahLst/>
              <a:cxnLst/>
              <a:rect l="l" t="t" r="r" b="b"/>
              <a:pathLst>
                <a:path w="49181" h="47023" fill="none" extrusionOk="0">
                  <a:moveTo>
                    <a:pt x="44956" y="11763"/>
                  </a:moveTo>
                  <a:lnTo>
                    <a:pt x="44956" y="11763"/>
                  </a:lnTo>
                  <a:cubicBezTo>
                    <a:pt x="40731" y="4499"/>
                    <a:pt x="32980" y="0"/>
                    <a:pt x="24591" y="0"/>
                  </a:cubicBezTo>
                  <a:lnTo>
                    <a:pt x="24591" y="0"/>
                  </a:lnTo>
                  <a:cubicBezTo>
                    <a:pt x="16201" y="0"/>
                    <a:pt x="8450" y="4499"/>
                    <a:pt x="4225" y="11763"/>
                  </a:cubicBezTo>
                  <a:lnTo>
                    <a:pt x="4225" y="11763"/>
                  </a:lnTo>
                  <a:cubicBezTo>
                    <a:pt x="0" y="18998"/>
                    <a:pt x="0" y="27964"/>
                    <a:pt x="4225" y="35259"/>
                  </a:cubicBezTo>
                  <a:lnTo>
                    <a:pt x="4225" y="35259"/>
                  </a:lnTo>
                  <a:cubicBezTo>
                    <a:pt x="8450" y="42524"/>
                    <a:pt x="16201" y="47022"/>
                    <a:pt x="24591" y="47022"/>
                  </a:cubicBezTo>
                  <a:lnTo>
                    <a:pt x="24591" y="47022"/>
                  </a:lnTo>
                  <a:cubicBezTo>
                    <a:pt x="32980" y="47022"/>
                    <a:pt x="40731" y="42524"/>
                    <a:pt x="44956" y="35259"/>
                  </a:cubicBezTo>
                  <a:lnTo>
                    <a:pt x="44956" y="35259"/>
                  </a:lnTo>
                  <a:cubicBezTo>
                    <a:pt x="49181" y="27964"/>
                    <a:pt x="49181" y="18998"/>
                    <a:pt x="44956" y="11763"/>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4"/>
            <p:cNvSpPr/>
            <p:nvPr/>
          </p:nvSpPr>
          <p:spPr>
            <a:xfrm>
              <a:off x="6727600" y="1801225"/>
              <a:ext cx="965075" cy="923300"/>
            </a:xfrm>
            <a:custGeom>
              <a:avLst/>
              <a:gdLst/>
              <a:ahLst/>
              <a:cxnLst/>
              <a:rect l="l" t="t" r="r" b="b"/>
              <a:pathLst>
                <a:path w="38603" h="36932" fill="none" extrusionOk="0">
                  <a:moveTo>
                    <a:pt x="35290" y="9241"/>
                  </a:moveTo>
                  <a:lnTo>
                    <a:pt x="35290" y="9241"/>
                  </a:lnTo>
                  <a:cubicBezTo>
                    <a:pt x="32007" y="3557"/>
                    <a:pt x="25928" y="1"/>
                    <a:pt x="19302" y="1"/>
                  </a:cubicBezTo>
                  <a:lnTo>
                    <a:pt x="19302" y="1"/>
                  </a:lnTo>
                  <a:cubicBezTo>
                    <a:pt x="12706" y="1"/>
                    <a:pt x="6627" y="3557"/>
                    <a:pt x="3313" y="9241"/>
                  </a:cubicBezTo>
                  <a:lnTo>
                    <a:pt x="3313" y="9241"/>
                  </a:lnTo>
                  <a:cubicBezTo>
                    <a:pt x="0" y="14955"/>
                    <a:pt x="0" y="22007"/>
                    <a:pt x="3313" y="27721"/>
                  </a:cubicBezTo>
                  <a:lnTo>
                    <a:pt x="3313" y="27721"/>
                  </a:lnTo>
                  <a:cubicBezTo>
                    <a:pt x="6627" y="33405"/>
                    <a:pt x="12706" y="36931"/>
                    <a:pt x="19302" y="36931"/>
                  </a:cubicBezTo>
                  <a:lnTo>
                    <a:pt x="19302" y="36931"/>
                  </a:lnTo>
                  <a:cubicBezTo>
                    <a:pt x="25928" y="36931"/>
                    <a:pt x="32007" y="33405"/>
                    <a:pt x="35290" y="27721"/>
                  </a:cubicBezTo>
                  <a:lnTo>
                    <a:pt x="35290" y="27721"/>
                  </a:lnTo>
                  <a:cubicBezTo>
                    <a:pt x="38603" y="22007"/>
                    <a:pt x="38603" y="14986"/>
                    <a:pt x="35290" y="9241"/>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4"/>
            <p:cNvSpPr/>
            <p:nvPr/>
          </p:nvSpPr>
          <p:spPr>
            <a:xfrm>
              <a:off x="6856025" y="1922800"/>
              <a:ext cx="710525" cy="681650"/>
            </a:xfrm>
            <a:custGeom>
              <a:avLst/>
              <a:gdLst/>
              <a:ahLst/>
              <a:cxnLst/>
              <a:rect l="l" t="t" r="r" b="b"/>
              <a:pathLst>
                <a:path w="28421" h="27266" fill="none" extrusionOk="0">
                  <a:moveTo>
                    <a:pt x="25989" y="6810"/>
                  </a:moveTo>
                  <a:lnTo>
                    <a:pt x="25989" y="6810"/>
                  </a:lnTo>
                  <a:cubicBezTo>
                    <a:pt x="23557" y="2585"/>
                    <a:pt x="19058" y="1"/>
                    <a:pt x="14195" y="1"/>
                  </a:cubicBezTo>
                  <a:lnTo>
                    <a:pt x="14195" y="1"/>
                  </a:lnTo>
                  <a:cubicBezTo>
                    <a:pt x="9332" y="1"/>
                    <a:pt x="4864" y="2585"/>
                    <a:pt x="2432" y="6810"/>
                  </a:cubicBezTo>
                  <a:lnTo>
                    <a:pt x="2432" y="6810"/>
                  </a:lnTo>
                  <a:cubicBezTo>
                    <a:pt x="0" y="11035"/>
                    <a:pt x="0" y="16232"/>
                    <a:pt x="2432" y="20457"/>
                  </a:cubicBezTo>
                  <a:lnTo>
                    <a:pt x="2432" y="20457"/>
                  </a:lnTo>
                  <a:cubicBezTo>
                    <a:pt x="4864" y="24682"/>
                    <a:pt x="9332" y="27266"/>
                    <a:pt x="14195" y="27266"/>
                  </a:cubicBezTo>
                  <a:lnTo>
                    <a:pt x="14195" y="27266"/>
                  </a:lnTo>
                  <a:cubicBezTo>
                    <a:pt x="19058" y="27266"/>
                    <a:pt x="23557" y="24682"/>
                    <a:pt x="25989" y="20457"/>
                  </a:cubicBezTo>
                  <a:lnTo>
                    <a:pt x="25989" y="20457"/>
                  </a:lnTo>
                  <a:cubicBezTo>
                    <a:pt x="28420" y="16232"/>
                    <a:pt x="28420" y="11035"/>
                    <a:pt x="25989" y="6810"/>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4"/>
            <p:cNvSpPr/>
            <p:nvPr/>
          </p:nvSpPr>
          <p:spPr>
            <a:xfrm>
              <a:off x="6989000" y="2052000"/>
              <a:ext cx="442275" cy="421750"/>
            </a:xfrm>
            <a:custGeom>
              <a:avLst/>
              <a:gdLst/>
              <a:ahLst/>
              <a:cxnLst/>
              <a:rect l="l" t="t" r="r" b="b"/>
              <a:pathLst>
                <a:path w="17691" h="16870" fill="none" extrusionOk="0">
                  <a:moveTo>
                    <a:pt x="16171" y="4225"/>
                  </a:moveTo>
                  <a:lnTo>
                    <a:pt x="16171" y="4225"/>
                  </a:lnTo>
                  <a:cubicBezTo>
                    <a:pt x="14651" y="1611"/>
                    <a:pt x="11885" y="0"/>
                    <a:pt x="8846" y="0"/>
                  </a:cubicBezTo>
                  <a:lnTo>
                    <a:pt x="8846" y="0"/>
                  </a:lnTo>
                  <a:cubicBezTo>
                    <a:pt x="5836" y="0"/>
                    <a:pt x="3040" y="1611"/>
                    <a:pt x="1520" y="4225"/>
                  </a:cubicBezTo>
                  <a:lnTo>
                    <a:pt x="1520" y="4225"/>
                  </a:lnTo>
                  <a:cubicBezTo>
                    <a:pt x="0" y="6839"/>
                    <a:pt x="0" y="10092"/>
                    <a:pt x="1520" y="12675"/>
                  </a:cubicBezTo>
                  <a:lnTo>
                    <a:pt x="1520" y="12675"/>
                  </a:lnTo>
                  <a:cubicBezTo>
                    <a:pt x="3040" y="15289"/>
                    <a:pt x="5806" y="16870"/>
                    <a:pt x="8846" y="16870"/>
                  </a:cubicBezTo>
                  <a:lnTo>
                    <a:pt x="8846" y="16870"/>
                  </a:lnTo>
                  <a:cubicBezTo>
                    <a:pt x="11855" y="16870"/>
                    <a:pt x="14651" y="15289"/>
                    <a:pt x="16171" y="12675"/>
                  </a:cubicBezTo>
                  <a:lnTo>
                    <a:pt x="16171" y="12675"/>
                  </a:lnTo>
                  <a:cubicBezTo>
                    <a:pt x="17691" y="10092"/>
                    <a:pt x="17691" y="6839"/>
                    <a:pt x="16171" y="4225"/>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4"/>
            <p:cNvSpPr/>
            <p:nvPr/>
          </p:nvSpPr>
          <p:spPr>
            <a:xfrm>
              <a:off x="7106025" y="2164450"/>
              <a:ext cx="209000" cy="198350"/>
            </a:xfrm>
            <a:custGeom>
              <a:avLst/>
              <a:gdLst/>
              <a:ahLst/>
              <a:cxnLst/>
              <a:rect l="l" t="t" r="r" b="b"/>
              <a:pathLst>
                <a:path w="8360" h="7934" fill="none" extrusionOk="0">
                  <a:moveTo>
                    <a:pt x="7630" y="1976"/>
                  </a:moveTo>
                  <a:lnTo>
                    <a:pt x="7630" y="1976"/>
                  </a:lnTo>
                  <a:cubicBezTo>
                    <a:pt x="6900" y="761"/>
                    <a:pt x="5624" y="1"/>
                    <a:pt x="4165" y="1"/>
                  </a:cubicBezTo>
                  <a:lnTo>
                    <a:pt x="4165" y="1"/>
                  </a:lnTo>
                  <a:cubicBezTo>
                    <a:pt x="2766" y="1"/>
                    <a:pt x="1429" y="761"/>
                    <a:pt x="699" y="1976"/>
                  </a:cubicBezTo>
                  <a:lnTo>
                    <a:pt x="699" y="1976"/>
                  </a:lnTo>
                  <a:cubicBezTo>
                    <a:pt x="0" y="3192"/>
                    <a:pt x="0" y="4712"/>
                    <a:pt x="699" y="5958"/>
                  </a:cubicBezTo>
                  <a:lnTo>
                    <a:pt x="699" y="5958"/>
                  </a:lnTo>
                  <a:cubicBezTo>
                    <a:pt x="1429" y="7174"/>
                    <a:pt x="2736" y="7934"/>
                    <a:pt x="4165" y="7934"/>
                  </a:cubicBezTo>
                  <a:lnTo>
                    <a:pt x="4165" y="7934"/>
                  </a:lnTo>
                  <a:cubicBezTo>
                    <a:pt x="5563" y="7934"/>
                    <a:pt x="6900" y="7174"/>
                    <a:pt x="7630" y="5958"/>
                  </a:cubicBezTo>
                  <a:lnTo>
                    <a:pt x="7630" y="5958"/>
                  </a:lnTo>
                  <a:cubicBezTo>
                    <a:pt x="8359" y="4712"/>
                    <a:pt x="8359" y="3192"/>
                    <a:pt x="7630" y="1976"/>
                  </a:cubicBezTo>
                  <a:close/>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 name="Google Shape;1724;p44"/>
          <p:cNvSpPr/>
          <p:nvPr/>
        </p:nvSpPr>
        <p:spPr>
          <a:xfrm rot="5400000">
            <a:off x="611728" y="-173530"/>
            <a:ext cx="332510" cy="1555940"/>
          </a:xfrm>
          <a:custGeom>
            <a:avLst/>
            <a:gdLst/>
            <a:ahLst/>
            <a:cxnLst/>
            <a:rect l="l" t="t" r="r" b="b"/>
            <a:pathLst>
              <a:path w="11400" h="53345" fill="none" extrusionOk="0">
                <a:moveTo>
                  <a:pt x="1" y="53344"/>
                </a:moveTo>
                <a:lnTo>
                  <a:pt x="1" y="5714"/>
                </a:lnTo>
                <a:cubicBezTo>
                  <a:pt x="1" y="2553"/>
                  <a:pt x="2554" y="0"/>
                  <a:pt x="5715" y="0"/>
                </a:cubicBezTo>
                <a:lnTo>
                  <a:pt x="5715" y="0"/>
                </a:lnTo>
                <a:cubicBezTo>
                  <a:pt x="8846" y="0"/>
                  <a:pt x="11399" y="2553"/>
                  <a:pt x="11399" y="5714"/>
                </a:cubicBezTo>
                <a:lnTo>
                  <a:pt x="11399" y="53344"/>
                </a:lnTo>
              </a:path>
            </a:pathLst>
          </a:custGeom>
          <a:no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28"/>
        <p:cNvGrpSpPr/>
        <p:nvPr/>
      </p:nvGrpSpPr>
      <p:grpSpPr>
        <a:xfrm>
          <a:off x="0" y="0"/>
          <a:ext cx="0" cy="0"/>
          <a:chOff x="0" y="0"/>
          <a:chExt cx="0" cy="0"/>
        </a:xfrm>
      </p:grpSpPr>
      <p:sp>
        <p:nvSpPr>
          <p:cNvPr id="1729" name="Google Shape;1729;p45"/>
          <p:cNvSpPr/>
          <p:nvPr/>
        </p:nvSpPr>
        <p:spPr>
          <a:xfrm>
            <a:off x="2503175" y="1833375"/>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5847400" y="1833375"/>
            <a:ext cx="793800" cy="74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 Process</a:t>
            </a:r>
            <a:endParaRPr/>
          </a:p>
        </p:txBody>
      </p:sp>
      <p:sp>
        <p:nvSpPr>
          <p:cNvPr id="1732" name="Google Shape;1732;p45"/>
          <p:cNvSpPr txBox="1">
            <a:spLocks noGrp="1"/>
          </p:cNvSpPr>
          <p:nvPr>
            <p:ph type="subTitle" idx="1"/>
          </p:nvPr>
        </p:nvSpPr>
        <p:spPr>
          <a:xfrm>
            <a:off x="4923250" y="3094399"/>
            <a:ext cx="2642100" cy="101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 z-score normalization</a:t>
            </a:r>
            <a:endParaRPr/>
          </a:p>
        </p:txBody>
      </p:sp>
      <p:sp>
        <p:nvSpPr>
          <p:cNvPr id="1733" name="Google Shape;1733;p45"/>
          <p:cNvSpPr txBox="1">
            <a:spLocks noGrp="1"/>
          </p:cNvSpPr>
          <p:nvPr>
            <p:ph type="subTitle" idx="2"/>
          </p:nvPr>
        </p:nvSpPr>
        <p:spPr>
          <a:xfrm>
            <a:off x="1579025" y="3094398"/>
            <a:ext cx="2642100" cy="101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a:t>Converts discrete data, from ordinary 0,1,2, to real strings and then do one-hot encoding.</a:t>
            </a:r>
            <a:endParaRPr lang="zh-CN" altLang="en-US"/>
          </a:p>
        </p:txBody>
      </p:sp>
      <p:sp>
        <p:nvSpPr>
          <p:cNvPr id="1734" name="Google Shape;1734;p45"/>
          <p:cNvSpPr txBox="1">
            <a:spLocks noGrp="1"/>
          </p:cNvSpPr>
          <p:nvPr>
            <p:ph type="subTitle" idx="3"/>
          </p:nvPr>
        </p:nvSpPr>
        <p:spPr>
          <a:xfrm>
            <a:off x="1579025" y="2577850"/>
            <a:ext cx="26421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Convert and Encoding</a:t>
            </a:r>
            <a:endParaRPr/>
          </a:p>
        </p:txBody>
      </p:sp>
      <p:sp>
        <p:nvSpPr>
          <p:cNvPr id="1735" name="Google Shape;1735;p45"/>
          <p:cNvSpPr txBox="1">
            <a:spLocks noGrp="1"/>
          </p:cNvSpPr>
          <p:nvPr>
            <p:ph type="subTitle" idx="4"/>
          </p:nvPr>
        </p:nvSpPr>
        <p:spPr>
          <a:xfrm>
            <a:off x="4923253" y="2577850"/>
            <a:ext cx="26421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Normalization</a:t>
            </a:r>
            <a:endParaRPr/>
          </a:p>
        </p:txBody>
      </p:sp>
      <p:grpSp>
        <p:nvGrpSpPr>
          <p:cNvPr id="1736" name="Google Shape;1736;p45"/>
          <p:cNvGrpSpPr/>
          <p:nvPr/>
        </p:nvGrpSpPr>
        <p:grpSpPr>
          <a:xfrm>
            <a:off x="2705176" y="1982953"/>
            <a:ext cx="389793" cy="441533"/>
            <a:chOff x="6087538" y="1444391"/>
            <a:chExt cx="389793" cy="441533"/>
          </a:xfrm>
        </p:grpSpPr>
        <p:sp>
          <p:nvSpPr>
            <p:cNvPr id="1737" name="Google Shape;1737;p45"/>
            <p:cNvSpPr/>
            <p:nvPr/>
          </p:nvSpPr>
          <p:spPr>
            <a:xfrm>
              <a:off x="6087538" y="1806428"/>
              <a:ext cx="76962" cy="79496"/>
            </a:xfrm>
            <a:custGeom>
              <a:avLst/>
              <a:gdLst/>
              <a:ahLst/>
              <a:cxnLst/>
              <a:rect l="l" t="t" r="r" b="b"/>
              <a:pathLst>
                <a:path w="2734" h="2824" extrusionOk="0">
                  <a:moveTo>
                    <a:pt x="1838" y="896"/>
                  </a:moveTo>
                  <a:lnTo>
                    <a:pt x="1838" y="1837"/>
                  </a:lnTo>
                  <a:lnTo>
                    <a:pt x="941" y="1837"/>
                  </a:lnTo>
                  <a:lnTo>
                    <a:pt x="941" y="896"/>
                  </a:lnTo>
                  <a:close/>
                  <a:moveTo>
                    <a:pt x="0" y="0"/>
                  </a:moveTo>
                  <a:lnTo>
                    <a:pt x="0" y="2823"/>
                  </a:lnTo>
                  <a:lnTo>
                    <a:pt x="2734" y="2823"/>
                  </a:lnTo>
                  <a:lnTo>
                    <a:pt x="2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6192228" y="1702977"/>
              <a:ext cx="76962" cy="182947"/>
            </a:xfrm>
            <a:custGeom>
              <a:avLst/>
              <a:gdLst/>
              <a:ahLst/>
              <a:cxnLst/>
              <a:rect l="l" t="t" r="r" b="b"/>
              <a:pathLst>
                <a:path w="2734" h="6499" extrusionOk="0">
                  <a:moveTo>
                    <a:pt x="1793" y="942"/>
                  </a:moveTo>
                  <a:lnTo>
                    <a:pt x="1793" y="5602"/>
                  </a:lnTo>
                  <a:lnTo>
                    <a:pt x="897" y="5602"/>
                  </a:lnTo>
                  <a:lnTo>
                    <a:pt x="897" y="942"/>
                  </a:lnTo>
                  <a:close/>
                  <a:moveTo>
                    <a:pt x="1" y="1"/>
                  </a:moveTo>
                  <a:lnTo>
                    <a:pt x="1" y="6498"/>
                  </a:lnTo>
                  <a:lnTo>
                    <a:pt x="2734" y="6498"/>
                  </a:lnTo>
                  <a:lnTo>
                    <a:pt x="27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6295651" y="1754688"/>
              <a:ext cx="76990" cy="131235"/>
            </a:xfrm>
            <a:custGeom>
              <a:avLst/>
              <a:gdLst/>
              <a:ahLst/>
              <a:cxnLst/>
              <a:rect l="l" t="t" r="r" b="b"/>
              <a:pathLst>
                <a:path w="2735" h="4662" extrusionOk="0">
                  <a:moveTo>
                    <a:pt x="1793" y="942"/>
                  </a:moveTo>
                  <a:lnTo>
                    <a:pt x="1793" y="3765"/>
                  </a:lnTo>
                  <a:lnTo>
                    <a:pt x="897" y="3765"/>
                  </a:lnTo>
                  <a:lnTo>
                    <a:pt x="897" y="942"/>
                  </a:lnTo>
                  <a:close/>
                  <a:moveTo>
                    <a:pt x="1" y="1"/>
                  </a:moveTo>
                  <a:lnTo>
                    <a:pt x="1" y="4661"/>
                  </a:lnTo>
                  <a:lnTo>
                    <a:pt x="2734" y="4661"/>
                  </a:lnTo>
                  <a:lnTo>
                    <a:pt x="27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6397836" y="1624776"/>
              <a:ext cx="78229" cy="261148"/>
            </a:xfrm>
            <a:custGeom>
              <a:avLst/>
              <a:gdLst/>
              <a:ahLst/>
              <a:cxnLst/>
              <a:rect l="l" t="t" r="r" b="b"/>
              <a:pathLst>
                <a:path w="2779" h="9277" extrusionOk="0">
                  <a:moveTo>
                    <a:pt x="1883" y="941"/>
                  </a:moveTo>
                  <a:lnTo>
                    <a:pt x="1883" y="8380"/>
                  </a:lnTo>
                  <a:lnTo>
                    <a:pt x="986" y="8380"/>
                  </a:lnTo>
                  <a:lnTo>
                    <a:pt x="986" y="941"/>
                  </a:lnTo>
                  <a:close/>
                  <a:moveTo>
                    <a:pt x="1" y="0"/>
                  </a:moveTo>
                  <a:lnTo>
                    <a:pt x="1" y="9276"/>
                  </a:lnTo>
                  <a:lnTo>
                    <a:pt x="2779" y="9276"/>
                  </a:lnTo>
                  <a:lnTo>
                    <a:pt x="27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6087538" y="1444391"/>
              <a:ext cx="389793" cy="312859"/>
            </a:xfrm>
            <a:custGeom>
              <a:avLst/>
              <a:gdLst/>
              <a:ahLst/>
              <a:cxnLst/>
              <a:rect l="l" t="t" r="r" b="b"/>
              <a:pathLst>
                <a:path w="13847" h="11114" extrusionOk="0">
                  <a:moveTo>
                    <a:pt x="12457" y="942"/>
                  </a:moveTo>
                  <a:cubicBezTo>
                    <a:pt x="12726" y="942"/>
                    <a:pt x="12906" y="1166"/>
                    <a:pt x="12906" y="1390"/>
                  </a:cubicBezTo>
                  <a:cubicBezTo>
                    <a:pt x="12906" y="1659"/>
                    <a:pt x="12682" y="1838"/>
                    <a:pt x="12457" y="1838"/>
                  </a:cubicBezTo>
                  <a:cubicBezTo>
                    <a:pt x="12189" y="1838"/>
                    <a:pt x="12009" y="1614"/>
                    <a:pt x="12009" y="1390"/>
                  </a:cubicBezTo>
                  <a:cubicBezTo>
                    <a:pt x="12009" y="1121"/>
                    <a:pt x="12144" y="942"/>
                    <a:pt x="12457" y="942"/>
                  </a:cubicBezTo>
                  <a:close/>
                  <a:moveTo>
                    <a:pt x="5109" y="4616"/>
                  </a:moveTo>
                  <a:cubicBezTo>
                    <a:pt x="5333" y="4616"/>
                    <a:pt x="5557" y="4840"/>
                    <a:pt x="5557" y="5064"/>
                  </a:cubicBezTo>
                  <a:cubicBezTo>
                    <a:pt x="5557" y="5288"/>
                    <a:pt x="5333" y="5512"/>
                    <a:pt x="5109" y="5512"/>
                  </a:cubicBezTo>
                  <a:cubicBezTo>
                    <a:pt x="4840" y="5512"/>
                    <a:pt x="4661" y="5288"/>
                    <a:pt x="4661" y="5064"/>
                  </a:cubicBezTo>
                  <a:cubicBezTo>
                    <a:pt x="4661" y="4795"/>
                    <a:pt x="4885" y="4616"/>
                    <a:pt x="5109" y="4616"/>
                  </a:cubicBezTo>
                  <a:close/>
                  <a:moveTo>
                    <a:pt x="8738" y="6498"/>
                  </a:moveTo>
                  <a:cubicBezTo>
                    <a:pt x="9007" y="6498"/>
                    <a:pt x="9186" y="6722"/>
                    <a:pt x="9186" y="6946"/>
                  </a:cubicBezTo>
                  <a:cubicBezTo>
                    <a:pt x="9186" y="7170"/>
                    <a:pt x="9007" y="7349"/>
                    <a:pt x="8738" y="7349"/>
                  </a:cubicBezTo>
                  <a:cubicBezTo>
                    <a:pt x="8469" y="7349"/>
                    <a:pt x="8290" y="7125"/>
                    <a:pt x="8290" y="6946"/>
                  </a:cubicBezTo>
                  <a:cubicBezTo>
                    <a:pt x="8290" y="6633"/>
                    <a:pt x="8514" y="6498"/>
                    <a:pt x="8738" y="6498"/>
                  </a:cubicBezTo>
                  <a:close/>
                  <a:moveTo>
                    <a:pt x="1390" y="9231"/>
                  </a:moveTo>
                  <a:cubicBezTo>
                    <a:pt x="1703" y="9231"/>
                    <a:pt x="1838" y="9456"/>
                    <a:pt x="1838" y="9680"/>
                  </a:cubicBezTo>
                  <a:cubicBezTo>
                    <a:pt x="1838" y="9904"/>
                    <a:pt x="1703" y="10128"/>
                    <a:pt x="1390" y="10128"/>
                  </a:cubicBezTo>
                  <a:cubicBezTo>
                    <a:pt x="1121" y="10128"/>
                    <a:pt x="941" y="9904"/>
                    <a:pt x="941" y="9680"/>
                  </a:cubicBezTo>
                  <a:cubicBezTo>
                    <a:pt x="941" y="9456"/>
                    <a:pt x="1165" y="9231"/>
                    <a:pt x="1390" y="9231"/>
                  </a:cubicBezTo>
                  <a:close/>
                  <a:moveTo>
                    <a:pt x="12457" y="1"/>
                  </a:moveTo>
                  <a:cubicBezTo>
                    <a:pt x="11651" y="1"/>
                    <a:pt x="11024" y="583"/>
                    <a:pt x="11024" y="1390"/>
                  </a:cubicBezTo>
                  <a:cubicBezTo>
                    <a:pt x="11024" y="1703"/>
                    <a:pt x="11158" y="2017"/>
                    <a:pt x="11337" y="2241"/>
                  </a:cubicBezTo>
                  <a:lnTo>
                    <a:pt x="9097" y="5602"/>
                  </a:lnTo>
                  <a:cubicBezTo>
                    <a:pt x="8962" y="5602"/>
                    <a:pt x="8873" y="5512"/>
                    <a:pt x="8738" y="5512"/>
                  </a:cubicBezTo>
                  <a:cubicBezTo>
                    <a:pt x="8335" y="5512"/>
                    <a:pt x="8021" y="5692"/>
                    <a:pt x="7797" y="5916"/>
                  </a:cubicBezTo>
                  <a:lnTo>
                    <a:pt x="6453" y="5243"/>
                  </a:lnTo>
                  <a:lnTo>
                    <a:pt x="6453" y="5064"/>
                  </a:lnTo>
                  <a:cubicBezTo>
                    <a:pt x="6453" y="4302"/>
                    <a:pt x="5826" y="3675"/>
                    <a:pt x="5064" y="3675"/>
                  </a:cubicBezTo>
                  <a:cubicBezTo>
                    <a:pt x="4257" y="3675"/>
                    <a:pt x="3630" y="4302"/>
                    <a:pt x="3630" y="5064"/>
                  </a:cubicBezTo>
                  <a:cubicBezTo>
                    <a:pt x="3630" y="5288"/>
                    <a:pt x="3720" y="5512"/>
                    <a:pt x="3809" y="5736"/>
                  </a:cubicBezTo>
                  <a:lnTo>
                    <a:pt x="1927" y="8425"/>
                  </a:lnTo>
                  <a:cubicBezTo>
                    <a:pt x="1748" y="8380"/>
                    <a:pt x="1569" y="8335"/>
                    <a:pt x="1390" y="8335"/>
                  </a:cubicBezTo>
                  <a:cubicBezTo>
                    <a:pt x="628" y="8335"/>
                    <a:pt x="0" y="8918"/>
                    <a:pt x="0" y="9724"/>
                  </a:cubicBezTo>
                  <a:cubicBezTo>
                    <a:pt x="0" y="10531"/>
                    <a:pt x="628" y="11113"/>
                    <a:pt x="1390" y="11113"/>
                  </a:cubicBezTo>
                  <a:cubicBezTo>
                    <a:pt x="2196" y="11113"/>
                    <a:pt x="2823" y="10531"/>
                    <a:pt x="2823" y="9724"/>
                  </a:cubicBezTo>
                  <a:cubicBezTo>
                    <a:pt x="2823" y="9500"/>
                    <a:pt x="2734" y="9276"/>
                    <a:pt x="2644" y="9052"/>
                  </a:cubicBezTo>
                  <a:lnTo>
                    <a:pt x="4526" y="6364"/>
                  </a:lnTo>
                  <a:cubicBezTo>
                    <a:pt x="4705" y="6408"/>
                    <a:pt x="4885" y="6498"/>
                    <a:pt x="5064" y="6498"/>
                  </a:cubicBezTo>
                  <a:cubicBezTo>
                    <a:pt x="5422" y="6498"/>
                    <a:pt x="5781" y="6319"/>
                    <a:pt x="6005" y="6095"/>
                  </a:cubicBezTo>
                  <a:lnTo>
                    <a:pt x="7349" y="6767"/>
                  </a:lnTo>
                  <a:lnTo>
                    <a:pt x="7349" y="6946"/>
                  </a:lnTo>
                  <a:cubicBezTo>
                    <a:pt x="7349" y="7708"/>
                    <a:pt x="7977" y="8335"/>
                    <a:pt x="8738" y="8335"/>
                  </a:cubicBezTo>
                  <a:cubicBezTo>
                    <a:pt x="9545" y="8335"/>
                    <a:pt x="10127" y="7708"/>
                    <a:pt x="10127" y="6946"/>
                  </a:cubicBezTo>
                  <a:cubicBezTo>
                    <a:pt x="10127" y="6588"/>
                    <a:pt x="10038" y="6319"/>
                    <a:pt x="9859" y="6095"/>
                  </a:cubicBezTo>
                  <a:lnTo>
                    <a:pt x="12099" y="2734"/>
                  </a:lnTo>
                  <a:cubicBezTo>
                    <a:pt x="12233" y="2734"/>
                    <a:pt x="12323" y="2779"/>
                    <a:pt x="12457" y="2779"/>
                  </a:cubicBezTo>
                  <a:cubicBezTo>
                    <a:pt x="13219" y="2779"/>
                    <a:pt x="13847" y="2152"/>
                    <a:pt x="13847" y="1390"/>
                  </a:cubicBezTo>
                  <a:cubicBezTo>
                    <a:pt x="13847" y="583"/>
                    <a:pt x="13219" y="1"/>
                    <a:pt x="12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45"/>
          <p:cNvGrpSpPr/>
          <p:nvPr/>
        </p:nvGrpSpPr>
        <p:grpSpPr>
          <a:xfrm>
            <a:off x="6023558" y="1986744"/>
            <a:ext cx="441505" cy="433960"/>
            <a:chOff x="6063583" y="2789032"/>
            <a:chExt cx="441505" cy="433960"/>
          </a:xfrm>
        </p:grpSpPr>
        <p:sp>
          <p:nvSpPr>
            <p:cNvPr id="1743" name="Google Shape;1743;p45"/>
            <p:cNvSpPr/>
            <p:nvPr/>
          </p:nvSpPr>
          <p:spPr>
            <a:xfrm>
              <a:off x="6117799" y="2789032"/>
              <a:ext cx="339348" cy="253575"/>
            </a:xfrm>
            <a:custGeom>
              <a:avLst/>
              <a:gdLst/>
              <a:ahLst/>
              <a:cxnLst/>
              <a:rect l="l" t="t" r="r" b="b"/>
              <a:pathLst>
                <a:path w="12055" h="9008" extrusionOk="0">
                  <a:moveTo>
                    <a:pt x="10576" y="1435"/>
                  </a:moveTo>
                  <a:lnTo>
                    <a:pt x="10845" y="3182"/>
                  </a:lnTo>
                  <a:lnTo>
                    <a:pt x="10397" y="2958"/>
                  </a:lnTo>
                  <a:lnTo>
                    <a:pt x="10173" y="3272"/>
                  </a:lnTo>
                  <a:cubicBezTo>
                    <a:pt x="9411" y="4526"/>
                    <a:pt x="8067" y="6184"/>
                    <a:pt x="6095" y="7036"/>
                  </a:cubicBezTo>
                  <a:cubicBezTo>
                    <a:pt x="5602" y="7260"/>
                    <a:pt x="5154" y="7439"/>
                    <a:pt x="4616" y="7529"/>
                  </a:cubicBezTo>
                  <a:cubicBezTo>
                    <a:pt x="6543" y="6543"/>
                    <a:pt x="8156" y="4974"/>
                    <a:pt x="9276" y="3003"/>
                  </a:cubicBezTo>
                  <a:lnTo>
                    <a:pt x="9500" y="2555"/>
                  </a:lnTo>
                  <a:lnTo>
                    <a:pt x="9052" y="2331"/>
                  </a:lnTo>
                  <a:lnTo>
                    <a:pt x="10576" y="1435"/>
                  </a:lnTo>
                  <a:close/>
                  <a:moveTo>
                    <a:pt x="11293" y="1"/>
                  </a:moveTo>
                  <a:lnTo>
                    <a:pt x="7170" y="2510"/>
                  </a:lnTo>
                  <a:lnTo>
                    <a:pt x="8291" y="3003"/>
                  </a:lnTo>
                  <a:cubicBezTo>
                    <a:pt x="6498" y="5871"/>
                    <a:pt x="3406" y="7797"/>
                    <a:pt x="1" y="8111"/>
                  </a:cubicBezTo>
                  <a:lnTo>
                    <a:pt x="46" y="9007"/>
                  </a:lnTo>
                  <a:lnTo>
                    <a:pt x="628" y="9007"/>
                  </a:lnTo>
                  <a:cubicBezTo>
                    <a:pt x="2107" y="9007"/>
                    <a:pt x="4347" y="8828"/>
                    <a:pt x="6453" y="7932"/>
                  </a:cubicBezTo>
                  <a:cubicBezTo>
                    <a:pt x="8470" y="7125"/>
                    <a:pt x="9859" y="5467"/>
                    <a:pt x="10755" y="4213"/>
                  </a:cubicBezTo>
                  <a:lnTo>
                    <a:pt x="12055" y="4795"/>
                  </a:lnTo>
                  <a:lnTo>
                    <a:pt x="1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6063583" y="3144735"/>
              <a:ext cx="131207" cy="78257"/>
            </a:xfrm>
            <a:custGeom>
              <a:avLst/>
              <a:gdLst/>
              <a:ahLst/>
              <a:cxnLst/>
              <a:rect l="l" t="t" r="r" b="b"/>
              <a:pathLst>
                <a:path w="4661" h="2780" extrusionOk="0">
                  <a:moveTo>
                    <a:pt x="3719" y="897"/>
                  </a:moveTo>
                  <a:lnTo>
                    <a:pt x="3719" y="1793"/>
                  </a:lnTo>
                  <a:lnTo>
                    <a:pt x="896" y="1793"/>
                  </a:lnTo>
                  <a:lnTo>
                    <a:pt x="896" y="897"/>
                  </a:lnTo>
                  <a:close/>
                  <a:moveTo>
                    <a:pt x="0" y="1"/>
                  </a:moveTo>
                  <a:lnTo>
                    <a:pt x="0" y="2779"/>
                  </a:lnTo>
                  <a:lnTo>
                    <a:pt x="4660" y="2779"/>
                  </a:lnTo>
                  <a:lnTo>
                    <a:pt x="46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5"/>
            <p:cNvSpPr/>
            <p:nvPr/>
          </p:nvSpPr>
          <p:spPr>
            <a:xfrm>
              <a:off x="6218717" y="3093024"/>
              <a:ext cx="128702" cy="129969"/>
            </a:xfrm>
            <a:custGeom>
              <a:avLst/>
              <a:gdLst/>
              <a:ahLst/>
              <a:cxnLst/>
              <a:rect l="l" t="t" r="r" b="b"/>
              <a:pathLst>
                <a:path w="4572" h="4617" extrusionOk="0">
                  <a:moveTo>
                    <a:pt x="3675" y="897"/>
                  </a:moveTo>
                  <a:lnTo>
                    <a:pt x="3675" y="1793"/>
                  </a:lnTo>
                  <a:lnTo>
                    <a:pt x="942" y="1793"/>
                  </a:lnTo>
                  <a:lnTo>
                    <a:pt x="942" y="897"/>
                  </a:lnTo>
                  <a:close/>
                  <a:moveTo>
                    <a:pt x="3675" y="2824"/>
                  </a:moveTo>
                  <a:lnTo>
                    <a:pt x="3675" y="3720"/>
                  </a:lnTo>
                  <a:lnTo>
                    <a:pt x="942" y="3720"/>
                  </a:lnTo>
                  <a:lnTo>
                    <a:pt x="942" y="2824"/>
                  </a:lnTo>
                  <a:close/>
                  <a:moveTo>
                    <a:pt x="1" y="1"/>
                  </a:moveTo>
                  <a:lnTo>
                    <a:pt x="1" y="4616"/>
                  </a:lnTo>
                  <a:lnTo>
                    <a:pt x="4571" y="4616"/>
                  </a:lnTo>
                  <a:lnTo>
                    <a:pt x="45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5"/>
            <p:cNvSpPr/>
            <p:nvPr/>
          </p:nvSpPr>
          <p:spPr>
            <a:xfrm>
              <a:off x="6375119" y="3041312"/>
              <a:ext cx="129969" cy="181680"/>
            </a:xfrm>
            <a:custGeom>
              <a:avLst/>
              <a:gdLst/>
              <a:ahLst/>
              <a:cxnLst/>
              <a:rect l="l" t="t" r="r" b="b"/>
              <a:pathLst>
                <a:path w="4617" h="6454" extrusionOk="0">
                  <a:moveTo>
                    <a:pt x="3675" y="941"/>
                  </a:moveTo>
                  <a:lnTo>
                    <a:pt x="3675" y="1838"/>
                  </a:lnTo>
                  <a:lnTo>
                    <a:pt x="897" y="1838"/>
                  </a:lnTo>
                  <a:lnTo>
                    <a:pt x="897" y="941"/>
                  </a:lnTo>
                  <a:close/>
                  <a:moveTo>
                    <a:pt x="3675" y="2779"/>
                  </a:moveTo>
                  <a:lnTo>
                    <a:pt x="3675" y="3675"/>
                  </a:lnTo>
                  <a:lnTo>
                    <a:pt x="897" y="3675"/>
                  </a:lnTo>
                  <a:lnTo>
                    <a:pt x="897" y="2779"/>
                  </a:lnTo>
                  <a:close/>
                  <a:moveTo>
                    <a:pt x="3675" y="4661"/>
                  </a:moveTo>
                  <a:lnTo>
                    <a:pt x="3675" y="5557"/>
                  </a:lnTo>
                  <a:lnTo>
                    <a:pt x="897" y="5557"/>
                  </a:lnTo>
                  <a:lnTo>
                    <a:pt x="897" y="4661"/>
                  </a:lnTo>
                  <a:close/>
                  <a:moveTo>
                    <a:pt x="1" y="0"/>
                  </a:moveTo>
                  <a:lnTo>
                    <a:pt x="1" y="6453"/>
                  </a:lnTo>
                  <a:lnTo>
                    <a:pt x="4616" y="6453"/>
                  </a:lnTo>
                  <a:lnTo>
                    <a:pt x="4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Technical Report by Slidesgo">
  <a:themeElements>
    <a:clrScheme name="Simple Light">
      <a:dk1>
        <a:srgbClr val="3F5294"/>
      </a:dk1>
      <a:lt1>
        <a:srgbClr val="FFFFFF"/>
      </a:lt1>
      <a:dk2>
        <a:srgbClr val="5387ED"/>
      </a:dk2>
      <a:lt2>
        <a:srgbClr val="FFFFFF"/>
      </a:lt2>
      <a:accent1>
        <a:srgbClr val="FFFFFF"/>
      </a:accent1>
      <a:accent2>
        <a:srgbClr val="FFFFFF"/>
      </a:accent2>
      <a:accent3>
        <a:srgbClr val="FFFFFF"/>
      </a:accent3>
      <a:accent4>
        <a:srgbClr val="FFFFFF"/>
      </a:accent4>
      <a:accent5>
        <a:srgbClr val="FFFFFF"/>
      </a:accent5>
      <a:accent6>
        <a:srgbClr val="FFFFFF"/>
      </a:accent6>
      <a:hlink>
        <a:srgbClr val="3F529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1991</Words>
  <Application>Microsoft Office PowerPoint</Application>
  <PresentationFormat>全屏显示(16:9)</PresentationFormat>
  <Paragraphs>350</Paragraphs>
  <Slides>57</Slides>
  <Notes>57</Notes>
  <HiddenSlides>43</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57</vt:i4>
      </vt:variant>
    </vt:vector>
  </HeadingPairs>
  <TitlesOfParts>
    <vt:vector size="71" baseType="lpstr">
      <vt:lpstr>Calibri</vt:lpstr>
      <vt:lpstr>Nunito Light</vt:lpstr>
      <vt:lpstr>PT Sans</vt:lpstr>
      <vt:lpstr>Arial</vt:lpstr>
      <vt:lpstr>Bebas Neue</vt:lpstr>
      <vt:lpstr>Proxima Nova</vt:lpstr>
      <vt:lpstr>Amatic SC</vt:lpstr>
      <vt:lpstr>Raleway</vt:lpstr>
      <vt:lpstr>Times New Roman</vt:lpstr>
      <vt:lpstr>Anaheim</vt:lpstr>
      <vt:lpstr>zeitung</vt:lpstr>
      <vt:lpstr>Roboto Medium</vt:lpstr>
      <vt:lpstr>Technical Report by Slidesgo</vt:lpstr>
      <vt:lpstr>Slidesgo Final Pages</vt:lpstr>
      <vt:lpstr>Heart Attack Analysis and Prediction</vt:lpstr>
      <vt:lpstr>Contents of this template</vt:lpstr>
      <vt:lpstr>Table of contents</vt:lpstr>
      <vt:lpstr>Whoa!</vt:lpstr>
      <vt:lpstr>Introduction</vt:lpstr>
      <vt:lpstr>Heart Attack Analysis &amp; Prediction Dataset </vt:lpstr>
      <vt:lpstr>Dataset Exploration</vt:lpstr>
      <vt:lpstr>Implementation</vt:lpstr>
      <vt:lpstr>Feature Process</vt:lpstr>
      <vt:lpstr>Approach</vt:lpstr>
      <vt:lpstr>Case study</vt:lpstr>
      <vt:lpstr>Services</vt:lpstr>
      <vt:lpstr>Awesome words</vt:lpstr>
      <vt:lpstr>Improvement</vt:lpstr>
      <vt:lpstr>Evaluation</vt:lpstr>
      <vt:lpstr>A picture is worth a thousand words</vt:lpstr>
      <vt:lpstr>A picture always reinforces  the concept</vt:lpstr>
      <vt:lpstr>027</vt:lpstr>
      <vt:lpstr>9h 55m 23s</vt:lpstr>
      <vt:lpstr>Benefits</vt:lpstr>
      <vt:lpstr>References</vt:lpstr>
      <vt:lpstr>Sources</vt:lpstr>
      <vt:lpstr>Tablet mockup</vt:lpstr>
      <vt:lpstr>Phone mockup</vt:lpstr>
      <vt:lpstr>Future expansion</vt:lpstr>
      <vt:lpstr>Key milestones</vt:lpstr>
      <vt:lpstr>SWOT Analysis</vt:lpstr>
      <vt:lpstr>Project updates</vt:lpstr>
      <vt:lpstr>Financial ratios</vt:lpstr>
      <vt:lpstr>Positioning map</vt:lpstr>
      <vt:lpstr>Objectives</vt:lpstr>
      <vt:lpstr>Upcoming developments</vt:lpstr>
      <vt:lpstr>References</vt:lpstr>
      <vt:lpstr>Our technical team</vt:lpstr>
      <vt:lpstr>Thanks!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Attack Analysis and Prediction</dc:title>
  <cp:lastModifiedBy>武周 孙</cp:lastModifiedBy>
  <cp:revision>6</cp:revision>
  <dcterms:modified xsi:type="dcterms:W3CDTF">2023-12-18T10:11:34Z</dcterms:modified>
</cp:coreProperties>
</file>